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9" r:id="rId1"/>
    <p:sldMasterId id="2147484652" r:id="rId2"/>
  </p:sldMasterIdLst>
  <p:notesMasterIdLst>
    <p:notesMasterId r:id="rId28"/>
  </p:notesMasterIdLst>
  <p:sldIdLst>
    <p:sldId id="261" r:id="rId3"/>
    <p:sldId id="262" r:id="rId4"/>
    <p:sldId id="284" r:id="rId5"/>
    <p:sldId id="283" r:id="rId6"/>
    <p:sldId id="265" r:id="rId7"/>
    <p:sldId id="291" r:id="rId8"/>
    <p:sldId id="296" r:id="rId9"/>
    <p:sldId id="264" r:id="rId10"/>
    <p:sldId id="295" r:id="rId11"/>
    <p:sldId id="279" r:id="rId12"/>
    <p:sldId id="934" r:id="rId13"/>
    <p:sldId id="282" r:id="rId14"/>
    <p:sldId id="268" r:id="rId15"/>
    <p:sldId id="932" r:id="rId16"/>
    <p:sldId id="286" r:id="rId17"/>
    <p:sldId id="294" r:id="rId18"/>
    <p:sldId id="288" r:id="rId19"/>
    <p:sldId id="289" r:id="rId20"/>
    <p:sldId id="935" r:id="rId21"/>
    <p:sldId id="936" r:id="rId22"/>
    <p:sldId id="937" r:id="rId23"/>
    <p:sldId id="277" r:id="rId24"/>
    <p:sldId id="278" r:id="rId25"/>
    <p:sldId id="933" r:id="rId26"/>
    <p:sldId id="93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p:cViewPr varScale="1">
        <p:scale>
          <a:sx n="89" d="100"/>
          <a:sy n="89" d="100"/>
        </p:scale>
        <p:origin x="156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C1897-EBB0-474F-B8E9-334B578F17E1}"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00AF615-90D9-42B9-8BFE-8D2E0C23A43C}">
      <dgm:prSet custT="1"/>
      <dgm:spPr/>
      <dgm:t>
        <a:bodyPr/>
        <a:lstStyle/>
        <a:p>
          <a:pPr>
            <a:lnSpc>
              <a:spcPct val="100000"/>
            </a:lnSpc>
          </a:pPr>
          <a:r>
            <a:rPr lang="en-US" sz="1400" dirty="0">
              <a:latin typeface="Arial" panose="020B0604020202020204" pitchFamily="34" charset="0"/>
              <a:cs typeface="Arial" panose="020B0604020202020204" pitchFamily="34" charset="0"/>
            </a:rPr>
            <a:t>5G is the fifth generation of mobile networks, following 4G (LTE), 3G, and 2G.</a:t>
          </a:r>
        </a:p>
      </dgm:t>
    </dgm:pt>
    <dgm:pt modelId="{B4FD4579-F0CE-42F3-8DC1-661D46EDFC2B}" type="parTrans" cxnId="{B958F730-B6C6-4F60-9A61-A5FC70432B8C}">
      <dgm:prSet/>
      <dgm:spPr/>
      <dgm:t>
        <a:bodyPr/>
        <a:lstStyle/>
        <a:p>
          <a:endParaRPr lang="en-US"/>
        </a:p>
      </dgm:t>
    </dgm:pt>
    <dgm:pt modelId="{77958435-A313-4CF4-A47E-62FF223A0728}" type="sibTrans" cxnId="{B958F730-B6C6-4F60-9A61-A5FC70432B8C}">
      <dgm:prSet/>
      <dgm:spPr/>
      <dgm:t>
        <a:bodyPr/>
        <a:lstStyle/>
        <a:p>
          <a:pPr>
            <a:lnSpc>
              <a:spcPct val="100000"/>
            </a:lnSpc>
          </a:pPr>
          <a:endParaRPr lang="en-US"/>
        </a:p>
      </dgm:t>
    </dgm:pt>
    <dgm:pt modelId="{93D4C352-DD03-4D68-A795-4DA195B7D54E}">
      <dgm:prSet custT="1"/>
      <dgm:spPr/>
      <dgm:t>
        <a:bodyPr/>
        <a:lstStyle/>
        <a:p>
          <a:pPr>
            <a:lnSpc>
              <a:spcPct val="100000"/>
            </a:lnSpc>
          </a:pPr>
          <a:r>
            <a:rPr lang="en-US" sz="1400" dirty="0">
              <a:latin typeface="Arial" panose="020B0604020202020204" pitchFamily="34" charset="0"/>
              <a:cs typeface="Arial" panose="020B0604020202020204" pitchFamily="34" charset="0"/>
            </a:rPr>
            <a:t>Each generation has brought advancements in speed, capacity, and connectivity.</a:t>
          </a:r>
        </a:p>
      </dgm:t>
    </dgm:pt>
    <dgm:pt modelId="{C976FA4D-01CF-4036-B6F9-8CA4556A735A}" type="parTrans" cxnId="{8587640E-8166-4D4E-86A3-2F92E388C3AA}">
      <dgm:prSet/>
      <dgm:spPr/>
      <dgm:t>
        <a:bodyPr/>
        <a:lstStyle/>
        <a:p>
          <a:endParaRPr lang="en-US"/>
        </a:p>
      </dgm:t>
    </dgm:pt>
    <dgm:pt modelId="{DE226C8B-73F8-457F-8BF2-CBA58CC7E843}" type="sibTrans" cxnId="{8587640E-8166-4D4E-86A3-2F92E388C3AA}">
      <dgm:prSet/>
      <dgm:spPr/>
      <dgm:t>
        <a:bodyPr/>
        <a:lstStyle/>
        <a:p>
          <a:pPr>
            <a:lnSpc>
              <a:spcPct val="100000"/>
            </a:lnSpc>
          </a:pPr>
          <a:endParaRPr lang="en-US"/>
        </a:p>
      </dgm:t>
    </dgm:pt>
    <dgm:pt modelId="{0748FA67-DEA6-43B7-A66C-E2BBD538CF98}">
      <dgm:prSet custT="1"/>
      <dgm:spPr/>
      <dgm:t>
        <a:bodyPr/>
        <a:lstStyle/>
        <a:p>
          <a:pPr>
            <a:lnSpc>
              <a:spcPct val="100000"/>
            </a:lnSpc>
          </a:pPr>
          <a:r>
            <a:rPr lang="en-US" sz="1200" b="1" dirty="0">
              <a:latin typeface="Arial" panose="020B0604020202020204" pitchFamily="34" charset="0"/>
              <a:cs typeface="Arial" panose="020B0604020202020204" pitchFamily="34" charset="0"/>
            </a:rPr>
            <a:t>Enhanced Mobile Broadband (</a:t>
          </a:r>
          <a:r>
            <a:rPr lang="en-US" sz="1200" b="1" dirty="0" err="1">
              <a:latin typeface="Arial" panose="020B0604020202020204" pitchFamily="34" charset="0"/>
              <a:cs typeface="Arial" panose="020B0604020202020204" pitchFamily="34" charset="0"/>
            </a:rPr>
            <a:t>eMBB</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Delivers high data rates and increased capacity for ultra-high-definition video streaming and virtual reality.</a:t>
          </a:r>
        </a:p>
      </dgm:t>
    </dgm:pt>
    <dgm:pt modelId="{E8E2BC67-0ACC-45FC-A140-1D75210C3B0F}" type="parTrans" cxnId="{FE344D66-CBE1-404B-A04C-26A91FDCCD71}">
      <dgm:prSet/>
      <dgm:spPr/>
      <dgm:t>
        <a:bodyPr/>
        <a:lstStyle/>
        <a:p>
          <a:endParaRPr lang="en-US"/>
        </a:p>
      </dgm:t>
    </dgm:pt>
    <dgm:pt modelId="{EB3E43AE-CC26-4AE6-913A-8AD5450C1A86}" type="sibTrans" cxnId="{FE344D66-CBE1-404B-A04C-26A91FDCCD71}">
      <dgm:prSet/>
      <dgm:spPr/>
      <dgm:t>
        <a:bodyPr/>
        <a:lstStyle/>
        <a:p>
          <a:pPr>
            <a:lnSpc>
              <a:spcPct val="100000"/>
            </a:lnSpc>
          </a:pPr>
          <a:endParaRPr lang="en-US"/>
        </a:p>
      </dgm:t>
    </dgm:pt>
    <dgm:pt modelId="{1CBCFF3E-868F-4F12-A334-26315313698F}">
      <dgm:prSet custT="1"/>
      <dgm:spPr/>
      <dgm:t>
        <a:bodyPr/>
        <a:lstStyle/>
        <a:p>
          <a:pPr>
            <a:lnSpc>
              <a:spcPct val="100000"/>
            </a:lnSpc>
          </a:pPr>
          <a:r>
            <a:rPr lang="en-US" sz="1200" b="1" dirty="0">
              <a:latin typeface="Arial" panose="020B0604020202020204" pitchFamily="34" charset="0"/>
              <a:cs typeface="Arial" panose="020B0604020202020204" pitchFamily="34" charset="0"/>
            </a:rPr>
            <a:t>Ultra-Reliable Low-Latency Communication (URLLC): </a:t>
          </a:r>
          <a:r>
            <a:rPr lang="en-US" sz="1200" dirty="0">
              <a:latin typeface="Arial" panose="020B0604020202020204" pitchFamily="34" charset="0"/>
              <a:cs typeface="Arial" panose="020B0604020202020204" pitchFamily="34" charset="0"/>
            </a:rPr>
            <a:t>Supports real-time applications like autonomous driving and remote surgery.</a:t>
          </a:r>
        </a:p>
      </dgm:t>
    </dgm:pt>
    <dgm:pt modelId="{CB489604-34A0-4D4C-8375-748C93C6CF92}" type="parTrans" cxnId="{FC4C1862-CF55-4023-8C38-405EC287AA80}">
      <dgm:prSet/>
      <dgm:spPr/>
      <dgm:t>
        <a:bodyPr/>
        <a:lstStyle/>
        <a:p>
          <a:endParaRPr lang="en-US"/>
        </a:p>
      </dgm:t>
    </dgm:pt>
    <dgm:pt modelId="{B94AEAD8-72DD-48A5-A8BF-586204AB07FA}" type="sibTrans" cxnId="{FC4C1862-CF55-4023-8C38-405EC287AA80}">
      <dgm:prSet/>
      <dgm:spPr/>
      <dgm:t>
        <a:bodyPr/>
        <a:lstStyle/>
        <a:p>
          <a:pPr>
            <a:lnSpc>
              <a:spcPct val="100000"/>
            </a:lnSpc>
          </a:pPr>
          <a:endParaRPr lang="en-US"/>
        </a:p>
      </dgm:t>
    </dgm:pt>
    <dgm:pt modelId="{AE515DCE-D6C8-4AD5-9598-353226F6A640}">
      <dgm:prSet custT="1"/>
      <dgm:spPr/>
      <dgm:t>
        <a:bodyPr/>
        <a:lstStyle/>
        <a:p>
          <a:pPr>
            <a:lnSpc>
              <a:spcPct val="100000"/>
            </a:lnSpc>
          </a:pPr>
          <a:r>
            <a:rPr lang="en-US" sz="1100" b="1" dirty="0">
              <a:latin typeface="Arial" panose="020B0604020202020204" pitchFamily="34" charset="0"/>
              <a:cs typeface="Arial" panose="020B0604020202020204" pitchFamily="34" charset="0"/>
            </a:rPr>
            <a:t>Massive Machine Type Communication (MMTC): </a:t>
          </a:r>
          <a:r>
            <a:rPr lang="en-US" sz="1100" dirty="0">
              <a:latin typeface="Arial" panose="020B0604020202020204" pitchFamily="34" charset="0"/>
              <a:cs typeface="Arial" panose="020B0604020202020204" pitchFamily="34" charset="0"/>
            </a:rPr>
            <a:t>Connects a vast number of IoT devices, supporting smart cities and industrial applications</a:t>
          </a:r>
          <a:r>
            <a:rPr lang="en-US" sz="1100" dirty="0"/>
            <a:t>.</a:t>
          </a:r>
        </a:p>
      </dgm:t>
    </dgm:pt>
    <dgm:pt modelId="{897743A8-4280-48DB-9620-EF2B0B33FE59}" type="parTrans" cxnId="{C3C0BCD4-BE9F-4735-BDAC-146FF8B3E5DB}">
      <dgm:prSet/>
      <dgm:spPr/>
      <dgm:t>
        <a:bodyPr/>
        <a:lstStyle/>
        <a:p>
          <a:endParaRPr lang="en-US"/>
        </a:p>
      </dgm:t>
    </dgm:pt>
    <dgm:pt modelId="{1245D990-3EE1-4378-B8A8-8A9DF579634C}" type="sibTrans" cxnId="{C3C0BCD4-BE9F-4735-BDAC-146FF8B3E5DB}">
      <dgm:prSet/>
      <dgm:spPr/>
      <dgm:t>
        <a:bodyPr/>
        <a:lstStyle/>
        <a:p>
          <a:pPr>
            <a:lnSpc>
              <a:spcPct val="100000"/>
            </a:lnSpc>
          </a:pPr>
          <a:endParaRPr lang="en-US"/>
        </a:p>
      </dgm:t>
    </dgm:pt>
    <dgm:pt modelId="{F4383074-2E7B-43FB-8D6E-114BA2AE80D7}">
      <dgm:prSet custT="1"/>
      <dgm:spPr/>
      <dgm:t>
        <a:bodyPr/>
        <a:lstStyle/>
        <a:p>
          <a:pPr>
            <a:lnSpc>
              <a:spcPct val="100000"/>
            </a:lnSpc>
          </a:pPr>
          <a:r>
            <a:rPr lang="en-US" sz="1200" dirty="0">
              <a:latin typeface="Arial" panose="020B0604020202020204" pitchFamily="34" charset="0"/>
              <a:cs typeface="Arial" panose="020B0604020202020204" pitchFamily="34" charset="0"/>
            </a:rPr>
            <a:t>The 5G registration procedure involves an intricate process through which devices connect and authenticate with the 5G network.</a:t>
          </a:r>
        </a:p>
      </dgm:t>
    </dgm:pt>
    <dgm:pt modelId="{01868247-1389-433A-AD8D-1B399FC1FF38}" type="parTrans" cxnId="{A0AF6743-6800-4C80-BAE6-5F42624A8C6B}">
      <dgm:prSet/>
      <dgm:spPr/>
      <dgm:t>
        <a:bodyPr/>
        <a:lstStyle/>
        <a:p>
          <a:endParaRPr lang="en-US"/>
        </a:p>
      </dgm:t>
    </dgm:pt>
    <dgm:pt modelId="{13A5C5C7-CA02-48B0-B874-DDA95BB358C0}" type="sibTrans" cxnId="{A0AF6743-6800-4C80-BAE6-5F42624A8C6B}">
      <dgm:prSet/>
      <dgm:spPr/>
      <dgm:t>
        <a:bodyPr/>
        <a:lstStyle/>
        <a:p>
          <a:endParaRPr lang="en-US"/>
        </a:p>
      </dgm:t>
    </dgm:pt>
    <dgm:pt modelId="{5D5FEA2F-1F21-42FB-8D7A-D8178BC35349}" type="pres">
      <dgm:prSet presAssocID="{4F3C1897-EBB0-474F-B8E9-334B578F17E1}" presName="root" presStyleCnt="0">
        <dgm:presLayoutVars>
          <dgm:dir/>
          <dgm:resizeHandles val="exact"/>
        </dgm:presLayoutVars>
      </dgm:prSet>
      <dgm:spPr/>
    </dgm:pt>
    <dgm:pt modelId="{734684C6-7FBD-4BBC-A1F4-B8ED5793BC41}" type="pres">
      <dgm:prSet presAssocID="{4F3C1897-EBB0-474F-B8E9-334B578F17E1}" presName="container" presStyleCnt="0">
        <dgm:presLayoutVars>
          <dgm:dir/>
          <dgm:resizeHandles val="exact"/>
        </dgm:presLayoutVars>
      </dgm:prSet>
      <dgm:spPr/>
    </dgm:pt>
    <dgm:pt modelId="{EEF2F5B5-DEDA-4878-A642-2BE5DE85505B}" type="pres">
      <dgm:prSet presAssocID="{F00AF615-90D9-42B9-8BFE-8D2E0C23A43C}" presName="compNode" presStyleCnt="0"/>
      <dgm:spPr/>
    </dgm:pt>
    <dgm:pt modelId="{A28EB548-4E1E-48B4-91A9-40DBAE14A32B}" type="pres">
      <dgm:prSet presAssocID="{F00AF615-90D9-42B9-8BFE-8D2E0C23A43C}" presName="iconBgRect" presStyleLbl="bgShp" presStyleIdx="0" presStyleCnt="6"/>
      <dgm:spPr/>
    </dgm:pt>
    <dgm:pt modelId="{15DFCE8A-0E16-4F96-A4A2-8D152EAA6301}" type="pres">
      <dgm:prSet presAssocID="{F00AF615-90D9-42B9-8BFE-8D2E0C23A4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dish"/>
        </a:ext>
      </dgm:extLst>
    </dgm:pt>
    <dgm:pt modelId="{F762F789-2844-4633-8A97-A523335D894B}" type="pres">
      <dgm:prSet presAssocID="{F00AF615-90D9-42B9-8BFE-8D2E0C23A43C}" presName="spaceRect" presStyleCnt="0"/>
      <dgm:spPr/>
    </dgm:pt>
    <dgm:pt modelId="{39D470CB-974C-4CAB-B0E4-8E6DF0DB3004}" type="pres">
      <dgm:prSet presAssocID="{F00AF615-90D9-42B9-8BFE-8D2E0C23A43C}" presName="textRect" presStyleLbl="revTx" presStyleIdx="0" presStyleCnt="6">
        <dgm:presLayoutVars>
          <dgm:chMax val="1"/>
          <dgm:chPref val="1"/>
        </dgm:presLayoutVars>
      </dgm:prSet>
      <dgm:spPr/>
    </dgm:pt>
    <dgm:pt modelId="{052253EC-4D46-480C-8E02-DB0C096AE85A}" type="pres">
      <dgm:prSet presAssocID="{77958435-A313-4CF4-A47E-62FF223A0728}" presName="sibTrans" presStyleLbl="sibTrans2D1" presStyleIdx="0" presStyleCnt="0"/>
      <dgm:spPr/>
    </dgm:pt>
    <dgm:pt modelId="{0F84342C-0874-4FF8-B007-DD6D9C5DB36C}" type="pres">
      <dgm:prSet presAssocID="{93D4C352-DD03-4D68-A795-4DA195B7D54E}" presName="compNode" presStyleCnt="0"/>
      <dgm:spPr/>
    </dgm:pt>
    <dgm:pt modelId="{F0B99DF4-240D-488A-842B-E383E11685B8}" type="pres">
      <dgm:prSet presAssocID="{93D4C352-DD03-4D68-A795-4DA195B7D54E}" presName="iconBgRect" presStyleLbl="bgShp" presStyleIdx="1" presStyleCnt="6"/>
      <dgm:spPr/>
    </dgm:pt>
    <dgm:pt modelId="{701073F7-AD83-41F6-BC02-0996DFB6A5A8}" type="pres">
      <dgm:prSet presAssocID="{93D4C352-DD03-4D68-A795-4DA195B7D5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F02EFF9-1A35-4470-B1E2-B2CB1C70BCA0}" type="pres">
      <dgm:prSet presAssocID="{93D4C352-DD03-4D68-A795-4DA195B7D54E}" presName="spaceRect" presStyleCnt="0"/>
      <dgm:spPr/>
    </dgm:pt>
    <dgm:pt modelId="{1E3EDF1A-E9B8-4F5B-873A-9804B96E5B64}" type="pres">
      <dgm:prSet presAssocID="{93D4C352-DD03-4D68-A795-4DA195B7D54E}" presName="textRect" presStyleLbl="revTx" presStyleIdx="1" presStyleCnt="6">
        <dgm:presLayoutVars>
          <dgm:chMax val="1"/>
          <dgm:chPref val="1"/>
        </dgm:presLayoutVars>
      </dgm:prSet>
      <dgm:spPr/>
    </dgm:pt>
    <dgm:pt modelId="{924A9ED4-9CD5-43D5-A61A-960E013BD526}" type="pres">
      <dgm:prSet presAssocID="{DE226C8B-73F8-457F-8BF2-CBA58CC7E843}" presName="sibTrans" presStyleLbl="sibTrans2D1" presStyleIdx="0" presStyleCnt="0"/>
      <dgm:spPr/>
    </dgm:pt>
    <dgm:pt modelId="{BD4A2434-55BA-462E-9685-964B1B662D56}" type="pres">
      <dgm:prSet presAssocID="{0748FA67-DEA6-43B7-A66C-E2BBD538CF98}" presName="compNode" presStyleCnt="0"/>
      <dgm:spPr/>
    </dgm:pt>
    <dgm:pt modelId="{7D73D07E-A705-469A-A1CA-D67CA651BA6C}" type="pres">
      <dgm:prSet presAssocID="{0748FA67-DEA6-43B7-A66C-E2BBD538CF98}" presName="iconBgRect" presStyleLbl="bgShp" presStyleIdx="2" presStyleCnt="6"/>
      <dgm:spPr/>
    </dgm:pt>
    <dgm:pt modelId="{55DB2B9A-5DB7-41DD-BDCE-C83BDCCDC6AE}" type="pres">
      <dgm:prSet presAssocID="{0748FA67-DEA6-43B7-A66C-E2BBD538CF9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am"/>
        </a:ext>
      </dgm:extLst>
    </dgm:pt>
    <dgm:pt modelId="{FF9EC130-0A58-4327-8B75-A3D6E950CF9B}" type="pres">
      <dgm:prSet presAssocID="{0748FA67-DEA6-43B7-A66C-E2BBD538CF98}" presName="spaceRect" presStyleCnt="0"/>
      <dgm:spPr/>
    </dgm:pt>
    <dgm:pt modelId="{3D01BE39-9C21-4B30-A6CB-66CC98FE9254}" type="pres">
      <dgm:prSet presAssocID="{0748FA67-DEA6-43B7-A66C-E2BBD538CF98}" presName="textRect" presStyleLbl="revTx" presStyleIdx="2" presStyleCnt="6">
        <dgm:presLayoutVars>
          <dgm:chMax val="1"/>
          <dgm:chPref val="1"/>
        </dgm:presLayoutVars>
      </dgm:prSet>
      <dgm:spPr/>
    </dgm:pt>
    <dgm:pt modelId="{4D0F5BA9-8D9D-4E12-9FA7-EDB298C9C498}" type="pres">
      <dgm:prSet presAssocID="{EB3E43AE-CC26-4AE6-913A-8AD5450C1A86}" presName="sibTrans" presStyleLbl="sibTrans2D1" presStyleIdx="0" presStyleCnt="0"/>
      <dgm:spPr/>
    </dgm:pt>
    <dgm:pt modelId="{50F584E1-5877-4B4E-87A3-D4531EAA2E92}" type="pres">
      <dgm:prSet presAssocID="{1CBCFF3E-868F-4F12-A334-26315313698F}" presName="compNode" presStyleCnt="0"/>
      <dgm:spPr/>
    </dgm:pt>
    <dgm:pt modelId="{A077E0AF-124B-4D14-B703-7902E5A3A573}" type="pres">
      <dgm:prSet presAssocID="{1CBCFF3E-868F-4F12-A334-26315313698F}" presName="iconBgRect" presStyleLbl="bgShp" presStyleIdx="3" presStyleCnt="6"/>
      <dgm:spPr/>
    </dgm:pt>
    <dgm:pt modelId="{BC0A88EC-BBC3-4A01-A808-2AAD34D82AAD}" type="pres">
      <dgm:prSet presAssocID="{1CBCFF3E-868F-4F12-A334-26315313698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D6F401F0-1C09-4CE3-9858-484F0BB59E6C}" type="pres">
      <dgm:prSet presAssocID="{1CBCFF3E-868F-4F12-A334-26315313698F}" presName="spaceRect" presStyleCnt="0"/>
      <dgm:spPr/>
    </dgm:pt>
    <dgm:pt modelId="{25F43307-8BE0-40EA-AF69-8D8EC70566A7}" type="pres">
      <dgm:prSet presAssocID="{1CBCFF3E-868F-4F12-A334-26315313698F}" presName="textRect" presStyleLbl="revTx" presStyleIdx="3" presStyleCnt="6">
        <dgm:presLayoutVars>
          <dgm:chMax val="1"/>
          <dgm:chPref val="1"/>
        </dgm:presLayoutVars>
      </dgm:prSet>
      <dgm:spPr/>
    </dgm:pt>
    <dgm:pt modelId="{49BF6F4B-609B-4C9A-A69A-E9DA47F13543}" type="pres">
      <dgm:prSet presAssocID="{B94AEAD8-72DD-48A5-A8BF-586204AB07FA}" presName="sibTrans" presStyleLbl="sibTrans2D1" presStyleIdx="0" presStyleCnt="0"/>
      <dgm:spPr/>
    </dgm:pt>
    <dgm:pt modelId="{9C91D2BA-D78A-4645-9098-60D93F3FDB71}" type="pres">
      <dgm:prSet presAssocID="{AE515DCE-D6C8-4AD5-9598-353226F6A640}" presName="compNode" presStyleCnt="0"/>
      <dgm:spPr/>
    </dgm:pt>
    <dgm:pt modelId="{6EDDAA58-CCB8-4AF1-9ACE-CA62A9D1FFB3}" type="pres">
      <dgm:prSet presAssocID="{AE515DCE-D6C8-4AD5-9598-353226F6A640}" presName="iconBgRect" presStyleLbl="bgShp" presStyleIdx="4" presStyleCnt="6"/>
      <dgm:spPr/>
    </dgm:pt>
    <dgm:pt modelId="{6DC18690-9102-4633-A96D-4F6F9E918DEB}" type="pres">
      <dgm:prSet presAssocID="{AE515DCE-D6C8-4AD5-9598-353226F6A6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C1C95E9A-F815-4834-9A2A-4AA79C3EBC14}" type="pres">
      <dgm:prSet presAssocID="{AE515DCE-D6C8-4AD5-9598-353226F6A640}" presName="spaceRect" presStyleCnt="0"/>
      <dgm:spPr/>
    </dgm:pt>
    <dgm:pt modelId="{E66E22BB-1120-4EA5-B86A-F34B32DBE8CD}" type="pres">
      <dgm:prSet presAssocID="{AE515DCE-D6C8-4AD5-9598-353226F6A640}" presName="textRect" presStyleLbl="revTx" presStyleIdx="4" presStyleCnt="6">
        <dgm:presLayoutVars>
          <dgm:chMax val="1"/>
          <dgm:chPref val="1"/>
        </dgm:presLayoutVars>
      </dgm:prSet>
      <dgm:spPr/>
    </dgm:pt>
    <dgm:pt modelId="{0F19DAA6-FB10-416C-8D30-926A8E12BC1A}" type="pres">
      <dgm:prSet presAssocID="{1245D990-3EE1-4378-B8A8-8A9DF579634C}" presName="sibTrans" presStyleLbl="sibTrans2D1" presStyleIdx="0" presStyleCnt="0"/>
      <dgm:spPr/>
    </dgm:pt>
    <dgm:pt modelId="{E5875BEB-6159-49A6-95EB-98B3B515BD87}" type="pres">
      <dgm:prSet presAssocID="{F4383074-2E7B-43FB-8D6E-114BA2AE80D7}" presName="compNode" presStyleCnt="0"/>
      <dgm:spPr/>
    </dgm:pt>
    <dgm:pt modelId="{53A18BC1-4AA2-402D-B22C-B94CB4B36ED8}" type="pres">
      <dgm:prSet presAssocID="{F4383074-2E7B-43FB-8D6E-114BA2AE80D7}" presName="iconBgRect" presStyleLbl="bgShp" presStyleIdx="5" presStyleCnt="6"/>
      <dgm:spPr/>
    </dgm:pt>
    <dgm:pt modelId="{4D73EB9A-B603-4E9C-A2D6-44B45738B117}" type="pres">
      <dgm:prSet presAssocID="{F4383074-2E7B-43FB-8D6E-114BA2AE80D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Network"/>
        </a:ext>
      </dgm:extLst>
    </dgm:pt>
    <dgm:pt modelId="{7E080C20-4450-4359-AC36-74E23EE0CD54}" type="pres">
      <dgm:prSet presAssocID="{F4383074-2E7B-43FB-8D6E-114BA2AE80D7}" presName="spaceRect" presStyleCnt="0"/>
      <dgm:spPr/>
    </dgm:pt>
    <dgm:pt modelId="{9F3D6BA0-B170-4B2A-9D05-627FFE081B9C}" type="pres">
      <dgm:prSet presAssocID="{F4383074-2E7B-43FB-8D6E-114BA2AE80D7}" presName="textRect" presStyleLbl="revTx" presStyleIdx="5" presStyleCnt="6">
        <dgm:presLayoutVars>
          <dgm:chMax val="1"/>
          <dgm:chPref val="1"/>
        </dgm:presLayoutVars>
      </dgm:prSet>
      <dgm:spPr/>
    </dgm:pt>
  </dgm:ptLst>
  <dgm:cxnLst>
    <dgm:cxn modelId="{8587640E-8166-4D4E-86A3-2F92E388C3AA}" srcId="{4F3C1897-EBB0-474F-B8E9-334B578F17E1}" destId="{93D4C352-DD03-4D68-A795-4DA195B7D54E}" srcOrd="1" destOrd="0" parTransId="{C976FA4D-01CF-4036-B6F9-8CA4556A735A}" sibTransId="{DE226C8B-73F8-457F-8BF2-CBA58CC7E843}"/>
    <dgm:cxn modelId="{96BF4620-A32A-4E20-9BC1-0268D11F7F5C}" type="presOf" srcId="{1245D990-3EE1-4378-B8A8-8A9DF579634C}" destId="{0F19DAA6-FB10-416C-8D30-926A8E12BC1A}" srcOrd="0" destOrd="0" presId="urn:microsoft.com/office/officeart/2018/2/layout/IconCircleList"/>
    <dgm:cxn modelId="{2A118E22-2E37-49A4-B5E5-BD08BB0EB8F7}" type="presOf" srcId="{F4383074-2E7B-43FB-8D6E-114BA2AE80D7}" destId="{9F3D6BA0-B170-4B2A-9D05-627FFE081B9C}" srcOrd="0" destOrd="0" presId="urn:microsoft.com/office/officeart/2018/2/layout/IconCircleList"/>
    <dgm:cxn modelId="{A64FFB22-16B7-42FD-A010-25E40C7EC489}" type="presOf" srcId="{B94AEAD8-72DD-48A5-A8BF-586204AB07FA}" destId="{49BF6F4B-609B-4C9A-A69A-E9DA47F13543}" srcOrd="0" destOrd="0" presId="urn:microsoft.com/office/officeart/2018/2/layout/IconCircleList"/>
    <dgm:cxn modelId="{B958F730-B6C6-4F60-9A61-A5FC70432B8C}" srcId="{4F3C1897-EBB0-474F-B8E9-334B578F17E1}" destId="{F00AF615-90D9-42B9-8BFE-8D2E0C23A43C}" srcOrd="0" destOrd="0" parTransId="{B4FD4579-F0CE-42F3-8DC1-661D46EDFC2B}" sibTransId="{77958435-A313-4CF4-A47E-62FF223A0728}"/>
    <dgm:cxn modelId="{794F1E34-6773-491F-9878-CD5F6A08EA69}" type="presOf" srcId="{77958435-A313-4CF4-A47E-62FF223A0728}" destId="{052253EC-4D46-480C-8E02-DB0C096AE85A}" srcOrd="0" destOrd="0" presId="urn:microsoft.com/office/officeart/2018/2/layout/IconCircleList"/>
    <dgm:cxn modelId="{FC4C1862-CF55-4023-8C38-405EC287AA80}" srcId="{4F3C1897-EBB0-474F-B8E9-334B578F17E1}" destId="{1CBCFF3E-868F-4F12-A334-26315313698F}" srcOrd="3" destOrd="0" parTransId="{CB489604-34A0-4D4C-8375-748C93C6CF92}" sibTransId="{B94AEAD8-72DD-48A5-A8BF-586204AB07FA}"/>
    <dgm:cxn modelId="{A0AF6743-6800-4C80-BAE6-5F42624A8C6B}" srcId="{4F3C1897-EBB0-474F-B8E9-334B578F17E1}" destId="{F4383074-2E7B-43FB-8D6E-114BA2AE80D7}" srcOrd="5" destOrd="0" parTransId="{01868247-1389-433A-AD8D-1B399FC1FF38}" sibTransId="{13A5C5C7-CA02-48B0-B874-DDA95BB358C0}"/>
    <dgm:cxn modelId="{FE344D66-CBE1-404B-A04C-26A91FDCCD71}" srcId="{4F3C1897-EBB0-474F-B8E9-334B578F17E1}" destId="{0748FA67-DEA6-43B7-A66C-E2BBD538CF98}" srcOrd="2" destOrd="0" parTransId="{E8E2BC67-0ACC-45FC-A140-1D75210C3B0F}" sibTransId="{EB3E43AE-CC26-4AE6-913A-8AD5450C1A86}"/>
    <dgm:cxn modelId="{72355852-C341-4CEA-81EB-BDEAF8BB1F59}" type="presOf" srcId="{93D4C352-DD03-4D68-A795-4DA195B7D54E}" destId="{1E3EDF1A-E9B8-4F5B-873A-9804B96E5B64}" srcOrd="0" destOrd="0" presId="urn:microsoft.com/office/officeart/2018/2/layout/IconCircleList"/>
    <dgm:cxn modelId="{724EBC54-8EB5-40EF-A7E0-2658DCF0C84D}" type="presOf" srcId="{EB3E43AE-CC26-4AE6-913A-8AD5450C1A86}" destId="{4D0F5BA9-8D9D-4E12-9FA7-EDB298C9C498}" srcOrd="0" destOrd="0" presId="urn:microsoft.com/office/officeart/2018/2/layout/IconCircleList"/>
    <dgm:cxn modelId="{7792687C-9132-46A9-8907-82B396ACD1FB}" type="presOf" srcId="{AE515DCE-D6C8-4AD5-9598-353226F6A640}" destId="{E66E22BB-1120-4EA5-B86A-F34B32DBE8CD}" srcOrd="0" destOrd="0" presId="urn:microsoft.com/office/officeart/2018/2/layout/IconCircleList"/>
    <dgm:cxn modelId="{4CA33783-77C6-42A6-8956-3E29A33BA2E0}" type="presOf" srcId="{4F3C1897-EBB0-474F-B8E9-334B578F17E1}" destId="{5D5FEA2F-1F21-42FB-8D7A-D8178BC35349}" srcOrd="0" destOrd="0" presId="urn:microsoft.com/office/officeart/2018/2/layout/IconCircleList"/>
    <dgm:cxn modelId="{C8BA4FB6-A23B-4556-A41B-3CC1CE8BA9BF}" type="presOf" srcId="{DE226C8B-73F8-457F-8BF2-CBA58CC7E843}" destId="{924A9ED4-9CD5-43D5-A61A-960E013BD526}" srcOrd="0" destOrd="0" presId="urn:microsoft.com/office/officeart/2018/2/layout/IconCircleList"/>
    <dgm:cxn modelId="{B73FDDC3-DB36-4480-8B2D-CFA924E6073B}" type="presOf" srcId="{1CBCFF3E-868F-4F12-A334-26315313698F}" destId="{25F43307-8BE0-40EA-AF69-8D8EC70566A7}" srcOrd="0" destOrd="0" presId="urn:microsoft.com/office/officeart/2018/2/layout/IconCircleList"/>
    <dgm:cxn modelId="{C3C0BCD4-BE9F-4735-BDAC-146FF8B3E5DB}" srcId="{4F3C1897-EBB0-474F-B8E9-334B578F17E1}" destId="{AE515DCE-D6C8-4AD5-9598-353226F6A640}" srcOrd="4" destOrd="0" parTransId="{897743A8-4280-48DB-9620-EF2B0B33FE59}" sibTransId="{1245D990-3EE1-4378-B8A8-8A9DF579634C}"/>
    <dgm:cxn modelId="{4D84FADB-2EA9-45DE-B674-A696821B1923}" type="presOf" srcId="{F00AF615-90D9-42B9-8BFE-8D2E0C23A43C}" destId="{39D470CB-974C-4CAB-B0E4-8E6DF0DB3004}" srcOrd="0" destOrd="0" presId="urn:microsoft.com/office/officeart/2018/2/layout/IconCircleList"/>
    <dgm:cxn modelId="{880053F5-622C-4091-9CCF-67D3770B9D6F}" type="presOf" srcId="{0748FA67-DEA6-43B7-A66C-E2BBD538CF98}" destId="{3D01BE39-9C21-4B30-A6CB-66CC98FE9254}" srcOrd="0" destOrd="0" presId="urn:microsoft.com/office/officeart/2018/2/layout/IconCircleList"/>
    <dgm:cxn modelId="{4B724E68-B996-4F00-821E-8F20A1BC6958}" type="presParOf" srcId="{5D5FEA2F-1F21-42FB-8D7A-D8178BC35349}" destId="{734684C6-7FBD-4BBC-A1F4-B8ED5793BC41}" srcOrd="0" destOrd="0" presId="urn:microsoft.com/office/officeart/2018/2/layout/IconCircleList"/>
    <dgm:cxn modelId="{2E102280-2A11-4683-8A53-0CD6021646EC}" type="presParOf" srcId="{734684C6-7FBD-4BBC-A1F4-B8ED5793BC41}" destId="{EEF2F5B5-DEDA-4878-A642-2BE5DE85505B}" srcOrd="0" destOrd="0" presId="urn:microsoft.com/office/officeart/2018/2/layout/IconCircleList"/>
    <dgm:cxn modelId="{8C9DD871-E414-4F72-ABFE-66AE46417CD6}" type="presParOf" srcId="{EEF2F5B5-DEDA-4878-A642-2BE5DE85505B}" destId="{A28EB548-4E1E-48B4-91A9-40DBAE14A32B}" srcOrd="0" destOrd="0" presId="urn:microsoft.com/office/officeart/2018/2/layout/IconCircleList"/>
    <dgm:cxn modelId="{40B8697A-19E7-4DC5-89BA-9208FC57FADB}" type="presParOf" srcId="{EEF2F5B5-DEDA-4878-A642-2BE5DE85505B}" destId="{15DFCE8A-0E16-4F96-A4A2-8D152EAA6301}" srcOrd="1" destOrd="0" presId="urn:microsoft.com/office/officeart/2018/2/layout/IconCircleList"/>
    <dgm:cxn modelId="{50C726F1-6E40-42A7-95F1-F51EF17F1017}" type="presParOf" srcId="{EEF2F5B5-DEDA-4878-A642-2BE5DE85505B}" destId="{F762F789-2844-4633-8A97-A523335D894B}" srcOrd="2" destOrd="0" presId="urn:microsoft.com/office/officeart/2018/2/layout/IconCircleList"/>
    <dgm:cxn modelId="{81C549CA-FF31-46CD-9486-103419F92A1F}" type="presParOf" srcId="{EEF2F5B5-DEDA-4878-A642-2BE5DE85505B}" destId="{39D470CB-974C-4CAB-B0E4-8E6DF0DB3004}" srcOrd="3" destOrd="0" presId="urn:microsoft.com/office/officeart/2018/2/layout/IconCircleList"/>
    <dgm:cxn modelId="{EDD5AC29-498E-4AE6-A110-1094AE18838A}" type="presParOf" srcId="{734684C6-7FBD-4BBC-A1F4-B8ED5793BC41}" destId="{052253EC-4D46-480C-8E02-DB0C096AE85A}" srcOrd="1" destOrd="0" presId="urn:microsoft.com/office/officeart/2018/2/layout/IconCircleList"/>
    <dgm:cxn modelId="{84153F61-FAC7-4828-93FA-E082ACD6EEC7}" type="presParOf" srcId="{734684C6-7FBD-4BBC-A1F4-B8ED5793BC41}" destId="{0F84342C-0874-4FF8-B007-DD6D9C5DB36C}" srcOrd="2" destOrd="0" presId="urn:microsoft.com/office/officeart/2018/2/layout/IconCircleList"/>
    <dgm:cxn modelId="{4CBE4D31-EE84-4F7B-85C0-01BFABF58F48}" type="presParOf" srcId="{0F84342C-0874-4FF8-B007-DD6D9C5DB36C}" destId="{F0B99DF4-240D-488A-842B-E383E11685B8}" srcOrd="0" destOrd="0" presId="urn:microsoft.com/office/officeart/2018/2/layout/IconCircleList"/>
    <dgm:cxn modelId="{8B73FE41-CE36-4DA6-B09A-6120DC06326C}" type="presParOf" srcId="{0F84342C-0874-4FF8-B007-DD6D9C5DB36C}" destId="{701073F7-AD83-41F6-BC02-0996DFB6A5A8}" srcOrd="1" destOrd="0" presId="urn:microsoft.com/office/officeart/2018/2/layout/IconCircleList"/>
    <dgm:cxn modelId="{29FE0432-A6CA-4DD4-A2F1-86DA6263F356}" type="presParOf" srcId="{0F84342C-0874-4FF8-B007-DD6D9C5DB36C}" destId="{7F02EFF9-1A35-4470-B1E2-B2CB1C70BCA0}" srcOrd="2" destOrd="0" presId="urn:microsoft.com/office/officeart/2018/2/layout/IconCircleList"/>
    <dgm:cxn modelId="{9F044B17-7F8B-4187-8765-C616E1CC1881}" type="presParOf" srcId="{0F84342C-0874-4FF8-B007-DD6D9C5DB36C}" destId="{1E3EDF1A-E9B8-4F5B-873A-9804B96E5B64}" srcOrd="3" destOrd="0" presId="urn:microsoft.com/office/officeart/2018/2/layout/IconCircleList"/>
    <dgm:cxn modelId="{E5CC0FB9-046C-43DA-ACBE-740C08E5F87E}" type="presParOf" srcId="{734684C6-7FBD-4BBC-A1F4-B8ED5793BC41}" destId="{924A9ED4-9CD5-43D5-A61A-960E013BD526}" srcOrd="3" destOrd="0" presId="urn:microsoft.com/office/officeart/2018/2/layout/IconCircleList"/>
    <dgm:cxn modelId="{E165CA97-4D9D-4E93-92E0-62B9EBBA5F85}" type="presParOf" srcId="{734684C6-7FBD-4BBC-A1F4-B8ED5793BC41}" destId="{BD4A2434-55BA-462E-9685-964B1B662D56}" srcOrd="4" destOrd="0" presId="urn:microsoft.com/office/officeart/2018/2/layout/IconCircleList"/>
    <dgm:cxn modelId="{0CCFF6BF-DDAF-46EC-B783-AD7F7CA04208}" type="presParOf" srcId="{BD4A2434-55BA-462E-9685-964B1B662D56}" destId="{7D73D07E-A705-469A-A1CA-D67CA651BA6C}" srcOrd="0" destOrd="0" presId="urn:microsoft.com/office/officeart/2018/2/layout/IconCircleList"/>
    <dgm:cxn modelId="{A1F1B24C-61FF-4197-9AD3-817DE3D3E676}" type="presParOf" srcId="{BD4A2434-55BA-462E-9685-964B1B662D56}" destId="{55DB2B9A-5DB7-41DD-BDCE-C83BDCCDC6AE}" srcOrd="1" destOrd="0" presId="urn:microsoft.com/office/officeart/2018/2/layout/IconCircleList"/>
    <dgm:cxn modelId="{3626DAA4-CE6D-45E3-8335-6E73DAC0300C}" type="presParOf" srcId="{BD4A2434-55BA-462E-9685-964B1B662D56}" destId="{FF9EC130-0A58-4327-8B75-A3D6E950CF9B}" srcOrd="2" destOrd="0" presId="urn:microsoft.com/office/officeart/2018/2/layout/IconCircleList"/>
    <dgm:cxn modelId="{E958608A-7B50-4080-8A77-C1237EF91699}" type="presParOf" srcId="{BD4A2434-55BA-462E-9685-964B1B662D56}" destId="{3D01BE39-9C21-4B30-A6CB-66CC98FE9254}" srcOrd="3" destOrd="0" presId="urn:microsoft.com/office/officeart/2018/2/layout/IconCircleList"/>
    <dgm:cxn modelId="{4ECE9B01-8E40-4035-B4EA-D6DE2ED6A527}" type="presParOf" srcId="{734684C6-7FBD-4BBC-A1F4-B8ED5793BC41}" destId="{4D0F5BA9-8D9D-4E12-9FA7-EDB298C9C498}" srcOrd="5" destOrd="0" presId="urn:microsoft.com/office/officeart/2018/2/layout/IconCircleList"/>
    <dgm:cxn modelId="{176A9416-BF8A-4316-B017-4052A1CA1D1E}" type="presParOf" srcId="{734684C6-7FBD-4BBC-A1F4-B8ED5793BC41}" destId="{50F584E1-5877-4B4E-87A3-D4531EAA2E92}" srcOrd="6" destOrd="0" presId="urn:microsoft.com/office/officeart/2018/2/layout/IconCircleList"/>
    <dgm:cxn modelId="{BBEA61A4-B225-4DEA-B859-B809308886F6}" type="presParOf" srcId="{50F584E1-5877-4B4E-87A3-D4531EAA2E92}" destId="{A077E0AF-124B-4D14-B703-7902E5A3A573}" srcOrd="0" destOrd="0" presId="urn:microsoft.com/office/officeart/2018/2/layout/IconCircleList"/>
    <dgm:cxn modelId="{F14794BB-0A18-469D-9D80-B8EA9927FA7D}" type="presParOf" srcId="{50F584E1-5877-4B4E-87A3-D4531EAA2E92}" destId="{BC0A88EC-BBC3-4A01-A808-2AAD34D82AAD}" srcOrd="1" destOrd="0" presId="urn:microsoft.com/office/officeart/2018/2/layout/IconCircleList"/>
    <dgm:cxn modelId="{C37D71CF-5FBA-49CF-8018-6A4476397C76}" type="presParOf" srcId="{50F584E1-5877-4B4E-87A3-D4531EAA2E92}" destId="{D6F401F0-1C09-4CE3-9858-484F0BB59E6C}" srcOrd="2" destOrd="0" presId="urn:microsoft.com/office/officeart/2018/2/layout/IconCircleList"/>
    <dgm:cxn modelId="{8E60FAB1-A1C9-4085-A3C7-41E5FB82D565}" type="presParOf" srcId="{50F584E1-5877-4B4E-87A3-D4531EAA2E92}" destId="{25F43307-8BE0-40EA-AF69-8D8EC70566A7}" srcOrd="3" destOrd="0" presId="urn:microsoft.com/office/officeart/2018/2/layout/IconCircleList"/>
    <dgm:cxn modelId="{74E18B5C-5A2E-4465-AE0A-A16561C659B8}" type="presParOf" srcId="{734684C6-7FBD-4BBC-A1F4-B8ED5793BC41}" destId="{49BF6F4B-609B-4C9A-A69A-E9DA47F13543}" srcOrd="7" destOrd="0" presId="urn:microsoft.com/office/officeart/2018/2/layout/IconCircleList"/>
    <dgm:cxn modelId="{E1F0A082-5996-4B78-9FC2-D6025EEDEA57}" type="presParOf" srcId="{734684C6-7FBD-4BBC-A1F4-B8ED5793BC41}" destId="{9C91D2BA-D78A-4645-9098-60D93F3FDB71}" srcOrd="8" destOrd="0" presId="urn:microsoft.com/office/officeart/2018/2/layout/IconCircleList"/>
    <dgm:cxn modelId="{367AD29F-2238-419D-A3FC-648D751CFCCA}" type="presParOf" srcId="{9C91D2BA-D78A-4645-9098-60D93F3FDB71}" destId="{6EDDAA58-CCB8-4AF1-9ACE-CA62A9D1FFB3}" srcOrd="0" destOrd="0" presId="urn:microsoft.com/office/officeart/2018/2/layout/IconCircleList"/>
    <dgm:cxn modelId="{E1DFFC77-FA68-442B-B98B-D6B63D879EB9}" type="presParOf" srcId="{9C91D2BA-D78A-4645-9098-60D93F3FDB71}" destId="{6DC18690-9102-4633-A96D-4F6F9E918DEB}" srcOrd="1" destOrd="0" presId="urn:microsoft.com/office/officeart/2018/2/layout/IconCircleList"/>
    <dgm:cxn modelId="{8025DFCD-E341-4792-ACAF-C555641DAC3B}" type="presParOf" srcId="{9C91D2BA-D78A-4645-9098-60D93F3FDB71}" destId="{C1C95E9A-F815-4834-9A2A-4AA79C3EBC14}" srcOrd="2" destOrd="0" presId="urn:microsoft.com/office/officeart/2018/2/layout/IconCircleList"/>
    <dgm:cxn modelId="{E85DBE31-3FCD-48FD-9BDA-7894B154AAFE}" type="presParOf" srcId="{9C91D2BA-D78A-4645-9098-60D93F3FDB71}" destId="{E66E22BB-1120-4EA5-B86A-F34B32DBE8CD}" srcOrd="3" destOrd="0" presId="urn:microsoft.com/office/officeart/2018/2/layout/IconCircleList"/>
    <dgm:cxn modelId="{69147010-AB96-4573-A76C-FFEA3315D966}" type="presParOf" srcId="{734684C6-7FBD-4BBC-A1F4-B8ED5793BC41}" destId="{0F19DAA6-FB10-416C-8D30-926A8E12BC1A}" srcOrd="9" destOrd="0" presId="urn:microsoft.com/office/officeart/2018/2/layout/IconCircleList"/>
    <dgm:cxn modelId="{F88E92E3-A937-4202-83E4-A58D4E5807C5}" type="presParOf" srcId="{734684C6-7FBD-4BBC-A1F4-B8ED5793BC41}" destId="{E5875BEB-6159-49A6-95EB-98B3B515BD87}" srcOrd="10" destOrd="0" presId="urn:microsoft.com/office/officeart/2018/2/layout/IconCircleList"/>
    <dgm:cxn modelId="{AA35DB36-77E7-49DD-874C-1D59698D1351}" type="presParOf" srcId="{E5875BEB-6159-49A6-95EB-98B3B515BD87}" destId="{53A18BC1-4AA2-402D-B22C-B94CB4B36ED8}" srcOrd="0" destOrd="0" presId="urn:microsoft.com/office/officeart/2018/2/layout/IconCircleList"/>
    <dgm:cxn modelId="{54B9A2DD-FBE8-4653-BB0D-552C80334681}" type="presParOf" srcId="{E5875BEB-6159-49A6-95EB-98B3B515BD87}" destId="{4D73EB9A-B603-4E9C-A2D6-44B45738B117}" srcOrd="1" destOrd="0" presId="urn:microsoft.com/office/officeart/2018/2/layout/IconCircleList"/>
    <dgm:cxn modelId="{5C93D9FD-C405-46F0-A653-AD7A30A0053D}" type="presParOf" srcId="{E5875BEB-6159-49A6-95EB-98B3B515BD87}" destId="{7E080C20-4450-4359-AC36-74E23EE0CD54}" srcOrd="2" destOrd="0" presId="urn:microsoft.com/office/officeart/2018/2/layout/IconCircleList"/>
    <dgm:cxn modelId="{D616B4F5-F123-49FD-BBB2-7D6AEDE2F924}" type="presParOf" srcId="{E5875BEB-6159-49A6-95EB-98B3B515BD87}" destId="{9F3D6BA0-B170-4B2A-9D05-627FFE081B9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37C05E-47F4-48C3-9FF5-14FC365E457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1577DFF-B2AC-4804-B995-2B2BA40EACCF}">
      <dgm:prSet custT="1"/>
      <dgm:spPr/>
      <dgm:t>
        <a:bodyPr/>
        <a:lstStyle/>
        <a:p>
          <a:pPr algn="just">
            <a:lnSpc>
              <a:spcPct val="100000"/>
            </a:lnSpc>
          </a:pPr>
          <a:r>
            <a:rPr lang="en-IN" sz="1400" dirty="0">
              <a:latin typeface="Arial" panose="020B0604020202020204" pitchFamily="34" charset="0"/>
              <a:cs typeface="Arial" panose="020B0604020202020204" pitchFamily="34" charset="0"/>
            </a:rPr>
            <a:t>The 5G User Equipment (UE) establishes a radio connection with the </a:t>
          </a:r>
          <a:r>
            <a:rPr lang="en-IN" sz="1400" dirty="0" err="1">
              <a:latin typeface="Arial" panose="020B0604020202020204" pitchFamily="34" charset="0"/>
              <a:cs typeface="Arial" panose="020B0604020202020204" pitchFamily="34" charset="0"/>
            </a:rPr>
            <a:t>gNodeB</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gNB</a:t>
          </a:r>
          <a:r>
            <a:rPr lang="en-IN" sz="1400" dirty="0">
              <a:latin typeface="Arial" panose="020B0604020202020204" pitchFamily="34" charset="0"/>
              <a:cs typeface="Arial" panose="020B0604020202020204" pitchFamily="34" charset="0"/>
            </a:rPr>
            <a:t>) through the Random Access Procedure, initiating communication by sending a Random Access Preamble and receiving a Random Access Response. The </a:t>
          </a:r>
          <a:r>
            <a:rPr lang="en-IN" sz="1400" dirty="0" err="1">
              <a:latin typeface="Arial" panose="020B0604020202020204" pitchFamily="34" charset="0"/>
              <a:cs typeface="Arial" panose="020B0604020202020204" pitchFamily="34" charset="0"/>
            </a:rPr>
            <a:t>gNB</a:t>
          </a:r>
          <a:r>
            <a:rPr lang="en-IN" sz="1400" dirty="0">
              <a:latin typeface="Arial" panose="020B0604020202020204" pitchFamily="34" charset="0"/>
              <a:cs typeface="Arial" panose="020B0604020202020204" pitchFamily="34" charset="0"/>
            </a:rPr>
            <a:t> then serves as the intermediary, forwarding the UE's registration and service requests to the 5G core network.</a:t>
          </a:r>
          <a:endParaRPr lang="en-US" sz="1400" dirty="0">
            <a:latin typeface="Arial" panose="020B0604020202020204" pitchFamily="34" charset="0"/>
            <a:cs typeface="Arial" panose="020B0604020202020204" pitchFamily="34" charset="0"/>
          </a:endParaRPr>
        </a:p>
      </dgm:t>
    </dgm:pt>
    <dgm:pt modelId="{64A48FC4-95E2-4CCD-A397-632D52C1CFFF}" type="parTrans" cxnId="{3415575B-C4F9-4F8C-9829-EA598A1BE697}">
      <dgm:prSet/>
      <dgm:spPr/>
      <dgm:t>
        <a:bodyPr/>
        <a:lstStyle/>
        <a:p>
          <a:endParaRPr lang="en-US"/>
        </a:p>
      </dgm:t>
    </dgm:pt>
    <dgm:pt modelId="{B0F935E3-3640-4EAC-A72B-149ACB3D318F}" type="sibTrans" cxnId="{3415575B-C4F9-4F8C-9829-EA598A1BE697}">
      <dgm:prSet/>
      <dgm:spPr/>
      <dgm:t>
        <a:bodyPr/>
        <a:lstStyle/>
        <a:p>
          <a:endParaRPr lang="en-US"/>
        </a:p>
      </dgm:t>
    </dgm:pt>
    <dgm:pt modelId="{7C97EBC5-9A9E-4125-886B-E48099E98F79}">
      <dgm:prSet custT="1"/>
      <dgm:spPr/>
      <dgm:t>
        <a:bodyPr/>
        <a:lstStyle/>
        <a:p>
          <a:pPr algn="just">
            <a:lnSpc>
              <a:spcPct val="100000"/>
            </a:lnSpc>
          </a:pPr>
          <a:r>
            <a:rPr lang="en-IN" sz="1400" dirty="0">
              <a:latin typeface="Arial" panose="020B0604020202020204" pitchFamily="34" charset="0"/>
              <a:cs typeface="Arial" panose="020B0604020202020204" pitchFamily="34" charset="0"/>
            </a:rPr>
            <a:t>The </a:t>
          </a:r>
          <a:r>
            <a:rPr lang="en-IN" sz="1400" dirty="0" err="1">
              <a:latin typeface="Arial" panose="020B0604020202020204" pitchFamily="34" charset="0"/>
              <a:cs typeface="Arial" panose="020B0604020202020204" pitchFamily="34" charset="0"/>
            </a:rPr>
            <a:t>gNodeB</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gNB</a:t>
          </a:r>
          <a:r>
            <a:rPr lang="en-IN" sz="1400" dirty="0">
              <a:latin typeface="Arial" panose="020B0604020202020204" pitchFamily="34" charset="0"/>
              <a:cs typeface="Arial" panose="020B0604020202020204" pitchFamily="34" charset="0"/>
            </a:rPr>
            <a:t>) forwards the UE's registration and service requests to the Access and Mobility Management Function (AMF), acting as a relay to ensure the UE's information reaches the 5G core network. The AMF processes these requests, managing authentication, subscription data, and mobility functions.</a:t>
          </a:r>
          <a:endParaRPr lang="en-US" sz="1400" dirty="0">
            <a:latin typeface="Arial" panose="020B0604020202020204" pitchFamily="34" charset="0"/>
            <a:cs typeface="Arial" panose="020B0604020202020204" pitchFamily="34" charset="0"/>
          </a:endParaRPr>
        </a:p>
      </dgm:t>
    </dgm:pt>
    <dgm:pt modelId="{012D763B-AB12-418D-BF4F-9F5393E80D72}" type="parTrans" cxnId="{CED5C82D-C8B5-458A-BDB3-4D7C23AA000A}">
      <dgm:prSet/>
      <dgm:spPr/>
      <dgm:t>
        <a:bodyPr/>
        <a:lstStyle/>
        <a:p>
          <a:endParaRPr lang="en-US"/>
        </a:p>
      </dgm:t>
    </dgm:pt>
    <dgm:pt modelId="{F89EFF7D-EF8F-45ED-BE42-00153F0A4BD8}" type="sibTrans" cxnId="{CED5C82D-C8B5-458A-BDB3-4D7C23AA000A}">
      <dgm:prSet/>
      <dgm:spPr/>
      <dgm:t>
        <a:bodyPr/>
        <a:lstStyle/>
        <a:p>
          <a:endParaRPr lang="en-US"/>
        </a:p>
      </dgm:t>
    </dgm:pt>
    <dgm:pt modelId="{A3B8C5AA-0A86-4895-AF3B-185A4295BF11}" type="pres">
      <dgm:prSet presAssocID="{2B37C05E-47F4-48C3-9FF5-14FC365E457F}" presName="root" presStyleCnt="0">
        <dgm:presLayoutVars>
          <dgm:dir/>
          <dgm:resizeHandles val="exact"/>
        </dgm:presLayoutVars>
      </dgm:prSet>
      <dgm:spPr/>
    </dgm:pt>
    <dgm:pt modelId="{9E595AA7-2EF8-43E7-87D0-00CEE2EF066E}" type="pres">
      <dgm:prSet presAssocID="{11577DFF-B2AC-4804-B995-2B2BA40EACCF}" presName="compNode" presStyleCnt="0"/>
      <dgm:spPr/>
    </dgm:pt>
    <dgm:pt modelId="{7D9EEB2F-DE29-488D-B612-CCD0A7B4921D}" type="pres">
      <dgm:prSet presAssocID="{11577DFF-B2AC-4804-B995-2B2BA40EACCF}" presName="iconRect" presStyleLbl="node1" presStyleIdx="0" presStyleCnt="2" custFlipVert="0" custFlipHor="1" custScaleX="10339" custScaleY="4952" custLinFactX="243132" custLinFactY="222764" custLinFactNeighborX="300000" custLinFactNeighborY="300000"/>
      <dgm:spPr/>
    </dgm:pt>
    <dgm:pt modelId="{E6A27A16-8D37-4BB0-9518-F21D1A1F8B7C}" type="pres">
      <dgm:prSet presAssocID="{11577DFF-B2AC-4804-B995-2B2BA40EACCF}" presName="spaceRect" presStyleCnt="0"/>
      <dgm:spPr/>
    </dgm:pt>
    <dgm:pt modelId="{88048685-C015-43B0-8DFB-676C93D51468}" type="pres">
      <dgm:prSet presAssocID="{11577DFF-B2AC-4804-B995-2B2BA40EACCF}" presName="textRect" presStyleLbl="revTx" presStyleIdx="0" presStyleCnt="2" custLinFactY="-7220" custLinFactNeighborX="8626" custLinFactNeighborY="-100000">
        <dgm:presLayoutVars>
          <dgm:chMax val="1"/>
          <dgm:chPref val="1"/>
        </dgm:presLayoutVars>
      </dgm:prSet>
      <dgm:spPr/>
    </dgm:pt>
    <dgm:pt modelId="{F31E5C49-2147-4E8B-9C94-240F90B03998}" type="pres">
      <dgm:prSet presAssocID="{B0F935E3-3640-4EAC-A72B-149ACB3D318F}" presName="sibTrans" presStyleCnt="0"/>
      <dgm:spPr/>
    </dgm:pt>
    <dgm:pt modelId="{82FB8D2F-77EC-46AF-8F09-5617CFF03F3A}" type="pres">
      <dgm:prSet presAssocID="{7C97EBC5-9A9E-4125-886B-E48099E98F79}" presName="compNode" presStyleCnt="0"/>
      <dgm:spPr/>
    </dgm:pt>
    <dgm:pt modelId="{F2AE5DBA-8B30-4D71-84E9-628EAFBF997B}" type="pres">
      <dgm:prSet presAssocID="{7C97EBC5-9A9E-4125-886B-E48099E98F79}" presName="iconRect" presStyleLbl="node1" presStyleIdx="1" presStyleCnt="2" custFlipVert="1" custFlipHor="1" custScaleX="8140" custScaleY="2352" custLinFactX="-149043" custLinFactNeighborX="-200000" custLinFactNeighborY="5412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343B1712-9277-4434-B949-B5A6C7A9FC4F}" type="pres">
      <dgm:prSet presAssocID="{7C97EBC5-9A9E-4125-886B-E48099E98F79}" presName="spaceRect" presStyleCnt="0"/>
      <dgm:spPr/>
    </dgm:pt>
    <dgm:pt modelId="{29533CB6-B0A0-440E-83C5-CC840FC4CB78}" type="pres">
      <dgm:prSet presAssocID="{7C97EBC5-9A9E-4125-886B-E48099E98F79}" presName="textRect" presStyleLbl="revTx" presStyleIdx="1" presStyleCnt="2">
        <dgm:presLayoutVars>
          <dgm:chMax val="1"/>
          <dgm:chPref val="1"/>
        </dgm:presLayoutVars>
      </dgm:prSet>
      <dgm:spPr/>
    </dgm:pt>
  </dgm:ptLst>
  <dgm:cxnLst>
    <dgm:cxn modelId="{CED5C82D-C8B5-458A-BDB3-4D7C23AA000A}" srcId="{2B37C05E-47F4-48C3-9FF5-14FC365E457F}" destId="{7C97EBC5-9A9E-4125-886B-E48099E98F79}" srcOrd="1" destOrd="0" parTransId="{012D763B-AB12-418D-BF4F-9F5393E80D72}" sibTransId="{F89EFF7D-EF8F-45ED-BE42-00153F0A4BD8}"/>
    <dgm:cxn modelId="{3415575B-C4F9-4F8C-9829-EA598A1BE697}" srcId="{2B37C05E-47F4-48C3-9FF5-14FC365E457F}" destId="{11577DFF-B2AC-4804-B995-2B2BA40EACCF}" srcOrd="0" destOrd="0" parTransId="{64A48FC4-95E2-4CCD-A397-632D52C1CFFF}" sibTransId="{B0F935E3-3640-4EAC-A72B-149ACB3D318F}"/>
    <dgm:cxn modelId="{BE263147-9289-4338-888C-40D3CB1AA77C}" type="presOf" srcId="{7C97EBC5-9A9E-4125-886B-E48099E98F79}" destId="{29533CB6-B0A0-440E-83C5-CC840FC4CB78}" srcOrd="0" destOrd="0" presId="urn:microsoft.com/office/officeart/2018/2/layout/IconLabelList"/>
    <dgm:cxn modelId="{DB81E84D-0A09-4F18-9439-4F6646CDD934}" type="presOf" srcId="{11577DFF-B2AC-4804-B995-2B2BA40EACCF}" destId="{88048685-C015-43B0-8DFB-676C93D51468}" srcOrd="0" destOrd="0" presId="urn:microsoft.com/office/officeart/2018/2/layout/IconLabelList"/>
    <dgm:cxn modelId="{8571227D-D6C9-4F7C-B780-62CE23C47042}" type="presOf" srcId="{2B37C05E-47F4-48C3-9FF5-14FC365E457F}" destId="{A3B8C5AA-0A86-4895-AF3B-185A4295BF11}" srcOrd="0" destOrd="0" presId="urn:microsoft.com/office/officeart/2018/2/layout/IconLabelList"/>
    <dgm:cxn modelId="{E8DC2BCE-50C5-414E-8EE8-4F7BFF69BD9B}" type="presParOf" srcId="{A3B8C5AA-0A86-4895-AF3B-185A4295BF11}" destId="{9E595AA7-2EF8-43E7-87D0-00CEE2EF066E}" srcOrd="0" destOrd="0" presId="urn:microsoft.com/office/officeart/2018/2/layout/IconLabelList"/>
    <dgm:cxn modelId="{0D0AAB9B-B761-4EC9-9976-959354D9DB0D}" type="presParOf" srcId="{9E595AA7-2EF8-43E7-87D0-00CEE2EF066E}" destId="{7D9EEB2F-DE29-488D-B612-CCD0A7B4921D}" srcOrd="0" destOrd="0" presId="urn:microsoft.com/office/officeart/2018/2/layout/IconLabelList"/>
    <dgm:cxn modelId="{9BAB12D7-5DFF-4734-983F-3BBC1CFA873A}" type="presParOf" srcId="{9E595AA7-2EF8-43E7-87D0-00CEE2EF066E}" destId="{E6A27A16-8D37-4BB0-9518-F21D1A1F8B7C}" srcOrd="1" destOrd="0" presId="urn:microsoft.com/office/officeart/2018/2/layout/IconLabelList"/>
    <dgm:cxn modelId="{4FF21450-0B00-4FAA-A16F-87E9580F2A7A}" type="presParOf" srcId="{9E595AA7-2EF8-43E7-87D0-00CEE2EF066E}" destId="{88048685-C015-43B0-8DFB-676C93D51468}" srcOrd="2" destOrd="0" presId="urn:microsoft.com/office/officeart/2018/2/layout/IconLabelList"/>
    <dgm:cxn modelId="{DB4338EF-06BC-4D1B-B3EF-0148CFCB279B}" type="presParOf" srcId="{A3B8C5AA-0A86-4895-AF3B-185A4295BF11}" destId="{F31E5C49-2147-4E8B-9C94-240F90B03998}" srcOrd="1" destOrd="0" presId="urn:microsoft.com/office/officeart/2018/2/layout/IconLabelList"/>
    <dgm:cxn modelId="{FB061D13-D512-4D66-825C-8FB51E62B42A}" type="presParOf" srcId="{A3B8C5AA-0A86-4895-AF3B-185A4295BF11}" destId="{82FB8D2F-77EC-46AF-8F09-5617CFF03F3A}" srcOrd="2" destOrd="0" presId="urn:microsoft.com/office/officeart/2018/2/layout/IconLabelList"/>
    <dgm:cxn modelId="{6FBA2A76-BA99-4EE1-9153-24F5868647AF}" type="presParOf" srcId="{82FB8D2F-77EC-46AF-8F09-5617CFF03F3A}" destId="{F2AE5DBA-8B30-4D71-84E9-628EAFBF997B}" srcOrd="0" destOrd="0" presId="urn:microsoft.com/office/officeart/2018/2/layout/IconLabelList"/>
    <dgm:cxn modelId="{EC890635-22FC-440B-93B2-7C13A37CA8F0}" type="presParOf" srcId="{82FB8D2F-77EC-46AF-8F09-5617CFF03F3A}" destId="{343B1712-9277-4434-B949-B5A6C7A9FC4F}" srcOrd="1" destOrd="0" presId="urn:microsoft.com/office/officeart/2018/2/layout/IconLabelList"/>
    <dgm:cxn modelId="{878825A4-2071-4E30-B32A-476446F0A35A}" type="presParOf" srcId="{82FB8D2F-77EC-46AF-8F09-5617CFF03F3A}" destId="{29533CB6-B0A0-440E-83C5-CC840FC4CB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EB548-4E1E-48B4-91A9-40DBAE14A32B}">
      <dsp:nvSpPr>
        <dsp:cNvPr id="0" name=""/>
        <dsp:cNvSpPr/>
      </dsp:nvSpPr>
      <dsp:spPr>
        <a:xfrm>
          <a:off x="140177" y="16608"/>
          <a:ext cx="911282" cy="9112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FCE8A-0E16-4F96-A4A2-8D152EAA6301}">
      <dsp:nvSpPr>
        <dsp:cNvPr id="0" name=""/>
        <dsp:cNvSpPr/>
      </dsp:nvSpPr>
      <dsp:spPr>
        <a:xfrm>
          <a:off x="331546" y="207977"/>
          <a:ext cx="528543" cy="5285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D470CB-974C-4CAB-B0E4-8E6DF0DB3004}">
      <dsp:nvSpPr>
        <dsp:cNvPr id="0" name=""/>
        <dsp:cNvSpPr/>
      </dsp:nvSpPr>
      <dsp:spPr>
        <a:xfrm>
          <a:off x="1246734" y="16608"/>
          <a:ext cx="2148022" cy="911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Arial" panose="020B0604020202020204" pitchFamily="34" charset="0"/>
              <a:cs typeface="Arial" panose="020B0604020202020204" pitchFamily="34" charset="0"/>
            </a:rPr>
            <a:t>5G is the fifth generation of mobile networks, following 4G (LTE), 3G, and 2G.</a:t>
          </a:r>
        </a:p>
      </dsp:txBody>
      <dsp:txXfrm>
        <a:off x="1246734" y="16608"/>
        <a:ext cx="2148022" cy="911282"/>
      </dsp:txXfrm>
    </dsp:sp>
    <dsp:sp modelId="{F0B99DF4-240D-488A-842B-E383E11685B8}">
      <dsp:nvSpPr>
        <dsp:cNvPr id="0" name=""/>
        <dsp:cNvSpPr/>
      </dsp:nvSpPr>
      <dsp:spPr>
        <a:xfrm>
          <a:off x="3769032" y="16608"/>
          <a:ext cx="911282" cy="9112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073F7-AD83-41F6-BC02-0996DFB6A5A8}">
      <dsp:nvSpPr>
        <dsp:cNvPr id="0" name=""/>
        <dsp:cNvSpPr/>
      </dsp:nvSpPr>
      <dsp:spPr>
        <a:xfrm>
          <a:off x="3960402" y="207977"/>
          <a:ext cx="528543" cy="5285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EDF1A-E9B8-4F5B-873A-9804B96E5B64}">
      <dsp:nvSpPr>
        <dsp:cNvPr id="0" name=""/>
        <dsp:cNvSpPr/>
      </dsp:nvSpPr>
      <dsp:spPr>
        <a:xfrm>
          <a:off x="4875589" y="16608"/>
          <a:ext cx="2148022" cy="911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Arial" panose="020B0604020202020204" pitchFamily="34" charset="0"/>
              <a:cs typeface="Arial" panose="020B0604020202020204" pitchFamily="34" charset="0"/>
            </a:rPr>
            <a:t>Each generation has brought advancements in speed, capacity, and connectivity.</a:t>
          </a:r>
        </a:p>
      </dsp:txBody>
      <dsp:txXfrm>
        <a:off x="4875589" y="16608"/>
        <a:ext cx="2148022" cy="911282"/>
      </dsp:txXfrm>
    </dsp:sp>
    <dsp:sp modelId="{7D73D07E-A705-469A-A1CA-D67CA651BA6C}">
      <dsp:nvSpPr>
        <dsp:cNvPr id="0" name=""/>
        <dsp:cNvSpPr/>
      </dsp:nvSpPr>
      <dsp:spPr>
        <a:xfrm>
          <a:off x="140177" y="1640618"/>
          <a:ext cx="911282" cy="9112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B2B9A-5DB7-41DD-BDCE-C83BDCCDC6AE}">
      <dsp:nvSpPr>
        <dsp:cNvPr id="0" name=""/>
        <dsp:cNvSpPr/>
      </dsp:nvSpPr>
      <dsp:spPr>
        <a:xfrm>
          <a:off x="331546" y="1831988"/>
          <a:ext cx="528543" cy="5285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1BE39-9C21-4B30-A6CB-66CC98FE9254}">
      <dsp:nvSpPr>
        <dsp:cNvPr id="0" name=""/>
        <dsp:cNvSpPr/>
      </dsp:nvSpPr>
      <dsp:spPr>
        <a:xfrm>
          <a:off x="1246734" y="1640618"/>
          <a:ext cx="2148022" cy="911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latin typeface="Arial" panose="020B0604020202020204" pitchFamily="34" charset="0"/>
              <a:cs typeface="Arial" panose="020B0604020202020204" pitchFamily="34" charset="0"/>
            </a:rPr>
            <a:t>Enhanced Mobile Broadband (</a:t>
          </a:r>
          <a:r>
            <a:rPr lang="en-US" sz="1200" b="1" kern="1200" dirty="0" err="1">
              <a:latin typeface="Arial" panose="020B0604020202020204" pitchFamily="34" charset="0"/>
              <a:cs typeface="Arial" panose="020B0604020202020204" pitchFamily="34" charset="0"/>
            </a:rPr>
            <a:t>eMBB</a:t>
          </a:r>
          <a:r>
            <a:rPr lang="en-US" sz="1200" b="1" kern="1200" dirty="0">
              <a:latin typeface="Arial" panose="020B0604020202020204" pitchFamily="34" charset="0"/>
              <a:cs typeface="Arial" panose="020B0604020202020204" pitchFamily="34" charset="0"/>
            </a:rPr>
            <a:t>): </a:t>
          </a:r>
          <a:r>
            <a:rPr lang="en-US" sz="1200" kern="1200" dirty="0">
              <a:latin typeface="Arial" panose="020B0604020202020204" pitchFamily="34" charset="0"/>
              <a:cs typeface="Arial" panose="020B0604020202020204" pitchFamily="34" charset="0"/>
            </a:rPr>
            <a:t>Delivers high data rates and increased capacity for ultra-high-definition video streaming and virtual reality.</a:t>
          </a:r>
        </a:p>
      </dsp:txBody>
      <dsp:txXfrm>
        <a:off x="1246734" y="1640618"/>
        <a:ext cx="2148022" cy="911282"/>
      </dsp:txXfrm>
    </dsp:sp>
    <dsp:sp modelId="{A077E0AF-124B-4D14-B703-7902E5A3A573}">
      <dsp:nvSpPr>
        <dsp:cNvPr id="0" name=""/>
        <dsp:cNvSpPr/>
      </dsp:nvSpPr>
      <dsp:spPr>
        <a:xfrm>
          <a:off x="3769032" y="1640618"/>
          <a:ext cx="911282" cy="9112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A88EC-BBC3-4A01-A808-2AAD34D82AAD}">
      <dsp:nvSpPr>
        <dsp:cNvPr id="0" name=""/>
        <dsp:cNvSpPr/>
      </dsp:nvSpPr>
      <dsp:spPr>
        <a:xfrm>
          <a:off x="3960402" y="1831988"/>
          <a:ext cx="528543" cy="5285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43307-8BE0-40EA-AF69-8D8EC70566A7}">
      <dsp:nvSpPr>
        <dsp:cNvPr id="0" name=""/>
        <dsp:cNvSpPr/>
      </dsp:nvSpPr>
      <dsp:spPr>
        <a:xfrm>
          <a:off x="4875589" y="1640618"/>
          <a:ext cx="2148022" cy="911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latin typeface="Arial" panose="020B0604020202020204" pitchFamily="34" charset="0"/>
              <a:cs typeface="Arial" panose="020B0604020202020204" pitchFamily="34" charset="0"/>
            </a:rPr>
            <a:t>Ultra-Reliable Low-Latency Communication (URLLC): </a:t>
          </a:r>
          <a:r>
            <a:rPr lang="en-US" sz="1200" kern="1200" dirty="0">
              <a:latin typeface="Arial" panose="020B0604020202020204" pitchFamily="34" charset="0"/>
              <a:cs typeface="Arial" panose="020B0604020202020204" pitchFamily="34" charset="0"/>
            </a:rPr>
            <a:t>Supports real-time applications like autonomous driving and remote surgery.</a:t>
          </a:r>
        </a:p>
      </dsp:txBody>
      <dsp:txXfrm>
        <a:off x="4875589" y="1640618"/>
        <a:ext cx="2148022" cy="911282"/>
      </dsp:txXfrm>
    </dsp:sp>
    <dsp:sp modelId="{6EDDAA58-CCB8-4AF1-9ACE-CA62A9D1FFB3}">
      <dsp:nvSpPr>
        <dsp:cNvPr id="0" name=""/>
        <dsp:cNvSpPr/>
      </dsp:nvSpPr>
      <dsp:spPr>
        <a:xfrm>
          <a:off x="140177" y="3264629"/>
          <a:ext cx="911282" cy="9112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18690-9102-4633-A96D-4F6F9E918DEB}">
      <dsp:nvSpPr>
        <dsp:cNvPr id="0" name=""/>
        <dsp:cNvSpPr/>
      </dsp:nvSpPr>
      <dsp:spPr>
        <a:xfrm>
          <a:off x="331546" y="3455998"/>
          <a:ext cx="528543" cy="5285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6E22BB-1120-4EA5-B86A-F34B32DBE8CD}">
      <dsp:nvSpPr>
        <dsp:cNvPr id="0" name=""/>
        <dsp:cNvSpPr/>
      </dsp:nvSpPr>
      <dsp:spPr>
        <a:xfrm>
          <a:off x="1246734" y="3264629"/>
          <a:ext cx="2148022" cy="911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Arial" panose="020B0604020202020204" pitchFamily="34" charset="0"/>
              <a:cs typeface="Arial" panose="020B0604020202020204" pitchFamily="34" charset="0"/>
            </a:rPr>
            <a:t>Massive Machine Type Communication (MMTC): </a:t>
          </a:r>
          <a:r>
            <a:rPr lang="en-US" sz="1100" kern="1200" dirty="0">
              <a:latin typeface="Arial" panose="020B0604020202020204" pitchFamily="34" charset="0"/>
              <a:cs typeface="Arial" panose="020B0604020202020204" pitchFamily="34" charset="0"/>
            </a:rPr>
            <a:t>Connects a vast number of IoT devices, supporting smart cities and industrial applications</a:t>
          </a:r>
          <a:r>
            <a:rPr lang="en-US" sz="1100" kern="1200" dirty="0"/>
            <a:t>.</a:t>
          </a:r>
        </a:p>
      </dsp:txBody>
      <dsp:txXfrm>
        <a:off x="1246734" y="3264629"/>
        <a:ext cx="2148022" cy="911282"/>
      </dsp:txXfrm>
    </dsp:sp>
    <dsp:sp modelId="{53A18BC1-4AA2-402D-B22C-B94CB4B36ED8}">
      <dsp:nvSpPr>
        <dsp:cNvPr id="0" name=""/>
        <dsp:cNvSpPr/>
      </dsp:nvSpPr>
      <dsp:spPr>
        <a:xfrm>
          <a:off x="3769032" y="3264629"/>
          <a:ext cx="911282" cy="9112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3EB9A-B603-4E9C-A2D6-44B45738B117}">
      <dsp:nvSpPr>
        <dsp:cNvPr id="0" name=""/>
        <dsp:cNvSpPr/>
      </dsp:nvSpPr>
      <dsp:spPr>
        <a:xfrm>
          <a:off x="3960402" y="3455998"/>
          <a:ext cx="528543" cy="5285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D6BA0-B170-4B2A-9D05-627FFE081B9C}">
      <dsp:nvSpPr>
        <dsp:cNvPr id="0" name=""/>
        <dsp:cNvSpPr/>
      </dsp:nvSpPr>
      <dsp:spPr>
        <a:xfrm>
          <a:off x="4875589" y="3264629"/>
          <a:ext cx="2148022" cy="911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The 5G registration procedure involves an intricate process through which devices connect and authenticate with the 5G network.</a:t>
          </a:r>
        </a:p>
      </dsp:txBody>
      <dsp:txXfrm>
        <a:off x="4875589" y="3264629"/>
        <a:ext cx="2148022" cy="911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EEB2F-DE29-488D-B612-CCD0A7B4921D}">
      <dsp:nvSpPr>
        <dsp:cNvPr id="0" name=""/>
        <dsp:cNvSpPr/>
      </dsp:nvSpPr>
      <dsp:spPr>
        <a:xfrm flipH="1">
          <a:off x="3906252" y="1655078"/>
          <a:ext cx="20780" cy="4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48685-C015-43B0-8DFB-676C93D51468}">
      <dsp:nvSpPr>
        <dsp:cNvPr id="0" name=""/>
        <dsp:cNvSpPr/>
      </dsp:nvSpPr>
      <dsp:spPr>
        <a:xfrm>
          <a:off x="1037643" y="255888"/>
          <a:ext cx="4320000"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kern="1200" dirty="0">
              <a:latin typeface="Arial" panose="020B0604020202020204" pitchFamily="34" charset="0"/>
              <a:cs typeface="Arial" panose="020B0604020202020204" pitchFamily="34" charset="0"/>
            </a:rPr>
            <a:t>The 5G User Equipment (UE) establishes a radio connection with the </a:t>
          </a:r>
          <a:r>
            <a:rPr lang="en-IN" sz="1400" kern="1200" dirty="0" err="1">
              <a:latin typeface="Arial" panose="020B0604020202020204" pitchFamily="34" charset="0"/>
              <a:cs typeface="Arial" panose="020B0604020202020204" pitchFamily="34" charset="0"/>
            </a:rPr>
            <a:t>gNodeB</a:t>
          </a:r>
          <a:r>
            <a:rPr lang="en-IN" sz="1400" kern="1200" dirty="0">
              <a:latin typeface="Arial" panose="020B0604020202020204" pitchFamily="34" charset="0"/>
              <a:cs typeface="Arial" panose="020B0604020202020204" pitchFamily="34" charset="0"/>
            </a:rPr>
            <a:t> (</a:t>
          </a:r>
          <a:r>
            <a:rPr lang="en-IN" sz="1400" kern="1200" dirty="0" err="1">
              <a:latin typeface="Arial" panose="020B0604020202020204" pitchFamily="34" charset="0"/>
              <a:cs typeface="Arial" panose="020B0604020202020204" pitchFamily="34" charset="0"/>
            </a:rPr>
            <a:t>gNB</a:t>
          </a:r>
          <a:r>
            <a:rPr lang="en-IN" sz="1400" kern="1200" dirty="0">
              <a:latin typeface="Arial" panose="020B0604020202020204" pitchFamily="34" charset="0"/>
              <a:cs typeface="Arial" panose="020B0604020202020204" pitchFamily="34" charset="0"/>
            </a:rPr>
            <a:t>) through the Random Access Procedure, initiating communication by sending a Random Access Preamble and receiving a Random Access Response. The </a:t>
          </a:r>
          <a:r>
            <a:rPr lang="en-IN" sz="1400" kern="1200" dirty="0" err="1">
              <a:latin typeface="Arial" panose="020B0604020202020204" pitchFamily="34" charset="0"/>
              <a:cs typeface="Arial" panose="020B0604020202020204" pitchFamily="34" charset="0"/>
            </a:rPr>
            <a:t>gNB</a:t>
          </a:r>
          <a:r>
            <a:rPr lang="en-IN" sz="1400" kern="1200" dirty="0">
              <a:latin typeface="Arial" panose="020B0604020202020204" pitchFamily="34" charset="0"/>
              <a:cs typeface="Arial" panose="020B0604020202020204" pitchFamily="34" charset="0"/>
            </a:rPr>
            <a:t> then serves as the intermediary, forwarding the UE's registration and service requests to the 5G core network.</a:t>
          </a:r>
          <a:endParaRPr lang="en-US" sz="1400" kern="1200" dirty="0">
            <a:latin typeface="Arial" panose="020B0604020202020204" pitchFamily="34" charset="0"/>
            <a:cs typeface="Arial" panose="020B0604020202020204" pitchFamily="34" charset="0"/>
          </a:endParaRPr>
        </a:p>
      </dsp:txBody>
      <dsp:txXfrm>
        <a:off x="1037643" y="255888"/>
        <a:ext cx="4320000" cy="1440000"/>
      </dsp:txXfrm>
    </dsp:sp>
    <dsp:sp modelId="{F2AE5DBA-8B30-4D71-84E9-628EAFBF997B}">
      <dsp:nvSpPr>
        <dsp:cNvPr id="0" name=""/>
        <dsp:cNvSpPr/>
      </dsp:nvSpPr>
      <dsp:spPr>
        <a:xfrm flipH="1" flipV="1">
          <a:off x="1036483" y="1731808"/>
          <a:ext cx="158241" cy="45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33CB6-B0A0-440E-83C5-CC840FC4CB78}">
      <dsp:nvSpPr>
        <dsp:cNvPr id="0" name=""/>
        <dsp:cNvSpPr/>
      </dsp:nvSpPr>
      <dsp:spPr>
        <a:xfrm>
          <a:off x="5741000" y="2272028"/>
          <a:ext cx="4320000"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kern="1200" dirty="0">
              <a:latin typeface="Arial" panose="020B0604020202020204" pitchFamily="34" charset="0"/>
              <a:cs typeface="Arial" panose="020B0604020202020204" pitchFamily="34" charset="0"/>
            </a:rPr>
            <a:t>The </a:t>
          </a:r>
          <a:r>
            <a:rPr lang="en-IN" sz="1400" kern="1200" dirty="0" err="1">
              <a:latin typeface="Arial" panose="020B0604020202020204" pitchFamily="34" charset="0"/>
              <a:cs typeface="Arial" panose="020B0604020202020204" pitchFamily="34" charset="0"/>
            </a:rPr>
            <a:t>gNodeB</a:t>
          </a:r>
          <a:r>
            <a:rPr lang="en-IN" sz="1400" kern="1200" dirty="0">
              <a:latin typeface="Arial" panose="020B0604020202020204" pitchFamily="34" charset="0"/>
              <a:cs typeface="Arial" panose="020B0604020202020204" pitchFamily="34" charset="0"/>
            </a:rPr>
            <a:t> (</a:t>
          </a:r>
          <a:r>
            <a:rPr lang="en-IN" sz="1400" kern="1200" dirty="0" err="1">
              <a:latin typeface="Arial" panose="020B0604020202020204" pitchFamily="34" charset="0"/>
              <a:cs typeface="Arial" panose="020B0604020202020204" pitchFamily="34" charset="0"/>
            </a:rPr>
            <a:t>gNB</a:t>
          </a:r>
          <a:r>
            <a:rPr lang="en-IN" sz="1400" kern="1200" dirty="0">
              <a:latin typeface="Arial" panose="020B0604020202020204" pitchFamily="34" charset="0"/>
              <a:cs typeface="Arial" panose="020B0604020202020204" pitchFamily="34" charset="0"/>
            </a:rPr>
            <a:t>) forwards the UE's registration and service requests to the Access and Mobility Management Function (AMF), acting as a relay to ensure the UE's information reaches the 5G core network. The AMF processes these requests, managing authentication, subscription data, and mobility functions.</a:t>
          </a:r>
          <a:endParaRPr lang="en-US" sz="1400" kern="1200" dirty="0">
            <a:latin typeface="Arial" panose="020B0604020202020204" pitchFamily="34" charset="0"/>
            <a:cs typeface="Arial" panose="020B0604020202020204" pitchFamily="34" charset="0"/>
          </a:endParaRPr>
        </a:p>
      </dsp:txBody>
      <dsp:txXfrm>
        <a:off x="5741000" y="2272028"/>
        <a:ext cx="4320000" cy="144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64F643FD-3147-462B-8952-1BA371995484}" type="datetimeFigureOut">
              <a:rPr lang="en-IN" smtClean="0"/>
              <a:pPr/>
              <a:t>14-07-2024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AD08F292-C593-46D4-AC69-4F554D1B01E8}" type="slidenum">
              <a:rPr lang="en-IN" smtClean="0"/>
              <a:pPr/>
              <a:t>‹#›</a:t>
            </a:fld>
            <a:endParaRPr lang="en-IN" dirty="0"/>
          </a:p>
        </p:txBody>
      </p:sp>
    </p:spTree>
    <p:extLst>
      <p:ext uri="{BB962C8B-B14F-4D97-AF65-F5344CB8AC3E}">
        <p14:creationId xmlns:p14="http://schemas.microsoft.com/office/powerpoint/2010/main" val="271513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08F292-C593-46D4-AC69-4F554D1B01E8}" type="slidenum">
              <a:rPr lang="en-IN" smtClean="0"/>
              <a:pPr/>
              <a:t>2</a:t>
            </a:fld>
            <a:endParaRPr lang="en-IN" dirty="0"/>
          </a:p>
        </p:txBody>
      </p:sp>
    </p:spTree>
    <p:extLst>
      <p:ext uri="{BB962C8B-B14F-4D97-AF65-F5344CB8AC3E}">
        <p14:creationId xmlns:p14="http://schemas.microsoft.com/office/powerpoint/2010/main" val="148776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7DC7C9-284F-4627-BBE3-9FDCBDF44AA8}"/>
              </a:ext>
            </a:extLst>
          </p:cNvPr>
          <p:cNvSpPr>
            <a:spLocks noGrp="1" noRot="1" noChangeAspect="1"/>
          </p:cNvSpPr>
          <p:nvPr>
            <p:ph type="sldImg"/>
          </p:nvPr>
        </p:nvSpPr>
        <p:spPr>
          <a:xfrm>
            <a:off x="800100" y="866775"/>
            <a:ext cx="5919788" cy="3328988"/>
          </a:xfrm>
        </p:spPr>
      </p:sp>
      <p:sp>
        <p:nvSpPr>
          <p:cNvPr id="4" name="Notes Placeholder 3">
            <a:extLst>
              <a:ext uri="{FF2B5EF4-FFF2-40B4-BE49-F238E27FC236}">
                <a16:creationId xmlns:a16="http://schemas.microsoft.com/office/drawing/2014/main" id="{B2DD8DAD-E374-440C-B804-854D2DCB589E}"/>
              </a:ext>
            </a:extLst>
          </p:cNvPr>
          <p:cNvSpPr>
            <a:spLocks noGrp="1"/>
          </p:cNvSpPr>
          <p:nvPr>
            <p:ph type="body" idx="1"/>
          </p:nvPr>
        </p:nvSpPr>
        <p:spPr/>
        <p:txBody>
          <a:bodyPr/>
          <a:lstStyle/>
          <a:p>
            <a:pPr marL="241653" indent="-241653">
              <a:buFontTx/>
              <a:buAutoNum type="arabicPeriod"/>
              <a:defRPr/>
            </a:pPr>
            <a:r>
              <a:rPr lang="en-US" dirty="0"/>
              <a:t>UE to RAN: AN Message</a:t>
            </a:r>
            <a:br>
              <a:rPr lang="en-US" dirty="0"/>
            </a:br>
            <a:r>
              <a:rPr lang="en-US" dirty="0"/>
              <a:t>The UE sends AN message to the RAN, including AN parameters and an RM-NAS Registration Request.</a:t>
            </a:r>
            <a:br>
              <a:rPr lang="en-US" dirty="0"/>
            </a:br>
            <a:r>
              <a:rPr lang="en-GB" dirty="0"/>
              <a:t>The AN parameters include e.g. SUCI or SUPI or the 5G-GUTI, the Selected PLMN ID and Requested NSSAI, the AN parameters also include Establishment cause. The Establishment cause provides the reason for requesting the establishment of an RRC connection.</a:t>
            </a:r>
            <a:br>
              <a:rPr lang="en-US" dirty="0"/>
            </a:br>
            <a:r>
              <a:rPr lang="en-US" dirty="0"/>
              <a:t>The Security parameters are used for Authentication and integrity protection. Requested NSSAI indicates the Network Slice Selection Assistance Information.</a:t>
            </a:r>
          </a:p>
          <a:p>
            <a:pPr marL="241653" indent="-241653">
              <a:buFontTx/>
              <a:buAutoNum type="arabicPeriod"/>
              <a:defRPr/>
            </a:pPr>
            <a:r>
              <a:rPr lang="sv-SE" dirty="0"/>
              <a:t>T</a:t>
            </a:r>
            <a:r>
              <a:rPr lang="x-none" dirty="0"/>
              <a:t>he RAN, selects an AMF</a:t>
            </a:r>
            <a:r>
              <a:rPr lang="sv-SE" dirty="0"/>
              <a:t> </a:t>
            </a:r>
            <a:r>
              <a:rPr lang="x-none" dirty="0"/>
              <a:t>based on RAT and Requested NSSAI, if available</a:t>
            </a:r>
            <a:r>
              <a:rPr lang="sv-SE" dirty="0"/>
              <a:t>.</a:t>
            </a:r>
            <a:br>
              <a:rPr lang="en-US" dirty="0"/>
            </a:br>
            <a:r>
              <a:rPr lang="en-US" dirty="0"/>
              <a:t>RAN to AMF: N2 Message</a:t>
            </a:r>
            <a:br>
              <a:rPr lang="en-US" dirty="0"/>
            </a:br>
            <a:r>
              <a:rPr lang="en-US" dirty="0"/>
              <a:t>When NG-RAN is used, the N2 parameters include the Selected PLMN ID, Location Information, Cell Identity, the RAT type related to the cell in which the UE is camping, and the Establishment cause.</a:t>
            </a:r>
          </a:p>
          <a:p>
            <a:pPr marL="241653" indent="-241653">
              <a:buFontTx/>
              <a:buAutoNum type="arabicPeriod"/>
              <a:defRPr/>
            </a:pPr>
            <a:r>
              <a:rPr lang="en-US" dirty="0"/>
              <a:t>AMF to UE: Identity Request</a:t>
            </a:r>
            <a:br>
              <a:rPr lang="en-US" dirty="0"/>
            </a:br>
            <a:r>
              <a:rPr lang="en-US" dirty="0"/>
              <a:t>If the SUPI or SUCI is not provided by the UE the Identity Request procedure is initiated by the AMF sending an Identity Request message to the UE requesting the SUCI.</a:t>
            </a:r>
            <a:br>
              <a:rPr lang="en-US" dirty="0"/>
            </a:br>
            <a:r>
              <a:rPr lang="en-US" dirty="0"/>
              <a:t>UE to AMF: Identity Response</a:t>
            </a:r>
            <a:br>
              <a:rPr lang="en-US" dirty="0"/>
            </a:br>
            <a:r>
              <a:rPr lang="en-GB" dirty="0"/>
              <a:t>The UE responds with an Identity Response message including the SU</a:t>
            </a:r>
            <a:r>
              <a:rPr lang="en-CA" dirty="0"/>
              <a:t>C</a:t>
            </a:r>
            <a:r>
              <a:rPr lang="en-GB" dirty="0"/>
              <a:t>I. The UE derives the SUCI by using the provisioned public key of the HPLMN.</a:t>
            </a:r>
          </a:p>
        </p:txBody>
      </p:sp>
      <p:sp>
        <p:nvSpPr>
          <p:cNvPr id="3" name="Slide Number Placeholder 2">
            <a:extLst>
              <a:ext uri="{FF2B5EF4-FFF2-40B4-BE49-F238E27FC236}">
                <a16:creationId xmlns:a16="http://schemas.microsoft.com/office/drawing/2014/main" id="{0FD28340-6E5A-4A4F-B86C-FD5F95DBE0E1}"/>
              </a:ext>
            </a:extLst>
          </p:cNvPr>
          <p:cNvSpPr>
            <a:spLocks noGrp="1"/>
          </p:cNvSpPr>
          <p:nvPr>
            <p:ph type="sldNum" sz="quarter" idx="5"/>
          </p:nvPr>
        </p:nvSpPr>
        <p:spPr/>
        <p:txBody>
          <a:bodyPr/>
          <a:lstStyle/>
          <a:p>
            <a:fld id="{DF833EDB-2B0D-4E6F-9B5F-7EF95C6B4456}" type="slidenum">
              <a:rPr lang="en-US" smtClean="0"/>
              <a:pPr/>
              <a:t>14</a:t>
            </a:fld>
            <a:endParaRPr lang="en-US"/>
          </a:p>
        </p:txBody>
      </p:sp>
    </p:spTree>
    <p:extLst>
      <p:ext uri="{BB962C8B-B14F-4D97-AF65-F5344CB8AC3E}">
        <p14:creationId xmlns:p14="http://schemas.microsoft.com/office/powerpoint/2010/main" val="406027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08F292-C593-46D4-AC69-4F554D1B01E8}" type="slidenum">
              <a:rPr lang="en-IN" smtClean="0"/>
              <a:pPr/>
              <a:t>22</a:t>
            </a:fld>
            <a:endParaRPr lang="en-IN" dirty="0"/>
          </a:p>
        </p:txBody>
      </p:sp>
    </p:spTree>
    <p:extLst>
      <p:ext uri="{BB962C8B-B14F-4D97-AF65-F5344CB8AC3E}">
        <p14:creationId xmlns:p14="http://schemas.microsoft.com/office/powerpoint/2010/main" val="49605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8ED8-7E35-C3DB-0917-DBA17A059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C65A66-8857-7E06-08D4-B6F49BD31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7746A0-896E-95A5-173A-9D4B693E55E0}"/>
              </a:ext>
            </a:extLst>
          </p:cNvPr>
          <p:cNvSpPr>
            <a:spLocks noGrp="1"/>
          </p:cNvSpPr>
          <p:nvPr>
            <p:ph type="dt" sz="half" idx="10"/>
          </p:nvPr>
        </p:nvSpPr>
        <p:spPr/>
        <p:txBody>
          <a:bodyPr/>
          <a:lstStyle/>
          <a:p>
            <a:fld id="{D8FA8769-2E05-4905-B34F-A47C0C7BC23B}" type="datetime1">
              <a:rPr lang="en-US" smtClean="0"/>
              <a:pPr/>
              <a:t>7/14/2024</a:t>
            </a:fld>
            <a:endParaRPr lang="en-IN"/>
          </a:p>
        </p:txBody>
      </p:sp>
      <p:sp>
        <p:nvSpPr>
          <p:cNvPr id="5" name="Footer Placeholder 4">
            <a:extLst>
              <a:ext uri="{FF2B5EF4-FFF2-40B4-BE49-F238E27FC236}">
                <a16:creationId xmlns:a16="http://schemas.microsoft.com/office/drawing/2014/main" id="{21C45BA5-FDFE-B456-5D82-5C8BB6F2D6F5}"/>
              </a:ext>
            </a:extLst>
          </p:cNvPr>
          <p:cNvSpPr>
            <a:spLocks noGrp="1"/>
          </p:cNvSpPr>
          <p:nvPr>
            <p:ph type="ftr" sz="quarter" idx="11"/>
          </p:nvPr>
        </p:nvSpPr>
        <p:spPr/>
        <p:txBody>
          <a:bodyPr/>
          <a:lstStyle/>
          <a:p>
            <a:r>
              <a:rPr lang="en-IN"/>
              <a:t>5G Registration Procedure Modeling</a:t>
            </a:r>
          </a:p>
        </p:txBody>
      </p:sp>
      <p:sp>
        <p:nvSpPr>
          <p:cNvPr id="6" name="Slide Number Placeholder 5">
            <a:extLst>
              <a:ext uri="{FF2B5EF4-FFF2-40B4-BE49-F238E27FC236}">
                <a16:creationId xmlns:a16="http://schemas.microsoft.com/office/drawing/2014/main" id="{5D56838E-1FE9-B302-342A-279970BE9750}"/>
              </a:ext>
            </a:extLst>
          </p:cNvPr>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189073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1C83-165B-E0B1-21F0-C379062A86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E104A-FA27-7513-814B-A07D87CA0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E748C-FB7B-6F2C-80F2-57C31F3720D2}"/>
              </a:ext>
            </a:extLst>
          </p:cNvPr>
          <p:cNvSpPr>
            <a:spLocks noGrp="1"/>
          </p:cNvSpPr>
          <p:nvPr>
            <p:ph type="dt" sz="half" idx="10"/>
          </p:nvPr>
        </p:nvSpPr>
        <p:spPr/>
        <p:txBody>
          <a:bodyPr/>
          <a:lstStyle/>
          <a:p>
            <a:fld id="{E30466BC-8520-4016-B7DD-A2FBA7F4C158}" type="datetime1">
              <a:rPr lang="en-US" smtClean="0"/>
              <a:pPr/>
              <a:t>7/14/2024</a:t>
            </a:fld>
            <a:endParaRPr lang="en-IN" dirty="0"/>
          </a:p>
        </p:txBody>
      </p:sp>
      <p:sp>
        <p:nvSpPr>
          <p:cNvPr id="5" name="Footer Placeholder 4">
            <a:extLst>
              <a:ext uri="{FF2B5EF4-FFF2-40B4-BE49-F238E27FC236}">
                <a16:creationId xmlns:a16="http://schemas.microsoft.com/office/drawing/2014/main" id="{0B50F095-0BB2-4265-2FC5-B92C2F765E1C}"/>
              </a:ext>
            </a:extLst>
          </p:cNvPr>
          <p:cNvSpPr>
            <a:spLocks noGrp="1"/>
          </p:cNvSpPr>
          <p:nvPr>
            <p:ph type="ftr" sz="quarter" idx="11"/>
          </p:nvPr>
        </p:nvSpPr>
        <p:spPr/>
        <p:txBody>
          <a:bodyPr/>
          <a:lstStyle/>
          <a:p>
            <a:r>
              <a:rPr lang="en-IN"/>
              <a:t>5G Registration Procedure Modeling</a:t>
            </a:r>
            <a:endParaRPr lang="en-IN" dirty="0"/>
          </a:p>
        </p:txBody>
      </p:sp>
      <p:sp>
        <p:nvSpPr>
          <p:cNvPr id="6" name="Slide Number Placeholder 5">
            <a:extLst>
              <a:ext uri="{FF2B5EF4-FFF2-40B4-BE49-F238E27FC236}">
                <a16:creationId xmlns:a16="http://schemas.microsoft.com/office/drawing/2014/main" id="{4C34B5E3-28FE-0D6D-06ED-3F1A0DF4C46F}"/>
              </a:ext>
            </a:extLst>
          </p:cNvPr>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411092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E9863-0F00-A506-DDEA-35871443E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09DD0-6750-3F11-D54B-C0559B833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B3D23-FD11-0BF0-EE82-F0608A3E8F4C}"/>
              </a:ext>
            </a:extLst>
          </p:cNvPr>
          <p:cNvSpPr>
            <a:spLocks noGrp="1"/>
          </p:cNvSpPr>
          <p:nvPr>
            <p:ph type="dt" sz="half" idx="10"/>
          </p:nvPr>
        </p:nvSpPr>
        <p:spPr/>
        <p:txBody>
          <a:bodyPr/>
          <a:lstStyle/>
          <a:p>
            <a:fld id="{4A43D068-7CCE-4659-BD94-DB9AA1C34474}" type="datetime1">
              <a:rPr lang="en-US" smtClean="0"/>
              <a:pPr/>
              <a:t>7/14/2024</a:t>
            </a:fld>
            <a:endParaRPr lang="en-IN" dirty="0"/>
          </a:p>
        </p:txBody>
      </p:sp>
      <p:sp>
        <p:nvSpPr>
          <p:cNvPr id="5" name="Footer Placeholder 4">
            <a:extLst>
              <a:ext uri="{FF2B5EF4-FFF2-40B4-BE49-F238E27FC236}">
                <a16:creationId xmlns:a16="http://schemas.microsoft.com/office/drawing/2014/main" id="{7A52AB67-454F-E17C-BB02-697E8FCEC4BF}"/>
              </a:ext>
            </a:extLst>
          </p:cNvPr>
          <p:cNvSpPr>
            <a:spLocks noGrp="1"/>
          </p:cNvSpPr>
          <p:nvPr>
            <p:ph type="ftr" sz="quarter" idx="11"/>
          </p:nvPr>
        </p:nvSpPr>
        <p:spPr/>
        <p:txBody>
          <a:bodyPr/>
          <a:lstStyle/>
          <a:p>
            <a:r>
              <a:rPr lang="en-IN"/>
              <a:t>5G Registration Procedure Modeling</a:t>
            </a:r>
            <a:endParaRPr lang="en-IN" dirty="0"/>
          </a:p>
        </p:txBody>
      </p:sp>
      <p:sp>
        <p:nvSpPr>
          <p:cNvPr id="6" name="Slide Number Placeholder 5">
            <a:extLst>
              <a:ext uri="{FF2B5EF4-FFF2-40B4-BE49-F238E27FC236}">
                <a16:creationId xmlns:a16="http://schemas.microsoft.com/office/drawing/2014/main" id="{C1A94A48-A2C4-57D7-9802-00808F562142}"/>
              </a:ext>
            </a:extLst>
          </p:cNvPr>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1762320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2CF99-99DB-4A09-B747-AB930B646385}" type="datetime1">
              <a:rPr lang="en-US" smtClean="0"/>
              <a:pPr/>
              <a:t>7/14/2024</a:t>
            </a:fld>
            <a:endParaRPr lang="en-IN" dirty="0"/>
          </a:p>
        </p:txBody>
      </p:sp>
      <p:sp>
        <p:nvSpPr>
          <p:cNvPr id="6" name="Footer Placeholder 5"/>
          <p:cNvSpPr>
            <a:spLocks noGrp="1"/>
          </p:cNvSpPr>
          <p:nvPr>
            <p:ph type="ftr" sz="quarter" idx="11"/>
          </p:nvPr>
        </p:nvSpPr>
        <p:spPr/>
        <p:txBody>
          <a:bodyPr/>
          <a:lstStyle/>
          <a:p>
            <a:r>
              <a:rPr lang="en-IN"/>
              <a:t>5G Registration Procedure Modeling</a:t>
            </a:r>
            <a:endParaRPr lang="en-IN" dirty="0"/>
          </a:p>
        </p:txBody>
      </p:sp>
      <p:sp>
        <p:nvSpPr>
          <p:cNvPr id="7" name="Slide Number Placeholder 6"/>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235388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1 column">
    <p:bg>
      <p:bgPr>
        <a:solidFill>
          <a:schemeClr val="bg1"/>
        </a:solidFill>
        <a:effectLst/>
      </p:bgPr>
    </p:bg>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60760299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2ED9FF7-762C-4C88-A339-3E58AF81F5EF}" type="datetime1">
              <a:rPr lang="en-US" smtClean="0"/>
              <a:pPr/>
              <a:t>7/14/2024</a:t>
            </a:fld>
            <a:endParaRPr lang="en-IN"/>
          </a:p>
        </p:txBody>
      </p:sp>
      <p:sp>
        <p:nvSpPr>
          <p:cNvPr id="5" name="Footer Placeholder 4"/>
          <p:cNvSpPr>
            <a:spLocks noGrp="1"/>
          </p:cNvSpPr>
          <p:nvPr>
            <p:ph type="ftr" sz="quarter" idx="11"/>
          </p:nvPr>
        </p:nvSpPr>
        <p:spPr/>
        <p:txBody>
          <a:bodyPr/>
          <a:lstStyle/>
          <a:p>
            <a:r>
              <a:rPr lang="en-IN"/>
              <a:t>5G Registration Procedure Modeling</a:t>
            </a:r>
          </a:p>
        </p:txBody>
      </p:sp>
      <p:sp>
        <p:nvSpPr>
          <p:cNvPr id="6" name="Slide Number Placeholder 5"/>
          <p:cNvSpPr>
            <a:spLocks noGrp="1"/>
          </p:cNvSpPr>
          <p:nvPr>
            <p:ph type="sldNum" sz="quarter" idx="12"/>
          </p:nvPr>
        </p:nvSpPr>
        <p:spPr/>
        <p:txBody>
          <a:bodyPr/>
          <a:lstStyle/>
          <a:p>
            <a:fld id="{348804C8-1A20-4932-A562-55F0FB4C4BE1}"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2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A3B14-8620-422B-AF73-73ACEAF84217}" type="datetime1">
              <a:rPr lang="en-US" smtClean="0"/>
              <a:pPr/>
              <a:t>7/14/2024</a:t>
            </a:fld>
            <a:endParaRPr lang="en-IN" dirty="0"/>
          </a:p>
        </p:txBody>
      </p:sp>
      <p:sp>
        <p:nvSpPr>
          <p:cNvPr id="5" name="Footer Placeholder 4"/>
          <p:cNvSpPr>
            <a:spLocks noGrp="1"/>
          </p:cNvSpPr>
          <p:nvPr>
            <p:ph type="ftr" sz="quarter" idx="11"/>
          </p:nvPr>
        </p:nvSpPr>
        <p:spPr/>
        <p:txBody>
          <a:bodyPr/>
          <a:lstStyle/>
          <a:p>
            <a:r>
              <a:rPr lang="en-IN"/>
              <a:t>5G Registration Procedure Modeling</a:t>
            </a:r>
            <a:endParaRPr lang="en-IN" dirty="0"/>
          </a:p>
        </p:txBody>
      </p:sp>
      <p:sp>
        <p:nvSpPr>
          <p:cNvPr id="6" name="Slide Number Placeholder 5"/>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631997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CD995-7C43-487B-BE1D-A53C9C1794AD}" type="datetime1">
              <a:rPr lang="en-US" smtClean="0"/>
              <a:pPr/>
              <a:t>7/14/2024</a:t>
            </a:fld>
            <a:endParaRPr lang="en-IN"/>
          </a:p>
        </p:txBody>
      </p:sp>
      <p:sp>
        <p:nvSpPr>
          <p:cNvPr id="5" name="Footer Placeholder 4"/>
          <p:cNvSpPr>
            <a:spLocks noGrp="1"/>
          </p:cNvSpPr>
          <p:nvPr>
            <p:ph type="ftr" sz="quarter" idx="11"/>
          </p:nvPr>
        </p:nvSpPr>
        <p:spPr/>
        <p:txBody>
          <a:bodyPr/>
          <a:lstStyle/>
          <a:p>
            <a:r>
              <a:rPr lang="en-IN"/>
              <a:t>5G Registration Procedure Modeling</a:t>
            </a:r>
          </a:p>
        </p:txBody>
      </p:sp>
      <p:sp>
        <p:nvSpPr>
          <p:cNvPr id="6" name="Slide Number Placeholder 5"/>
          <p:cNvSpPr>
            <a:spLocks noGrp="1"/>
          </p:cNvSpPr>
          <p:nvPr>
            <p:ph type="sldNum" sz="quarter" idx="12"/>
          </p:nvPr>
        </p:nvSpPr>
        <p:spPr/>
        <p:txBody>
          <a:bodyPr/>
          <a:lstStyle/>
          <a:p>
            <a:fld id="{348804C8-1A20-4932-A562-55F0FB4C4BE1}"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429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C76843-E4F8-4757-8637-919F2512D646}" type="datetime1">
              <a:rPr lang="en-US" smtClean="0"/>
              <a:pPr/>
              <a:t>7/14/2024</a:t>
            </a:fld>
            <a:endParaRPr lang="en-IN" dirty="0"/>
          </a:p>
        </p:txBody>
      </p:sp>
      <p:sp>
        <p:nvSpPr>
          <p:cNvPr id="6" name="Footer Placeholder 5"/>
          <p:cNvSpPr>
            <a:spLocks noGrp="1"/>
          </p:cNvSpPr>
          <p:nvPr>
            <p:ph type="ftr" sz="quarter" idx="11"/>
          </p:nvPr>
        </p:nvSpPr>
        <p:spPr/>
        <p:txBody>
          <a:bodyPr/>
          <a:lstStyle/>
          <a:p>
            <a:r>
              <a:rPr lang="en-IN"/>
              <a:t>5G Registration Procedure Modeling</a:t>
            </a:r>
            <a:endParaRPr lang="en-IN" dirty="0"/>
          </a:p>
        </p:txBody>
      </p:sp>
      <p:sp>
        <p:nvSpPr>
          <p:cNvPr id="7" name="Slide Number Placeholder 6"/>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3423423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35574-33C2-4D43-81AD-4A9A072E3870}" type="datetime1">
              <a:rPr lang="en-US" smtClean="0"/>
              <a:pPr/>
              <a:t>7/14/2024</a:t>
            </a:fld>
            <a:endParaRPr lang="en-IN" dirty="0"/>
          </a:p>
        </p:txBody>
      </p:sp>
      <p:sp>
        <p:nvSpPr>
          <p:cNvPr id="8" name="Footer Placeholder 7"/>
          <p:cNvSpPr>
            <a:spLocks noGrp="1"/>
          </p:cNvSpPr>
          <p:nvPr>
            <p:ph type="ftr" sz="quarter" idx="11"/>
          </p:nvPr>
        </p:nvSpPr>
        <p:spPr/>
        <p:txBody>
          <a:bodyPr/>
          <a:lstStyle/>
          <a:p>
            <a:r>
              <a:rPr lang="en-IN"/>
              <a:t>5G Registration Procedure Modeling</a:t>
            </a:r>
            <a:endParaRPr lang="en-IN" dirty="0"/>
          </a:p>
        </p:txBody>
      </p:sp>
      <p:sp>
        <p:nvSpPr>
          <p:cNvPr id="9" name="Slide Number Placeholder 8"/>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590852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6B024-DA60-44BA-8310-0C438BA76779}" type="datetime1">
              <a:rPr lang="en-US" smtClean="0"/>
              <a:pPr/>
              <a:t>7/14/2024</a:t>
            </a:fld>
            <a:endParaRPr lang="en-IN"/>
          </a:p>
        </p:txBody>
      </p:sp>
      <p:sp>
        <p:nvSpPr>
          <p:cNvPr id="4" name="Footer Placeholder 3"/>
          <p:cNvSpPr>
            <a:spLocks noGrp="1"/>
          </p:cNvSpPr>
          <p:nvPr>
            <p:ph type="ftr" sz="quarter" idx="11"/>
          </p:nvPr>
        </p:nvSpPr>
        <p:spPr/>
        <p:txBody>
          <a:bodyPr/>
          <a:lstStyle/>
          <a:p>
            <a:r>
              <a:rPr lang="en-IN"/>
              <a:t>5G Registration Procedure Modeling</a:t>
            </a:r>
          </a:p>
        </p:txBody>
      </p:sp>
      <p:sp>
        <p:nvSpPr>
          <p:cNvPr id="5" name="Slide Number Placeholder 4"/>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135536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7D99-13CC-1853-BC8A-C53B8067B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BCDAC-1EE3-73A2-EF80-FE07382AB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AE2A7-BC2D-6252-F247-5B318EB63380}"/>
              </a:ext>
            </a:extLst>
          </p:cNvPr>
          <p:cNvSpPr>
            <a:spLocks noGrp="1"/>
          </p:cNvSpPr>
          <p:nvPr>
            <p:ph type="dt" sz="half" idx="10"/>
          </p:nvPr>
        </p:nvSpPr>
        <p:spPr/>
        <p:txBody>
          <a:bodyPr/>
          <a:lstStyle/>
          <a:p>
            <a:fld id="{A210E7FF-78C2-4979-8310-97B8DAA79DB9}" type="datetime1">
              <a:rPr lang="en-US" smtClean="0"/>
              <a:pPr/>
              <a:t>7/14/2024</a:t>
            </a:fld>
            <a:endParaRPr lang="en-IN" dirty="0"/>
          </a:p>
        </p:txBody>
      </p:sp>
      <p:sp>
        <p:nvSpPr>
          <p:cNvPr id="5" name="Footer Placeholder 4">
            <a:extLst>
              <a:ext uri="{FF2B5EF4-FFF2-40B4-BE49-F238E27FC236}">
                <a16:creationId xmlns:a16="http://schemas.microsoft.com/office/drawing/2014/main" id="{86909E74-A5F8-D231-B549-21B482EECDC9}"/>
              </a:ext>
            </a:extLst>
          </p:cNvPr>
          <p:cNvSpPr>
            <a:spLocks noGrp="1"/>
          </p:cNvSpPr>
          <p:nvPr>
            <p:ph type="ftr" sz="quarter" idx="11"/>
          </p:nvPr>
        </p:nvSpPr>
        <p:spPr/>
        <p:txBody>
          <a:bodyPr/>
          <a:lstStyle/>
          <a:p>
            <a:r>
              <a:rPr lang="en-IN"/>
              <a:t>5G Registration Procedure Modeling</a:t>
            </a:r>
            <a:endParaRPr lang="en-IN" dirty="0"/>
          </a:p>
        </p:txBody>
      </p:sp>
      <p:sp>
        <p:nvSpPr>
          <p:cNvPr id="6" name="Slide Number Placeholder 5">
            <a:extLst>
              <a:ext uri="{FF2B5EF4-FFF2-40B4-BE49-F238E27FC236}">
                <a16:creationId xmlns:a16="http://schemas.microsoft.com/office/drawing/2014/main" id="{8F821FDB-74C1-56EA-9B30-6AC7F272B893}"/>
              </a:ext>
            </a:extLst>
          </p:cNvPr>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3325850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A49B5-1DAC-4CBD-9A94-3FDC8D650E0B}" type="datetime1">
              <a:rPr lang="en-US" smtClean="0"/>
              <a:pPr/>
              <a:t>7/14/2024</a:t>
            </a:fld>
            <a:endParaRPr lang="en-IN"/>
          </a:p>
        </p:txBody>
      </p:sp>
      <p:sp>
        <p:nvSpPr>
          <p:cNvPr id="3" name="Footer Placeholder 2"/>
          <p:cNvSpPr>
            <a:spLocks noGrp="1"/>
          </p:cNvSpPr>
          <p:nvPr>
            <p:ph type="ftr" sz="quarter" idx="11"/>
          </p:nvPr>
        </p:nvSpPr>
        <p:spPr/>
        <p:txBody>
          <a:bodyPr/>
          <a:lstStyle/>
          <a:p>
            <a:r>
              <a:rPr lang="en-IN"/>
              <a:t>5G Registration Procedure Modeling</a:t>
            </a:r>
          </a:p>
        </p:txBody>
      </p:sp>
      <p:sp>
        <p:nvSpPr>
          <p:cNvPr id="4" name="Slide Number Placeholder 3"/>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513478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66CBC-B44A-4071-B07B-11B945C41156}" type="datetime1">
              <a:rPr lang="en-US" smtClean="0"/>
              <a:pPr/>
              <a:t>7/14/2024</a:t>
            </a:fld>
            <a:endParaRPr lang="en-IN" dirty="0"/>
          </a:p>
        </p:txBody>
      </p:sp>
      <p:sp>
        <p:nvSpPr>
          <p:cNvPr id="6" name="Footer Placeholder 5"/>
          <p:cNvSpPr>
            <a:spLocks noGrp="1"/>
          </p:cNvSpPr>
          <p:nvPr>
            <p:ph type="ftr" sz="quarter" idx="11"/>
          </p:nvPr>
        </p:nvSpPr>
        <p:spPr/>
        <p:txBody>
          <a:bodyPr/>
          <a:lstStyle/>
          <a:p>
            <a:r>
              <a:rPr lang="en-IN"/>
              <a:t>5G Registration Procedure Modeling</a:t>
            </a:r>
            <a:endParaRPr lang="en-IN" dirty="0"/>
          </a:p>
        </p:txBody>
      </p:sp>
      <p:sp>
        <p:nvSpPr>
          <p:cNvPr id="7" name="Slide Number Placeholder 6"/>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1745951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5102FC-F80C-4D53-A403-4F07163E482F}" type="datetime1">
              <a:rPr lang="en-US" smtClean="0"/>
              <a:pPr/>
              <a:t>7/14/2024</a:t>
            </a:fld>
            <a:endParaRPr lang="en-IN"/>
          </a:p>
        </p:txBody>
      </p:sp>
      <p:sp>
        <p:nvSpPr>
          <p:cNvPr id="6" name="Footer Placeholder 5"/>
          <p:cNvSpPr>
            <a:spLocks noGrp="1"/>
          </p:cNvSpPr>
          <p:nvPr>
            <p:ph type="ftr" sz="quarter" idx="11"/>
          </p:nvPr>
        </p:nvSpPr>
        <p:spPr/>
        <p:txBody>
          <a:bodyPr/>
          <a:lstStyle/>
          <a:p>
            <a:r>
              <a:rPr lang="en-IN"/>
              <a:t>5G Registration Procedure Modeling</a:t>
            </a:r>
          </a:p>
        </p:txBody>
      </p:sp>
      <p:sp>
        <p:nvSpPr>
          <p:cNvPr id="7" name="Slide Number Placeholder 6"/>
          <p:cNvSpPr>
            <a:spLocks noGrp="1"/>
          </p:cNvSpPr>
          <p:nvPr>
            <p:ph type="sldNum" sz="quarter" idx="12"/>
          </p:nvPr>
        </p:nvSpPr>
        <p:spPr/>
        <p:txBody>
          <a:bodyPr/>
          <a:lstStyle/>
          <a:p>
            <a:fld id="{348804C8-1A20-4932-A562-55F0FB4C4BE1}"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2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A64D0-6526-4264-9AA7-6BBDA72E93DF}" type="datetime1">
              <a:rPr lang="en-US" smtClean="0"/>
              <a:pPr/>
              <a:t>7/14/2024</a:t>
            </a:fld>
            <a:endParaRPr lang="en-IN" dirty="0"/>
          </a:p>
        </p:txBody>
      </p:sp>
      <p:sp>
        <p:nvSpPr>
          <p:cNvPr id="5" name="Footer Placeholder 4"/>
          <p:cNvSpPr>
            <a:spLocks noGrp="1"/>
          </p:cNvSpPr>
          <p:nvPr>
            <p:ph type="ftr" sz="quarter" idx="11"/>
          </p:nvPr>
        </p:nvSpPr>
        <p:spPr/>
        <p:txBody>
          <a:bodyPr/>
          <a:lstStyle/>
          <a:p>
            <a:r>
              <a:rPr lang="en-IN"/>
              <a:t>5G Registration Procedure Modeling</a:t>
            </a:r>
            <a:endParaRPr lang="en-IN" dirty="0"/>
          </a:p>
        </p:txBody>
      </p:sp>
      <p:sp>
        <p:nvSpPr>
          <p:cNvPr id="6" name="Slide Number Placeholder 5"/>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1216363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0BDB8-D0DF-43F9-A655-B820019E608A}" type="datetime1">
              <a:rPr lang="en-US" smtClean="0"/>
              <a:pPr/>
              <a:t>7/14/2024</a:t>
            </a:fld>
            <a:endParaRPr lang="en-IN" dirty="0"/>
          </a:p>
        </p:txBody>
      </p:sp>
      <p:sp>
        <p:nvSpPr>
          <p:cNvPr id="5" name="Footer Placeholder 4"/>
          <p:cNvSpPr>
            <a:spLocks noGrp="1"/>
          </p:cNvSpPr>
          <p:nvPr>
            <p:ph type="ftr" sz="quarter" idx="11"/>
          </p:nvPr>
        </p:nvSpPr>
        <p:spPr/>
        <p:txBody>
          <a:bodyPr/>
          <a:lstStyle/>
          <a:p>
            <a:r>
              <a:rPr lang="en-IN"/>
              <a:t>5G Registration Procedure Modeling</a:t>
            </a:r>
            <a:endParaRPr lang="en-IN" dirty="0"/>
          </a:p>
        </p:txBody>
      </p:sp>
      <p:sp>
        <p:nvSpPr>
          <p:cNvPr id="6" name="Slide Number Placeholder 5"/>
          <p:cNvSpPr>
            <a:spLocks noGrp="1"/>
          </p:cNvSpPr>
          <p:nvPr>
            <p:ph type="sldNum" sz="quarter" idx="12"/>
          </p:nvPr>
        </p:nvSpPr>
        <p:spPr/>
        <p:txBody>
          <a:bodyPr/>
          <a:lstStyle/>
          <a:p>
            <a:fld id="{348804C8-1A20-4932-A562-55F0FB4C4BE1}" type="slidenum">
              <a:rPr lang="en-IN" smtClean="0"/>
              <a:pPr/>
              <a:t>‹#›</a:t>
            </a:fld>
            <a:endParaRPr lang="en-IN"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12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DF43-65DC-320D-5F11-6D966B8B69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F698AF-3728-2A33-1FA0-28703EB685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4508D-61F1-34FF-AF1E-86CCC65F8861}"/>
              </a:ext>
            </a:extLst>
          </p:cNvPr>
          <p:cNvSpPr>
            <a:spLocks noGrp="1"/>
          </p:cNvSpPr>
          <p:nvPr>
            <p:ph type="dt" sz="half" idx="10"/>
          </p:nvPr>
        </p:nvSpPr>
        <p:spPr/>
        <p:txBody>
          <a:bodyPr/>
          <a:lstStyle/>
          <a:p>
            <a:fld id="{7651D15E-B80F-4A9B-8EAD-09F8D2DFB10E}" type="datetime1">
              <a:rPr lang="en-US" smtClean="0"/>
              <a:pPr/>
              <a:t>7/14/2024</a:t>
            </a:fld>
            <a:endParaRPr lang="en-IN"/>
          </a:p>
        </p:txBody>
      </p:sp>
      <p:sp>
        <p:nvSpPr>
          <p:cNvPr id="5" name="Footer Placeholder 4">
            <a:extLst>
              <a:ext uri="{FF2B5EF4-FFF2-40B4-BE49-F238E27FC236}">
                <a16:creationId xmlns:a16="http://schemas.microsoft.com/office/drawing/2014/main" id="{703A335F-C2BD-61C9-A41B-5BCC7E0DFA26}"/>
              </a:ext>
            </a:extLst>
          </p:cNvPr>
          <p:cNvSpPr>
            <a:spLocks noGrp="1"/>
          </p:cNvSpPr>
          <p:nvPr>
            <p:ph type="ftr" sz="quarter" idx="11"/>
          </p:nvPr>
        </p:nvSpPr>
        <p:spPr/>
        <p:txBody>
          <a:bodyPr/>
          <a:lstStyle/>
          <a:p>
            <a:r>
              <a:rPr lang="en-IN"/>
              <a:t>5G Registration Procedure Modeling</a:t>
            </a:r>
          </a:p>
        </p:txBody>
      </p:sp>
      <p:sp>
        <p:nvSpPr>
          <p:cNvPr id="6" name="Slide Number Placeholder 5">
            <a:extLst>
              <a:ext uri="{FF2B5EF4-FFF2-40B4-BE49-F238E27FC236}">
                <a16:creationId xmlns:a16="http://schemas.microsoft.com/office/drawing/2014/main" id="{EEAFE058-09FC-C491-594E-7349BB803D30}"/>
              </a:ext>
            </a:extLst>
          </p:cNvPr>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271408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3558-2E90-8910-70C3-65ABA42A1B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7AC1D-7B20-85D8-38A0-6FD63C9F8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058109-A95A-5700-EA02-563E8967B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A40F4D-F857-986A-16BA-86FB0781C108}"/>
              </a:ext>
            </a:extLst>
          </p:cNvPr>
          <p:cNvSpPr>
            <a:spLocks noGrp="1"/>
          </p:cNvSpPr>
          <p:nvPr>
            <p:ph type="dt" sz="half" idx="10"/>
          </p:nvPr>
        </p:nvSpPr>
        <p:spPr/>
        <p:txBody>
          <a:bodyPr/>
          <a:lstStyle/>
          <a:p>
            <a:fld id="{ED6E1BFF-00EC-499E-AC3C-AFA228E8488B}" type="datetime1">
              <a:rPr lang="en-US" smtClean="0"/>
              <a:pPr/>
              <a:t>7/14/2024</a:t>
            </a:fld>
            <a:endParaRPr lang="en-IN" dirty="0"/>
          </a:p>
        </p:txBody>
      </p:sp>
      <p:sp>
        <p:nvSpPr>
          <p:cNvPr id="6" name="Footer Placeholder 5">
            <a:extLst>
              <a:ext uri="{FF2B5EF4-FFF2-40B4-BE49-F238E27FC236}">
                <a16:creationId xmlns:a16="http://schemas.microsoft.com/office/drawing/2014/main" id="{5212D283-5454-7973-00B8-42B38E34D306}"/>
              </a:ext>
            </a:extLst>
          </p:cNvPr>
          <p:cNvSpPr>
            <a:spLocks noGrp="1"/>
          </p:cNvSpPr>
          <p:nvPr>
            <p:ph type="ftr" sz="quarter" idx="11"/>
          </p:nvPr>
        </p:nvSpPr>
        <p:spPr/>
        <p:txBody>
          <a:bodyPr/>
          <a:lstStyle/>
          <a:p>
            <a:r>
              <a:rPr lang="en-IN"/>
              <a:t>5G Registration Procedure Modeling</a:t>
            </a:r>
            <a:endParaRPr lang="en-IN" dirty="0"/>
          </a:p>
        </p:txBody>
      </p:sp>
      <p:sp>
        <p:nvSpPr>
          <p:cNvPr id="7" name="Slide Number Placeholder 6">
            <a:extLst>
              <a:ext uri="{FF2B5EF4-FFF2-40B4-BE49-F238E27FC236}">
                <a16:creationId xmlns:a16="http://schemas.microsoft.com/office/drawing/2014/main" id="{220095F0-656D-AF36-C75C-43849EB1036B}"/>
              </a:ext>
            </a:extLst>
          </p:cNvPr>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16069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3633-9AF4-EBB1-32D6-78A059FFB0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7AC40-A8A4-876B-1BDB-262F277BA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D256A-FD6F-56C1-0B71-D018BEC31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6B107F-7C43-BCB8-728F-9DCEDD0E9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EC19F-2BD5-BF02-7A99-DCC337C669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59397-69DD-3588-E0B1-9EBDADD3DEA2}"/>
              </a:ext>
            </a:extLst>
          </p:cNvPr>
          <p:cNvSpPr>
            <a:spLocks noGrp="1"/>
          </p:cNvSpPr>
          <p:nvPr>
            <p:ph type="dt" sz="half" idx="10"/>
          </p:nvPr>
        </p:nvSpPr>
        <p:spPr/>
        <p:txBody>
          <a:bodyPr/>
          <a:lstStyle/>
          <a:p>
            <a:fld id="{AEDCE243-7C26-406A-BC5F-71EDE5BCD2C6}" type="datetime1">
              <a:rPr lang="en-US" smtClean="0"/>
              <a:pPr/>
              <a:t>7/14/2024</a:t>
            </a:fld>
            <a:endParaRPr lang="en-IN" dirty="0"/>
          </a:p>
        </p:txBody>
      </p:sp>
      <p:sp>
        <p:nvSpPr>
          <p:cNvPr id="8" name="Footer Placeholder 7">
            <a:extLst>
              <a:ext uri="{FF2B5EF4-FFF2-40B4-BE49-F238E27FC236}">
                <a16:creationId xmlns:a16="http://schemas.microsoft.com/office/drawing/2014/main" id="{A219CEA1-1F13-CA29-D1CB-EAC7CBD3E245}"/>
              </a:ext>
            </a:extLst>
          </p:cNvPr>
          <p:cNvSpPr>
            <a:spLocks noGrp="1"/>
          </p:cNvSpPr>
          <p:nvPr>
            <p:ph type="ftr" sz="quarter" idx="11"/>
          </p:nvPr>
        </p:nvSpPr>
        <p:spPr/>
        <p:txBody>
          <a:bodyPr/>
          <a:lstStyle/>
          <a:p>
            <a:r>
              <a:rPr lang="en-IN"/>
              <a:t>5G Registration Procedure Modeling</a:t>
            </a:r>
            <a:endParaRPr lang="en-IN" dirty="0"/>
          </a:p>
        </p:txBody>
      </p:sp>
      <p:sp>
        <p:nvSpPr>
          <p:cNvPr id="9" name="Slide Number Placeholder 8">
            <a:extLst>
              <a:ext uri="{FF2B5EF4-FFF2-40B4-BE49-F238E27FC236}">
                <a16:creationId xmlns:a16="http://schemas.microsoft.com/office/drawing/2014/main" id="{E7936AF4-5A6A-5ED8-A1FC-B70F9AF413CA}"/>
              </a:ext>
            </a:extLst>
          </p:cNvPr>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246747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AE2C-6A84-E966-9D9E-9614242379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BDF805-536D-2DE6-0161-85BE890A6F67}"/>
              </a:ext>
            </a:extLst>
          </p:cNvPr>
          <p:cNvSpPr>
            <a:spLocks noGrp="1"/>
          </p:cNvSpPr>
          <p:nvPr>
            <p:ph type="dt" sz="half" idx="10"/>
          </p:nvPr>
        </p:nvSpPr>
        <p:spPr/>
        <p:txBody>
          <a:bodyPr/>
          <a:lstStyle/>
          <a:p>
            <a:fld id="{0D4210A0-2DC5-4927-A60C-8FDE71E0EAE1}" type="datetime1">
              <a:rPr lang="en-US" smtClean="0"/>
              <a:pPr/>
              <a:t>7/14/2024</a:t>
            </a:fld>
            <a:endParaRPr lang="en-IN"/>
          </a:p>
        </p:txBody>
      </p:sp>
      <p:sp>
        <p:nvSpPr>
          <p:cNvPr id="4" name="Footer Placeholder 3">
            <a:extLst>
              <a:ext uri="{FF2B5EF4-FFF2-40B4-BE49-F238E27FC236}">
                <a16:creationId xmlns:a16="http://schemas.microsoft.com/office/drawing/2014/main" id="{A7488CCD-5239-7B8D-8985-CE4F13D40C8A}"/>
              </a:ext>
            </a:extLst>
          </p:cNvPr>
          <p:cNvSpPr>
            <a:spLocks noGrp="1"/>
          </p:cNvSpPr>
          <p:nvPr>
            <p:ph type="ftr" sz="quarter" idx="11"/>
          </p:nvPr>
        </p:nvSpPr>
        <p:spPr/>
        <p:txBody>
          <a:bodyPr/>
          <a:lstStyle/>
          <a:p>
            <a:r>
              <a:rPr lang="en-IN"/>
              <a:t>5G Registration Procedure Modeling</a:t>
            </a:r>
          </a:p>
        </p:txBody>
      </p:sp>
      <p:sp>
        <p:nvSpPr>
          <p:cNvPr id="5" name="Slide Number Placeholder 4">
            <a:extLst>
              <a:ext uri="{FF2B5EF4-FFF2-40B4-BE49-F238E27FC236}">
                <a16:creationId xmlns:a16="http://schemas.microsoft.com/office/drawing/2014/main" id="{771BD95F-4B65-A801-8667-187FA0E3DA26}"/>
              </a:ext>
            </a:extLst>
          </p:cNvPr>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65502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07CBC-6437-2E25-0110-DF959A3B781C}"/>
              </a:ext>
            </a:extLst>
          </p:cNvPr>
          <p:cNvSpPr>
            <a:spLocks noGrp="1"/>
          </p:cNvSpPr>
          <p:nvPr>
            <p:ph type="dt" sz="half" idx="10"/>
          </p:nvPr>
        </p:nvSpPr>
        <p:spPr/>
        <p:txBody>
          <a:bodyPr/>
          <a:lstStyle/>
          <a:p>
            <a:fld id="{73A8C870-BFD8-40A7-94B1-FCCA0997B704}" type="datetime1">
              <a:rPr lang="en-US" smtClean="0"/>
              <a:pPr/>
              <a:t>7/14/2024</a:t>
            </a:fld>
            <a:endParaRPr lang="en-IN"/>
          </a:p>
        </p:txBody>
      </p:sp>
      <p:sp>
        <p:nvSpPr>
          <p:cNvPr id="3" name="Footer Placeholder 2">
            <a:extLst>
              <a:ext uri="{FF2B5EF4-FFF2-40B4-BE49-F238E27FC236}">
                <a16:creationId xmlns:a16="http://schemas.microsoft.com/office/drawing/2014/main" id="{AC74D9CA-85AC-27ED-1826-086C69D5DCB7}"/>
              </a:ext>
            </a:extLst>
          </p:cNvPr>
          <p:cNvSpPr>
            <a:spLocks noGrp="1"/>
          </p:cNvSpPr>
          <p:nvPr>
            <p:ph type="ftr" sz="quarter" idx="11"/>
          </p:nvPr>
        </p:nvSpPr>
        <p:spPr/>
        <p:txBody>
          <a:bodyPr/>
          <a:lstStyle/>
          <a:p>
            <a:r>
              <a:rPr lang="en-IN"/>
              <a:t>5G Registration Procedure Modeling</a:t>
            </a:r>
          </a:p>
        </p:txBody>
      </p:sp>
      <p:sp>
        <p:nvSpPr>
          <p:cNvPr id="4" name="Slide Number Placeholder 3">
            <a:extLst>
              <a:ext uri="{FF2B5EF4-FFF2-40B4-BE49-F238E27FC236}">
                <a16:creationId xmlns:a16="http://schemas.microsoft.com/office/drawing/2014/main" id="{05E1C1E6-7335-B276-CED9-C0DC3C20859F}"/>
              </a:ext>
            </a:extLst>
          </p:cNvPr>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234010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3D62-C624-EE88-1EBC-3C502C628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7841B0-5E57-E6EC-AC31-9DD310FD9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FF2DB4-77DE-06C3-8333-FF16861D8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2E81D-CBFD-1068-5D8E-39763B3FD264}"/>
              </a:ext>
            </a:extLst>
          </p:cNvPr>
          <p:cNvSpPr>
            <a:spLocks noGrp="1"/>
          </p:cNvSpPr>
          <p:nvPr>
            <p:ph type="dt" sz="half" idx="10"/>
          </p:nvPr>
        </p:nvSpPr>
        <p:spPr/>
        <p:txBody>
          <a:bodyPr/>
          <a:lstStyle/>
          <a:p>
            <a:fld id="{91D357F9-5182-4FF3-BC6D-150619F4CB80}" type="datetime1">
              <a:rPr lang="en-US" smtClean="0"/>
              <a:pPr/>
              <a:t>7/14/2024</a:t>
            </a:fld>
            <a:endParaRPr lang="en-IN" dirty="0"/>
          </a:p>
        </p:txBody>
      </p:sp>
      <p:sp>
        <p:nvSpPr>
          <p:cNvPr id="6" name="Footer Placeholder 5">
            <a:extLst>
              <a:ext uri="{FF2B5EF4-FFF2-40B4-BE49-F238E27FC236}">
                <a16:creationId xmlns:a16="http://schemas.microsoft.com/office/drawing/2014/main" id="{9206C70B-8907-E6C2-2FB2-E4ADCF115C02}"/>
              </a:ext>
            </a:extLst>
          </p:cNvPr>
          <p:cNvSpPr>
            <a:spLocks noGrp="1"/>
          </p:cNvSpPr>
          <p:nvPr>
            <p:ph type="ftr" sz="quarter" idx="11"/>
          </p:nvPr>
        </p:nvSpPr>
        <p:spPr/>
        <p:txBody>
          <a:bodyPr/>
          <a:lstStyle/>
          <a:p>
            <a:r>
              <a:rPr lang="en-IN"/>
              <a:t>5G Registration Procedure Modeling</a:t>
            </a:r>
            <a:endParaRPr lang="en-IN" dirty="0"/>
          </a:p>
        </p:txBody>
      </p:sp>
      <p:sp>
        <p:nvSpPr>
          <p:cNvPr id="7" name="Slide Number Placeholder 6">
            <a:extLst>
              <a:ext uri="{FF2B5EF4-FFF2-40B4-BE49-F238E27FC236}">
                <a16:creationId xmlns:a16="http://schemas.microsoft.com/office/drawing/2014/main" id="{201F927C-5F3F-3AC8-7677-A349EEE0C725}"/>
              </a:ext>
            </a:extLst>
          </p:cNvPr>
          <p:cNvSpPr>
            <a:spLocks noGrp="1"/>
          </p:cNvSpPr>
          <p:nvPr>
            <p:ph type="sldNum" sz="quarter" idx="12"/>
          </p:nvPr>
        </p:nvSpPr>
        <p:spPr/>
        <p:txBody>
          <a:body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340167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A69B-8DD3-7B25-365F-64021DEBF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797ECA-2323-2D0E-A04C-6FBF225A6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FAA8C5-CA97-E042-00E6-31795C737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F8441-F0C2-84E1-D0D8-E9DC8003C4BB}"/>
              </a:ext>
            </a:extLst>
          </p:cNvPr>
          <p:cNvSpPr>
            <a:spLocks noGrp="1"/>
          </p:cNvSpPr>
          <p:nvPr>
            <p:ph type="dt" sz="half" idx="10"/>
          </p:nvPr>
        </p:nvSpPr>
        <p:spPr/>
        <p:txBody>
          <a:bodyPr/>
          <a:lstStyle/>
          <a:p>
            <a:fld id="{0E610EA5-3E01-447E-AEA6-6B1AFAF51693}" type="datetime1">
              <a:rPr lang="en-US" smtClean="0"/>
              <a:pPr/>
              <a:t>7/14/2024</a:t>
            </a:fld>
            <a:endParaRPr lang="en-IN"/>
          </a:p>
        </p:txBody>
      </p:sp>
      <p:sp>
        <p:nvSpPr>
          <p:cNvPr id="6" name="Footer Placeholder 5">
            <a:extLst>
              <a:ext uri="{FF2B5EF4-FFF2-40B4-BE49-F238E27FC236}">
                <a16:creationId xmlns:a16="http://schemas.microsoft.com/office/drawing/2014/main" id="{62B07D00-D716-5729-6196-CB963C07A38F}"/>
              </a:ext>
            </a:extLst>
          </p:cNvPr>
          <p:cNvSpPr>
            <a:spLocks noGrp="1"/>
          </p:cNvSpPr>
          <p:nvPr>
            <p:ph type="ftr" sz="quarter" idx="11"/>
          </p:nvPr>
        </p:nvSpPr>
        <p:spPr/>
        <p:txBody>
          <a:bodyPr/>
          <a:lstStyle/>
          <a:p>
            <a:r>
              <a:rPr lang="en-IN"/>
              <a:t>5G Registration Procedure Modeling</a:t>
            </a:r>
          </a:p>
        </p:txBody>
      </p:sp>
      <p:sp>
        <p:nvSpPr>
          <p:cNvPr id="7" name="Slide Number Placeholder 6">
            <a:extLst>
              <a:ext uri="{FF2B5EF4-FFF2-40B4-BE49-F238E27FC236}">
                <a16:creationId xmlns:a16="http://schemas.microsoft.com/office/drawing/2014/main" id="{747B5EEC-659B-CE9D-2B4A-4AC2EFB16274}"/>
              </a:ext>
            </a:extLst>
          </p:cNvPr>
          <p:cNvSpPr>
            <a:spLocks noGrp="1"/>
          </p:cNvSpPr>
          <p:nvPr>
            <p:ph type="sldNum" sz="quarter" idx="12"/>
          </p:nvPr>
        </p:nvSpPr>
        <p:spPr/>
        <p:txBody>
          <a:bodyPr/>
          <a:lstStyle/>
          <a:p>
            <a:fld id="{348804C8-1A20-4932-A562-55F0FB4C4BE1}" type="slidenum">
              <a:rPr lang="en-IN" smtClean="0"/>
              <a:pPr/>
              <a:t>‹#›</a:t>
            </a:fld>
            <a:endParaRPr lang="en-IN"/>
          </a:p>
        </p:txBody>
      </p:sp>
    </p:spTree>
    <p:extLst>
      <p:ext uri="{BB962C8B-B14F-4D97-AF65-F5344CB8AC3E}">
        <p14:creationId xmlns:p14="http://schemas.microsoft.com/office/powerpoint/2010/main" val="24372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77C34-4E1A-7D82-D092-D7EAEC3AD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60604-5E9F-BBFE-564B-F41B167C7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C7E7D-7048-7A16-5DD2-EEF334BD3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EA7AE8-C81A-4C18-B6EA-7EA57A76D5B0}" type="datetime1">
              <a:rPr lang="en-US" smtClean="0"/>
              <a:pPr/>
              <a:t>7/14/2024</a:t>
            </a:fld>
            <a:endParaRPr lang="en-IN" dirty="0"/>
          </a:p>
        </p:txBody>
      </p:sp>
      <p:sp>
        <p:nvSpPr>
          <p:cNvPr id="5" name="Footer Placeholder 4">
            <a:extLst>
              <a:ext uri="{FF2B5EF4-FFF2-40B4-BE49-F238E27FC236}">
                <a16:creationId xmlns:a16="http://schemas.microsoft.com/office/drawing/2014/main" id="{650E91FA-4097-B345-9E23-3F6B5310F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5G Registration Procedure Modeling</a:t>
            </a:r>
            <a:endParaRPr lang="en-IN" dirty="0"/>
          </a:p>
        </p:txBody>
      </p:sp>
      <p:sp>
        <p:nvSpPr>
          <p:cNvPr id="6" name="Slide Number Placeholder 5">
            <a:extLst>
              <a:ext uri="{FF2B5EF4-FFF2-40B4-BE49-F238E27FC236}">
                <a16:creationId xmlns:a16="http://schemas.microsoft.com/office/drawing/2014/main" id="{11390C0E-08D3-5883-AF53-FE48D3612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8804C8-1A20-4932-A562-55F0FB4C4BE1}" type="slidenum">
              <a:rPr lang="en-IN" smtClean="0"/>
              <a:pPr/>
              <a:t>‹#›</a:t>
            </a:fld>
            <a:endParaRPr lang="en-IN" dirty="0"/>
          </a:p>
        </p:txBody>
      </p:sp>
    </p:spTree>
    <p:extLst>
      <p:ext uri="{BB962C8B-B14F-4D97-AF65-F5344CB8AC3E}">
        <p14:creationId xmlns:p14="http://schemas.microsoft.com/office/powerpoint/2010/main" val="4195115629"/>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 id="214748466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6734C0-7F4D-47AA-BA41-312581EA19B7}" type="datetime1">
              <a:rPr lang="en-US" smtClean="0"/>
              <a:pPr/>
              <a:t>7/14/2024</a:t>
            </a:fld>
            <a:endParaRPr lang="en-IN"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IN"/>
              <a:t>5G Registration Procedure Modeling</a:t>
            </a:r>
            <a:endParaRPr lang="en-IN"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8804C8-1A20-4932-A562-55F0FB4C4BE1}" type="slidenum">
              <a:rPr lang="en-IN" smtClean="0"/>
              <a:pPr/>
              <a:t>‹#›</a:t>
            </a:fld>
            <a:endParaRPr lang="en-IN"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440196"/>
      </p:ext>
    </p:extLst>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57" r:id="rId5"/>
    <p:sldLayoutId id="2147484658" r:id="rId6"/>
    <p:sldLayoutId id="2147484659" r:id="rId7"/>
    <p:sldLayoutId id="2147484660" r:id="rId8"/>
    <p:sldLayoutId id="2147484661" r:id="rId9"/>
    <p:sldLayoutId id="2147484662" r:id="rId10"/>
    <p:sldLayoutId id="2147484663"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2.xml"/><Relationship Id="rId7" Type="http://schemas.openxmlformats.org/officeDocument/2006/relationships/image" Target="../media/image30.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tsi.org/deliver/etsi_ts/123500_123599/123502/18.05.00_60/ts_123502v180500p.pdf" TargetMode="External"/><Relationship Id="rId2" Type="http://schemas.openxmlformats.org/officeDocument/2006/relationships/hyperlink" Target="https://www.etsi.org/deliver/etsi_ts/123500_123599/123501/15.02.00_60/ts_123501v150200p.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6.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and holding a phone with a city in the background&#10;&#10;Description automatically generated">
            <a:extLst>
              <a:ext uri="{FF2B5EF4-FFF2-40B4-BE49-F238E27FC236}">
                <a16:creationId xmlns:a16="http://schemas.microsoft.com/office/drawing/2014/main" id="{87499CF7-33E7-9734-01B2-442F168E22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52" b="7262"/>
          <a:stretch/>
        </p:blipFill>
        <p:spPr>
          <a:xfrm>
            <a:off x="-1400059" y="10"/>
            <a:ext cx="13705900" cy="6857990"/>
          </a:xfrm>
          <a:prstGeom prst="rect">
            <a:avLst/>
          </a:prstGeom>
        </p:spPr>
      </p:pic>
      <p:sp>
        <p:nvSpPr>
          <p:cNvPr id="57" name="Rectangle 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9C8D22-75CA-4A50-A468-3A975E1EAF2F}"/>
              </a:ext>
            </a:extLst>
          </p:cNvPr>
          <p:cNvSpPr txBox="1"/>
          <p:nvPr/>
        </p:nvSpPr>
        <p:spPr>
          <a:xfrm>
            <a:off x="1295400" y="7193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b="1" dirty="0">
                <a:solidFill>
                  <a:srgbClr val="FFFFFF"/>
                </a:solidFill>
                <a:latin typeface="Algerian" panose="04020705040A02060702" pitchFamily="82" charset="0"/>
                <a:ea typeface="+mj-ea"/>
                <a:cs typeface="+mj-cs"/>
              </a:rPr>
              <a:t>Registration Procedure Modeling</a:t>
            </a:r>
          </a:p>
        </p:txBody>
      </p:sp>
      <p:sp>
        <p:nvSpPr>
          <p:cNvPr id="2" name="Date Placeholder 1">
            <a:extLst>
              <a:ext uri="{FF2B5EF4-FFF2-40B4-BE49-F238E27FC236}">
                <a16:creationId xmlns:a16="http://schemas.microsoft.com/office/drawing/2014/main" id="{A20240F7-1EFD-EFB0-DB47-6CB6B9D40FA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E6060DAB-8E88-46DB-9214-8CFC257DD83A}" type="datetime1">
              <a:rPr lang="en-US" smtClean="0">
                <a:solidFill>
                  <a:srgbClr val="FFFFFF"/>
                </a:solidFill>
                <a:latin typeface="Calibri" panose="020F0502020204030204"/>
              </a:rPr>
              <a:pPr>
                <a:spcAft>
                  <a:spcPts val="600"/>
                </a:spcAft>
                <a:defRPr/>
              </a:pPr>
              <a:t>7/14/2024</a:t>
            </a:fld>
            <a:endParaRPr lang="en-US">
              <a:solidFill>
                <a:srgbClr val="FFFFFF"/>
              </a:solidFill>
              <a:latin typeface="Calibri" panose="020F0502020204030204"/>
            </a:endParaRPr>
          </a:p>
        </p:txBody>
      </p:sp>
      <p:sp>
        <p:nvSpPr>
          <p:cNvPr id="3" name="Footer Placeholder 2">
            <a:extLst>
              <a:ext uri="{FF2B5EF4-FFF2-40B4-BE49-F238E27FC236}">
                <a16:creationId xmlns:a16="http://schemas.microsoft.com/office/drawing/2014/main" id="{C3F67EF4-218B-A400-8569-5EFEAC2090C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rgbClr val="FFFFFF"/>
                </a:solidFill>
                <a:latin typeface="Calibri" panose="020F0502020204030204"/>
                <a:ea typeface="+mn-ea"/>
                <a:cs typeface="+mn-cs"/>
              </a:rPr>
              <a:t>5G Registration Procedure Modeling</a:t>
            </a:r>
          </a:p>
        </p:txBody>
      </p:sp>
      <p:sp>
        <p:nvSpPr>
          <p:cNvPr id="4" name="Slide Number Placeholder 3">
            <a:extLst>
              <a:ext uri="{FF2B5EF4-FFF2-40B4-BE49-F238E27FC236}">
                <a16:creationId xmlns:a16="http://schemas.microsoft.com/office/drawing/2014/main" id="{262662C9-4B16-EAC4-4F93-99CCC823D64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348804C8-1A20-4932-A562-55F0FB4C4BE1}" type="slidenum">
              <a:rPr lang="en-US">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Tree>
    <p:extLst>
      <p:ext uri="{BB962C8B-B14F-4D97-AF65-F5344CB8AC3E}">
        <p14:creationId xmlns:p14="http://schemas.microsoft.com/office/powerpoint/2010/main" val="3472948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05A0-E612-85F1-F800-DEE02A2A42FB}"/>
              </a:ext>
            </a:extLst>
          </p:cNvPr>
          <p:cNvSpPr>
            <a:spLocks noGrp="1"/>
          </p:cNvSpPr>
          <p:nvPr>
            <p:ph type="title"/>
          </p:nvPr>
        </p:nvSpPr>
        <p:spPr>
          <a:xfrm>
            <a:off x="704850" y="192088"/>
            <a:ext cx="10515600" cy="977900"/>
          </a:xfrm>
        </p:spPr>
        <p:txBody>
          <a:bodyPr>
            <a:normAutofit/>
          </a:bodyPr>
          <a:lstStyle/>
          <a:p>
            <a:r>
              <a:rPr lang="en-IN" sz="2400" b="1" dirty="0">
                <a:latin typeface="Arial" panose="020B0604020202020204" pitchFamily="34" charset="0"/>
                <a:cs typeface="Arial" panose="020B0604020202020204" pitchFamily="34" charset="0"/>
              </a:rPr>
              <a:t>Criteria For Designing The 5G Registration Model</a:t>
            </a:r>
            <a:endParaRPr lang="en-IN" sz="6000" b="1" dirty="0"/>
          </a:p>
        </p:txBody>
      </p:sp>
      <p:sp>
        <p:nvSpPr>
          <p:cNvPr id="3" name="Content Placeholder 2">
            <a:extLst>
              <a:ext uri="{FF2B5EF4-FFF2-40B4-BE49-F238E27FC236}">
                <a16:creationId xmlns:a16="http://schemas.microsoft.com/office/drawing/2014/main" id="{AB3B8916-4221-DB12-B373-A872002E8919}"/>
              </a:ext>
            </a:extLst>
          </p:cNvPr>
          <p:cNvSpPr>
            <a:spLocks noGrp="1"/>
          </p:cNvSpPr>
          <p:nvPr>
            <p:ph sz="half" idx="1"/>
          </p:nvPr>
        </p:nvSpPr>
        <p:spPr>
          <a:xfrm>
            <a:off x="838200" y="2984500"/>
            <a:ext cx="5314950" cy="3192462"/>
          </a:xfrm>
        </p:spPr>
        <p:txBody>
          <a:bodyPr>
            <a:normAutofit/>
          </a:bodyPr>
          <a:lstStyle/>
          <a:p>
            <a:pPr algn="just"/>
            <a:r>
              <a:rPr lang="en-IN" sz="1400" b="1" dirty="0">
                <a:effectLst/>
                <a:latin typeface="Arial" panose="020B0604020202020204" pitchFamily="34" charset="0"/>
                <a:ea typeface="Times New Roman" panose="02020603050405020304" pitchFamily="18" charset="0"/>
                <a:cs typeface="Arial" panose="020B0604020202020204" pitchFamily="34" charset="0"/>
              </a:rPr>
              <a:t>RRC_IDLE: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400" dirty="0">
                <a:effectLst/>
                <a:latin typeface="Arial" panose="020B0604020202020204" pitchFamily="34" charset="0"/>
                <a:ea typeface="Times New Roman" panose="02020603050405020304" pitchFamily="18" charset="0"/>
                <a:cs typeface="Arial" panose="020B0604020202020204" pitchFamily="34" charset="0"/>
              </a:rPr>
              <a:t>The RRC_IDLE state is a low-power state where the User Equipment (UE), such as your smartphone, is not actively transmitting or receiving data.</a:t>
            </a:r>
          </a:p>
          <a:p>
            <a:pPr algn="just"/>
            <a:r>
              <a:rPr lang="en-IN" sz="1400" b="1" dirty="0">
                <a:effectLst/>
                <a:latin typeface="Arial" panose="020B0604020202020204" pitchFamily="34" charset="0"/>
                <a:ea typeface="Times New Roman" panose="02020603050405020304" pitchFamily="18" charset="0"/>
                <a:cs typeface="Arial" panose="020B0604020202020204" pitchFamily="34" charset="0"/>
              </a:rPr>
              <a:t>RRC_INACTIVE: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400" dirty="0">
                <a:effectLst/>
                <a:latin typeface="Arial" panose="020B0604020202020204" pitchFamily="34" charset="0"/>
                <a:ea typeface="Times New Roman" panose="02020603050405020304" pitchFamily="18" charset="0"/>
                <a:cs typeface="Arial" panose="020B0604020202020204" pitchFamily="34" charset="0"/>
              </a:rPr>
              <a:t>A state between RRC_IDLE and RRC_CONNECTED that allows faster transition to an active state while saving battery life.</a:t>
            </a:r>
          </a:p>
          <a:p>
            <a:pPr algn="just"/>
            <a:r>
              <a:rPr lang="en-IN" sz="1400" b="1" dirty="0">
                <a:effectLst/>
                <a:latin typeface="Arial" panose="020B0604020202020204" pitchFamily="34" charset="0"/>
                <a:ea typeface="Times New Roman" panose="02020603050405020304" pitchFamily="18" charset="0"/>
                <a:cs typeface="Arial" panose="020B0604020202020204" pitchFamily="34" charset="0"/>
              </a:rPr>
              <a:t>RRC_CONNECTED:</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400" dirty="0">
                <a:effectLst/>
                <a:latin typeface="Arial" panose="020B0604020202020204" pitchFamily="34" charset="0"/>
                <a:ea typeface="Times New Roman" panose="02020603050405020304" pitchFamily="18" charset="0"/>
                <a:cs typeface="Arial" panose="020B0604020202020204" pitchFamily="34" charset="0"/>
              </a:rPr>
              <a:t>The RRC_CONNECTED state in 5G is when the User Equipment (UE) is actively communicating with the network.</a:t>
            </a:r>
          </a:p>
        </p:txBody>
      </p:sp>
      <p:pic>
        <p:nvPicPr>
          <p:cNvPr id="9" name="Content Placeholder 8">
            <a:extLst>
              <a:ext uri="{FF2B5EF4-FFF2-40B4-BE49-F238E27FC236}">
                <a16:creationId xmlns:a16="http://schemas.microsoft.com/office/drawing/2014/main" id="{F59C3AFB-3906-3A1B-4CD9-6F4F5045D8B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65888" y="2984500"/>
            <a:ext cx="4754562" cy="2355200"/>
          </a:xfrm>
        </p:spPr>
      </p:pic>
      <p:sp>
        <p:nvSpPr>
          <p:cNvPr id="5" name="Date Placeholder 4">
            <a:extLst>
              <a:ext uri="{FF2B5EF4-FFF2-40B4-BE49-F238E27FC236}">
                <a16:creationId xmlns:a16="http://schemas.microsoft.com/office/drawing/2014/main" id="{98F2D994-3B41-3EDF-255A-F446C3EB064A}"/>
              </a:ext>
            </a:extLst>
          </p:cNvPr>
          <p:cNvSpPr>
            <a:spLocks noGrp="1"/>
          </p:cNvSpPr>
          <p:nvPr>
            <p:ph type="dt" sz="half" idx="10"/>
          </p:nvPr>
        </p:nvSpPr>
        <p:spPr/>
        <p:txBody>
          <a:bodyPr/>
          <a:lstStyle/>
          <a:p>
            <a:fld id="{95873924-01D5-4E26-B59F-1CD19426AF26}" type="datetime1">
              <a:rPr lang="en-US" smtClean="0"/>
              <a:pPr/>
              <a:t>7/14/2024</a:t>
            </a:fld>
            <a:endParaRPr lang="en-IN"/>
          </a:p>
        </p:txBody>
      </p:sp>
      <p:sp>
        <p:nvSpPr>
          <p:cNvPr id="6" name="Footer Placeholder 5">
            <a:extLst>
              <a:ext uri="{FF2B5EF4-FFF2-40B4-BE49-F238E27FC236}">
                <a16:creationId xmlns:a16="http://schemas.microsoft.com/office/drawing/2014/main" id="{BDA8C02D-A49A-C474-2795-755D3929EFD8}"/>
              </a:ext>
            </a:extLst>
          </p:cNvPr>
          <p:cNvSpPr>
            <a:spLocks noGrp="1"/>
          </p:cNvSpPr>
          <p:nvPr>
            <p:ph type="ftr" sz="quarter" idx="11"/>
          </p:nvPr>
        </p:nvSpPr>
        <p:spPr/>
        <p:txBody>
          <a:bodyPr/>
          <a:lstStyle/>
          <a:p>
            <a:r>
              <a:rPr lang="en-IN"/>
              <a:t>5G Registration Procedure Modeling</a:t>
            </a:r>
          </a:p>
        </p:txBody>
      </p:sp>
      <p:sp>
        <p:nvSpPr>
          <p:cNvPr id="7" name="Slide Number Placeholder 6">
            <a:extLst>
              <a:ext uri="{FF2B5EF4-FFF2-40B4-BE49-F238E27FC236}">
                <a16:creationId xmlns:a16="http://schemas.microsoft.com/office/drawing/2014/main" id="{4357BB4D-9141-2185-E645-C3245A2F7259}"/>
              </a:ext>
            </a:extLst>
          </p:cNvPr>
          <p:cNvSpPr>
            <a:spLocks noGrp="1"/>
          </p:cNvSpPr>
          <p:nvPr>
            <p:ph type="sldNum" sz="quarter" idx="12"/>
          </p:nvPr>
        </p:nvSpPr>
        <p:spPr/>
        <p:txBody>
          <a:bodyPr/>
          <a:lstStyle/>
          <a:p>
            <a:fld id="{348804C8-1A20-4932-A562-55F0FB4C4BE1}" type="slidenum">
              <a:rPr lang="en-IN" smtClean="0"/>
              <a:pPr/>
              <a:t>10</a:t>
            </a:fld>
            <a:endParaRPr lang="en-IN"/>
          </a:p>
        </p:txBody>
      </p:sp>
      <p:sp>
        <p:nvSpPr>
          <p:cNvPr id="11" name="TextBox 10">
            <a:extLst>
              <a:ext uri="{FF2B5EF4-FFF2-40B4-BE49-F238E27FC236}">
                <a16:creationId xmlns:a16="http://schemas.microsoft.com/office/drawing/2014/main" id="{4330F4C0-1982-237F-8468-BDE98BCB72A2}"/>
              </a:ext>
            </a:extLst>
          </p:cNvPr>
          <p:cNvSpPr txBox="1"/>
          <p:nvPr/>
        </p:nvSpPr>
        <p:spPr>
          <a:xfrm>
            <a:off x="1028700" y="1816100"/>
            <a:ext cx="8655050" cy="738664"/>
          </a:xfrm>
          <a:prstGeom prst="rect">
            <a:avLst/>
          </a:prstGeom>
          <a:noFill/>
        </p:spPr>
        <p:txBody>
          <a:bodyPr wrap="square" rtlCol="0">
            <a:spAutoFit/>
          </a:bodyPr>
          <a:lstStyle/>
          <a:p>
            <a:pPr algn="just"/>
            <a:r>
              <a:rPr lang="en-IN" sz="1400" b="1" dirty="0">
                <a:effectLst/>
                <a:latin typeface="Arial" panose="020B0604020202020204" pitchFamily="34" charset="0"/>
                <a:ea typeface="Times New Roman" panose="02020603050405020304" pitchFamily="18" charset="0"/>
                <a:cs typeface="Arial" panose="020B0604020202020204" pitchFamily="34" charset="0"/>
              </a:rPr>
              <a:t>The Radio Resource Control (RRC) </a:t>
            </a:r>
            <a:r>
              <a:rPr lang="en-IN" sz="1400" dirty="0">
                <a:effectLst/>
                <a:latin typeface="Arial" panose="020B0604020202020204" pitchFamily="34" charset="0"/>
                <a:ea typeface="Times New Roman" panose="02020603050405020304" pitchFamily="18" charset="0"/>
                <a:cs typeface="Arial" panose="020B0604020202020204" pitchFamily="34" charset="0"/>
              </a:rPr>
              <a:t>protocol manages the connection between the User Equipment (UE) and the Radio Access Network (RAN). The RRC protocol has several states that define how the UE interacts with the network. Here are the main RRC states in 5G:</a:t>
            </a:r>
          </a:p>
        </p:txBody>
      </p:sp>
    </p:spTree>
    <p:extLst>
      <p:ext uri="{BB962C8B-B14F-4D97-AF65-F5344CB8AC3E}">
        <p14:creationId xmlns:p14="http://schemas.microsoft.com/office/powerpoint/2010/main" val="4072048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6167B-4763-AB12-4832-97654FFB0374}"/>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sz="3200" b="1" dirty="0">
                <a:solidFill>
                  <a:srgbClr val="FFFFFF"/>
                </a:solidFill>
                <a:latin typeface="Arial" panose="020B0604020202020204" pitchFamily="34" charset="0"/>
                <a:cs typeface="Arial" panose="020B0604020202020204" pitchFamily="34" charset="0"/>
              </a:rPr>
              <a:t>Criteria For Designing The 5G Registration Model…</a:t>
            </a:r>
            <a:endParaRPr lang="en-US" sz="3200" dirty="0">
              <a:solidFill>
                <a:srgbClr val="FFFFFF"/>
              </a:solidFill>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4509E885-BA57-9D87-31C4-4A087A2EC5BE}"/>
              </a:ext>
            </a:extLst>
          </p:cNvPr>
          <p:cNvSpPr>
            <a:spLocks noGrp="1"/>
          </p:cNvSpPr>
          <p:nvPr>
            <p:ph sz="half" idx="1"/>
          </p:nvPr>
        </p:nvSpPr>
        <p:spPr>
          <a:xfrm>
            <a:off x="4699818" y="640080"/>
            <a:ext cx="7172138" cy="5830624"/>
          </a:xfrm>
        </p:spPr>
        <p:txBody>
          <a:bodyPr vert="horz" lIns="45720" tIns="45720" rIns="45720" bIns="45720" rtlCol="0">
            <a:noAutofit/>
          </a:bodyPr>
          <a:lstStyle/>
          <a:p>
            <a:pPr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Disconnected/Idle : The device is powered off or not connected to the network Transitions.</a:t>
            </a:r>
          </a:p>
          <a:p>
            <a:pPr marL="0" indent="0" algn="just">
              <a:buNone/>
            </a:pPr>
            <a:r>
              <a:rPr lang="en-US" sz="1600" dirty="0">
                <a:latin typeface="Arial" panose="020B0604020202020204" pitchFamily="34" charset="0"/>
                <a:cs typeface="Arial" panose="020B0604020202020204" pitchFamily="34" charset="0"/>
              </a:rPr>
              <a:t>	Power up: The device turns on and moves to the Idle state. Attach, RRC Connect: The device connects to the network, transitioning to the RRC Connected state Detach.</a:t>
            </a:r>
          </a:p>
          <a:p>
            <a:pPr marL="0" indent="0" algn="just">
              <a:buNone/>
            </a:pPr>
            <a:r>
              <a:rPr lang="en-US" sz="1600" dirty="0">
                <a:latin typeface="Arial" panose="020B0604020202020204" pitchFamily="34" charset="0"/>
                <a:cs typeface="Arial" panose="020B0604020202020204" pitchFamily="34" charset="0"/>
              </a:rPr>
              <a:t>	RRC Release: The device disconnects from the network and goes back to the Disconnected/Idle state.</a:t>
            </a:r>
          </a:p>
          <a:p>
            <a:pPr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RRC Connected : The device is actively connected to the network and can send and receive data Transitions.</a:t>
            </a:r>
          </a:p>
          <a:p>
            <a:pPr marL="0" indent="0" algn="just">
              <a:buNone/>
            </a:pPr>
            <a:r>
              <a:rPr lang="en-US" sz="1600" dirty="0">
                <a:latin typeface="Arial" panose="020B0604020202020204" pitchFamily="34" charset="0"/>
                <a:cs typeface="Arial" panose="020B0604020202020204" pitchFamily="34" charset="0"/>
              </a:rPr>
              <a:t>	RRC Suspend: The device suspends its active connection, transitioning to the RRC Connected Inactive state.</a:t>
            </a:r>
          </a:p>
          <a:p>
            <a:pPr marL="0" indent="0" algn="just">
              <a:buNone/>
            </a:pPr>
            <a:r>
              <a:rPr lang="en-US" sz="1600" dirty="0">
                <a:latin typeface="Arial" panose="020B0604020202020204" pitchFamily="34" charset="0"/>
                <a:cs typeface="Arial" panose="020B0604020202020204" pitchFamily="34" charset="0"/>
              </a:rPr>
              <a:t>	Connection failure: If the connection fails, the device moves back to the Disconnected/Idle state.</a:t>
            </a:r>
          </a:p>
          <a:p>
            <a:pPr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RRC Connected Inactive :The device maintains a registered but inactive connection with the network. It can quickly resume an active connection when needed Transitions.</a:t>
            </a:r>
          </a:p>
          <a:p>
            <a:pPr marL="0" indent="0" algn="just">
              <a:buNone/>
            </a:pPr>
            <a:r>
              <a:rPr lang="en-US" sz="1600" dirty="0">
                <a:latin typeface="Arial" panose="020B0604020202020204" pitchFamily="34" charset="0"/>
                <a:cs typeface="Arial" panose="020B0604020202020204" pitchFamily="34" charset="0"/>
              </a:rPr>
              <a:t>	RRC Resume: The device resumes its active connection, moving back to the RRC Connected state.</a:t>
            </a:r>
          </a:p>
          <a:p>
            <a:pPr marL="0" indent="0" algn="just">
              <a:buNone/>
            </a:pPr>
            <a:r>
              <a:rPr lang="en-US" sz="1600" dirty="0">
                <a:latin typeface="Arial" panose="020B0604020202020204" pitchFamily="34" charset="0"/>
                <a:cs typeface="Arial" panose="020B0604020202020204" pitchFamily="34" charset="0"/>
              </a:rPr>
              <a:t>	Connection failure: If the inactive connection fails, the device goes back to the Disconnected/Idle state.</a:t>
            </a:r>
          </a:p>
        </p:txBody>
      </p:sp>
      <p:sp>
        <p:nvSpPr>
          <p:cNvPr id="5" name="Date Placeholder 4">
            <a:extLst>
              <a:ext uri="{FF2B5EF4-FFF2-40B4-BE49-F238E27FC236}">
                <a16:creationId xmlns:a16="http://schemas.microsoft.com/office/drawing/2014/main" id="{D5A3BF57-4409-70A7-0549-5D5BA5072F07}"/>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a:spcAft>
                <a:spcPts val="600"/>
              </a:spcAft>
            </a:pPr>
            <a:fld id="{E43A55F2-8BE5-4FF7-968A-2D2112A7184B}" type="datetime1">
              <a:rPr lang="en-US" smtClean="0"/>
              <a:pPr>
                <a:spcAft>
                  <a:spcPts val="600"/>
                </a:spcAft>
              </a:pPr>
              <a:t>7/14/2024</a:t>
            </a:fld>
            <a:endParaRPr lang="en-US"/>
          </a:p>
        </p:txBody>
      </p:sp>
      <p:sp>
        <p:nvSpPr>
          <p:cNvPr id="6" name="Footer Placeholder 5">
            <a:extLst>
              <a:ext uri="{FF2B5EF4-FFF2-40B4-BE49-F238E27FC236}">
                <a16:creationId xmlns:a16="http://schemas.microsoft.com/office/drawing/2014/main" id="{63FB0BB4-D6C8-D71E-FD7B-BEA8391E6FC3}"/>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a:spcAft>
                <a:spcPts val="600"/>
              </a:spcAft>
            </a:pPr>
            <a:r>
              <a:rPr lang="en-US" kern="1200" cap="all" baseline="0" dirty="0">
                <a:solidFill>
                  <a:schemeClr val="tx1">
                    <a:lumMod val="95000"/>
                    <a:lumOff val="5000"/>
                  </a:schemeClr>
                </a:solidFill>
                <a:latin typeface="+mj-lt"/>
                <a:ea typeface="+mn-ea"/>
                <a:cs typeface="+mn-cs"/>
              </a:rPr>
              <a:t>5G Registration Procedure Modeling</a:t>
            </a:r>
            <a:endParaRPr lang="en-US" kern="1200" cap="all" baseline="0">
              <a:solidFill>
                <a:schemeClr val="tx1">
                  <a:lumMod val="95000"/>
                  <a:lumOff val="5000"/>
                </a:schemeClr>
              </a:solidFill>
              <a:latin typeface="+mj-lt"/>
              <a:ea typeface="+mn-ea"/>
              <a:cs typeface="+mn-cs"/>
            </a:endParaRPr>
          </a:p>
        </p:txBody>
      </p:sp>
      <p:sp>
        <p:nvSpPr>
          <p:cNvPr id="7" name="Slide Number Placeholder 6">
            <a:extLst>
              <a:ext uri="{FF2B5EF4-FFF2-40B4-BE49-F238E27FC236}">
                <a16:creationId xmlns:a16="http://schemas.microsoft.com/office/drawing/2014/main" id="{3F3C6938-D161-E0FC-0991-0A6C44073156}"/>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348804C8-1A20-4932-A562-55F0FB4C4BE1}" type="slidenum">
              <a:rPr lang="en-US"/>
              <a:pPr>
                <a:spcAft>
                  <a:spcPts val="600"/>
                </a:spcAft>
              </a:pPr>
              <a:t>11</a:t>
            </a:fld>
            <a:endParaRPr lang="en-US"/>
          </a:p>
        </p:txBody>
      </p:sp>
    </p:spTree>
    <p:extLst>
      <p:ext uri="{BB962C8B-B14F-4D97-AF65-F5344CB8AC3E}">
        <p14:creationId xmlns:p14="http://schemas.microsoft.com/office/powerpoint/2010/main" val="3502703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4E5AC-392B-5885-25F8-2836F75A9915}"/>
              </a:ext>
            </a:extLst>
          </p:cNvPr>
          <p:cNvSpPr>
            <a:spLocks noGrp="1"/>
          </p:cNvSpPr>
          <p:nvPr>
            <p:ph type="title"/>
          </p:nvPr>
        </p:nvSpPr>
        <p:spPr>
          <a:xfrm>
            <a:off x="836678" y="136525"/>
            <a:ext cx="7893867" cy="1377950"/>
          </a:xfrm>
        </p:spPr>
        <p:txBody>
          <a:bodyPr vert="horz" lIns="91440" tIns="45720" rIns="91440" bIns="45720" rtlCol="0" anchor="ctr">
            <a:noAutofit/>
          </a:bodyPr>
          <a:lstStyle/>
          <a:p>
            <a:r>
              <a:rPr lang="en-US" dirty="0">
                <a:latin typeface="Arial" panose="020B0604020202020204" pitchFamily="34" charset="0"/>
                <a:cs typeface="Arial" panose="020B0604020202020204" pitchFamily="34" charset="0"/>
              </a:rPr>
              <a:t>Criteria For Designing The 5G Registration Model…</a:t>
            </a:r>
          </a:p>
        </p:txBody>
      </p:sp>
      <p:sp>
        <p:nvSpPr>
          <p:cNvPr id="3" name="Content Placeholder 2">
            <a:extLst>
              <a:ext uri="{FF2B5EF4-FFF2-40B4-BE49-F238E27FC236}">
                <a16:creationId xmlns:a16="http://schemas.microsoft.com/office/drawing/2014/main" id="{73BD1360-A0CE-9847-DD55-A2845EEC14A4}"/>
              </a:ext>
            </a:extLst>
          </p:cNvPr>
          <p:cNvSpPr>
            <a:spLocks noGrp="1"/>
          </p:cNvSpPr>
          <p:nvPr>
            <p:ph sz="half" idx="1"/>
          </p:nvPr>
        </p:nvSpPr>
        <p:spPr>
          <a:xfrm>
            <a:off x="836679" y="1514475"/>
            <a:ext cx="7893867" cy="4619626"/>
          </a:xfrm>
        </p:spPr>
        <p:txBody>
          <a:bodyPr vert="horz" lIns="91440" tIns="45720" rIns="91440" bIns="45720" rtlCol="0">
            <a:noAutofit/>
          </a:bodyPr>
          <a:lstStyle/>
          <a:p>
            <a:pPr marL="85725" lvl="1" indent="0" algn="just">
              <a:buNone/>
            </a:pPr>
            <a:r>
              <a:rPr lang="en-US" sz="1400" b="1" dirty="0">
                <a:latin typeface="Arial" panose="020B0604020202020204" pitchFamily="34" charset="0"/>
                <a:cs typeface="Arial" panose="020B0604020202020204" pitchFamily="34" charset="0"/>
              </a:rPr>
              <a:t>Initial Access Procedure :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UE searches for an available cell and requests access by sending a registration request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Network responds with RRC connection setup messages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UE sends NAS Registration Request message to AMF.</a:t>
            </a:r>
          </a:p>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NAS Security Setup :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UE and network establish NAS security keys to secure subsequent NAS messages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Security algorithms are negotiated, and keys are derived.</a:t>
            </a:r>
          </a:p>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    Authentication and Authorization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Network verifies the UE's identity using authentication vectors. Ensures that the UE is authorized to access network services.</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Involves exchange of authentication request and response messages between UE and AMF</a:t>
            </a:r>
          </a:p>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    Registration Accept/Reject :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Network sends a registration accept message if the process is successful, including necessary parameters (e.g., assigned AMF, security keys).</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If unsuccessful, a registration reject message is sent detailing the reason</a:t>
            </a:r>
          </a:p>
        </p:txBody>
      </p:sp>
      <p:sp>
        <p:nvSpPr>
          <p:cNvPr id="5" name="Date Placeholder 4">
            <a:extLst>
              <a:ext uri="{FF2B5EF4-FFF2-40B4-BE49-F238E27FC236}">
                <a16:creationId xmlns:a16="http://schemas.microsoft.com/office/drawing/2014/main" id="{E199BB00-70E1-8911-2085-EA6AD27F33B3}"/>
              </a:ext>
            </a:extLst>
          </p:cNvPr>
          <p:cNvSpPr>
            <a:spLocks noGrp="1"/>
          </p:cNvSpPr>
          <p:nvPr>
            <p:ph type="dt" sz="half" idx="10"/>
          </p:nvPr>
        </p:nvSpPr>
        <p:spPr>
          <a:xfrm>
            <a:off x="838200" y="6356350"/>
            <a:ext cx="2164746" cy="365125"/>
          </a:xfrm>
        </p:spPr>
        <p:txBody>
          <a:bodyPr vert="horz" lIns="91440" tIns="45720" rIns="91440" bIns="45720" rtlCol="0" anchor="ctr">
            <a:normAutofit/>
          </a:bodyPr>
          <a:lstStyle/>
          <a:p>
            <a:pPr>
              <a:spcAft>
                <a:spcPts val="600"/>
              </a:spcAft>
              <a:defRPr/>
            </a:pPr>
            <a:fld id="{B5253E50-13EA-4F2D-987B-E15F302F4B09}" type="datetime1">
              <a:rPr lang="en-US" smtClean="0">
                <a:solidFill>
                  <a:prstClr val="black">
                    <a:tint val="75000"/>
                  </a:prstClr>
                </a:solidFill>
                <a:latin typeface="Calibri" panose="020F0502020204030204"/>
              </a:rPr>
              <a:pPr>
                <a:spcAft>
                  <a:spcPts val="600"/>
                </a:spcAft>
                <a:defRPr/>
              </a:pPr>
              <a:t>7/14/2024</a:t>
            </a:fld>
            <a:endParaRPr lang="en-US">
              <a:solidFill>
                <a:prstClr val="black">
                  <a:tint val="75000"/>
                </a:prstClr>
              </a:solidFill>
              <a:latin typeface="Calibri" panose="020F0502020204030204"/>
            </a:endParaRPr>
          </a:p>
        </p:txBody>
      </p:sp>
      <p:sp>
        <p:nvSpPr>
          <p:cNvPr id="6" name="Footer Placeholder 5">
            <a:extLst>
              <a:ext uri="{FF2B5EF4-FFF2-40B4-BE49-F238E27FC236}">
                <a16:creationId xmlns:a16="http://schemas.microsoft.com/office/drawing/2014/main" id="{6F5EB6EA-DCBE-6B83-3209-918A4C2DF1FE}"/>
              </a:ext>
            </a:extLst>
          </p:cNvPr>
          <p:cNvSpPr>
            <a:spLocks noGrp="1"/>
          </p:cNvSpPr>
          <p:nvPr>
            <p:ph type="ftr" sz="quarter" idx="11"/>
          </p:nvPr>
        </p:nvSpPr>
        <p:spPr>
          <a:xfrm>
            <a:off x="3195473" y="6356350"/>
            <a:ext cx="3811437"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5G Registration Procedure Modeling</a:t>
            </a:r>
          </a:p>
        </p:txBody>
      </p:sp>
      <p:pic>
        <p:nvPicPr>
          <p:cNvPr id="18" name="Picture 17" descr="Pen placed on top of a signature line">
            <a:extLst>
              <a:ext uri="{FF2B5EF4-FFF2-40B4-BE49-F238E27FC236}">
                <a16:creationId xmlns:a16="http://schemas.microsoft.com/office/drawing/2014/main" id="{ABD8C087-5686-C35D-F7A1-6EE103C93900}"/>
              </a:ext>
            </a:extLst>
          </p:cNvPr>
          <p:cNvPicPr>
            <a:picLocks noChangeAspect="1"/>
          </p:cNvPicPr>
          <p:nvPr/>
        </p:nvPicPr>
        <p:blipFill rotWithShape="1">
          <a:blip r:embed="rId2" cstate="print"/>
          <a:srcRect l="50582" r="824" b="-1"/>
          <a:stretch/>
        </p:blipFill>
        <p:spPr>
          <a:xfrm>
            <a:off x="9045117" y="430212"/>
            <a:ext cx="2981931" cy="5997576"/>
          </a:xfrm>
          <a:prstGeom prst="rect">
            <a:avLst/>
          </a:prstGeom>
          <a:effectLst/>
        </p:spPr>
      </p:pic>
      <p:sp>
        <p:nvSpPr>
          <p:cNvPr id="7" name="Slide Number Placeholder 6">
            <a:extLst>
              <a:ext uri="{FF2B5EF4-FFF2-40B4-BE49-F238E27FC236}">
                <a16:creationId xmlns:a16="http://schemas.microsoft.com/office/drawing/2014/main" id="{2C91F422-AB26-772E-D6C4-1CA43F5D5EC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348804C8-1A20-4932-A562-55F0FB4C4BE1}" type="slidenum">
              <a:rPr lang="en-US">
                <a:solidFill>
                  <a:srgbClr val="FFFFFF"/>
                </a:solidFill>
                <a:latin typeface="Calibri" panose="020F0502020204030204"/>
              </a:rPr>
              <a:pPr>
                <a:spcAft>
                  <a:spcPts val="600"/>
                </a:spcAft>
                <a:defRPr/>
              </a:pPr>
              <a:t>12</a:t>
            </a:fld>
            <a:endParaRPr lang="en-US">
              <a:solidFill>
                <a:srgbClr val="FFFFFF"/>
              </a:solidFill>
              <a:latin typeface="Calibri" panose="020F0502020204030204"/>
            </a:endParaRPr>
          </a:p>
        </p:txBody>
      </p:sp>
    </p:spTree>
    <p:extLst>
      <p:ext uri="{BB962C8B-B14F-4D97-AF65-F5344CB8AC3E}">
        <p14:creationId xmlns:p14="http://schemas.microsoft.com/office/powerpoint/2010/main" val="2447705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264A7E-027E-DA9F-49E8-A86091C85A04}"/>
              </a:ext>
            </a:extLst>
          </p:cNvPr>
          <p:cNvSpPr txBox="1"/>
          <p:nvPr/>
        </p:nvSpPr>
        <p:spPr>
          <a:xfrm>
            <a:off x="803499" y="2960717"/>
            <a:ext cx="4346645" cy="167583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tx1"/>
                </a:solidFill>
                <a:latin typeface="Arial" panose="020B0604020202020204" pitchFamily="34" charset="0"/>
                <a:ea typeface="+mj-ea"/>
                <a:cs typeface="Arial" panose="020B0604020202020204" pitchFamily="34" charset="0"/>
              </a:rPr>
              <a:t>Data Flow Diagram</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82715F-2CB3-0C50-A0AB-CEFD862DD83E}"/>
              </a:ext>
            </a:extLst>
          </p:cNvPr>
          <p:cNvPicPr>
            <a:picLocks noChangeAspect="1"/>
          </p:cNvPicPr>
          <p:nvPr/>
        </p:nvPicPr>
        <p:blipFill>
          <a:blip r:embed="rId2" cstate="print">
            <a:extLst>
              <a:ext uri="{28A0092B-C50C-407E-A947-70E740481C1C}">
                <a14:useLocalDpi xmlns:a14="http://schemas.microsoft.com/office/drawing/2010/main" val="0"/>
              </a:ext>
            </a:extLst>
          </a:blip>
          <a:stretch/>
        </p:blipFill>
        <p:spPr>
          <a:xfrm>
            <a:off x="5685810" y="391251"/>
            <a:ext cx="6009366" cy="6017712"/>
          </a:xfrm>
          <a:prstGeom prst="rect">
            <a:avLst/>
          </a:prstGeom>
        </p:spPr>
      </p:pic>
      <p:sp>
        <p:nvSpPr>
          <p:cNvPr id="7" name="Footer Placeholder 6">
            <a:extLst>
              <a:ext uri="{FF2B5EF4-FFF2-40B4-BE49-F238E27FC236}">
                <a16:creationId xmlns:a16="http://schemas.microsoft.com/office/drawing/2014/main" id="{FCA85361-FF7B-8101-B054-FE0307F8F896}"/>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5G Registration Procedure Modeling</a:t>
            </a:r>
          </a:p>
        </p:txBody>
      </p:sp>
      <p:sp>
        <p:nvSpPr>
          <p:cNvPr id="6" name="Date Placeholder 5">
            <a:extLst>
              <a:ext uri="{FF2B5EF4-FFF2-40B4-BE49-F238E27FC236}">
                <a16:creationId xmlns:a16="http://schemas.microsoft.com/office/drawing/2014/main" id="{2721C603-9C10-5529-85E9-4BDA99C4C785}"/>
              </a:ext>
            </a:extLst>
          </p:cNvPr>
          <p:cNvSpPr>
            <a:spLocks noGrp="1"/>
          </p:cNvSpPr>
          <p:nvPr>
            <p:ph type="dt" sz="half" idx="10"/>
          </p:nvPr>
        </p:nvSpPr>
        <p:spPr>
          <a:xfrm>
            <a:off x="5922492" y="6492240"/>
            <a:ext cx="2743200" cy="365125"/>
          </a:xfrm>
        </p:spPr>
        <p:txBody>
          <a:bodyPr vert="horz" lIns="91440" tIns="45720" rIns="91440" bIns="45720" rtlCol="0" anchor="ctr">
            <a:normAutofit/>
          </a:bodyPr>
          <a:lstStyle/>
          <a:p>
            <a:pPr>
              <a:spcAft>
                <a:spcPts val="600"/>
              </a:spcAft>
            </a:pPr>
            <a:fld id="{F07378CF-B709-4103-95DD-3937E7D610EE}" type="datetime1">
              <a:rPr lang="en-US" smtClean="0">
                <a:solidFill>
                  <a:schemeClr val="tx1">
                    <a:tint val="75000"/>
                  </a:schemeClr>
                </a:solidFill>
              </a:rPr>
              <a:pPr>
                <a:spcAft>
                  <a:spcPts val="600"/>
                </a:spcAft>
              </a:pPr>
              <a:t>7/14/2024</a:t>
            </a:fld>
            <a:endParaRPr lang="en-US">
              <a:solidFill>
                <a:schemeClr val="tx1">
                  <a:tint val="75000"/>
                </a:schemeClr>
              </a:solidFill>
            </a:endParaRPr>
          </a:p>
        </p:txBody>
      </p:sp>
      <p:sp>
        <p:nvSpPr>
          <p:cNvPr id="8" name="Slide Number Placeholder 7">
            <a:extLst>
              <a:ext uri="{FF2B5EF4-FFF2-40B4-BE49-F238E27FC236}">
                <a16:creationId xmlns:a16="http://schemas.microsoft.com/office/drawing/2014/main" id="{FD428D56-5B27-5F63-D26F-FB176DABD71A}"/>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348804C8-1A20-4932-A562-55F0FB4C4BE1}" type="slidenum">
              <a:rPr lang="en-US">
                <a:solidFill>
                  <a:schemeClr val="tx1">
                    <a:tint val="75000"/>
                  </a:schemeClr>
                </a:solidFill>
              </a:rPr>
              <a:pPr>
                <a:spcAft>
                  <a:spcPts val="600"/>
                </a:spcAft>
              </a:pPr>
              <a:t>13</a:t>
            </a:fld>
            <a:endParaRPr lang="en-US">
              <a:solidFill>
                <a:schemeClr val="tx1">
                  <a:tint val="75000"/>
                </a:schemeClr>
              </a:solidFill>
            </a:endParaRPr>
          </a:p>
        </p:txBody>
      </p:sp>
    </p:spTree>
    <p:extLst>
      <p:ext uri="{BB962C8B-B14F-4D97-AF65-F5344CB8AC3E}">
        <p14:creationId xmlns:p14="http://schemas.microsoft.com/office/powerpoint/2010/main" val="3835727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F7263-9E15-487D-B2C2-9B3908D9D2D8}"/>
              </a:ext>
            </a:extLst>
          </p:cNvPr>
          <p:cNvSpPr>
            <a:spLocks noGrp="1"/>
          </p:cNvSpPr>
          <p:nvPr>
            <p:ph type="title"/>
          </p:nvPr>
        </p:nvSpPr>
        <p:spPr/>
        <p:txBody>
          <a:bodyPr>
            <a:normAutofit fontScale="90000"/>
          </a:bodyPr>
          <a:lstStyle/>
          <a:p>
            <a:r>
              <a:rPr lang="en-US" sz="4400" b="1" kern="1200" dirty="0">
                <a:solidFill>
                  <a:schemeClr val="tx1"/>
                </a:solidFill>
                <a:latin typeface="Arial" panose="020B0604020202020204" pitchFamily="34" charset="0"/>
                <a:ea typeface="+mj-ea"/>
                <a:cs typeface="Arial" panose="020B0604020202020204" pitchFamily="34" charset="0"/>
              </a:rPr>
              <a:t>System Design And Development</a:t>
            </a:r>
            <a:br>
              <a:rPr lang="en-US" sz="4400" kern="1200" dirty="0">
                <a:solidFill>
                  <a:schemeClr val="tx1"/>
                </a:solidFill>
                <a:latin typeface="Arial" panose="020B0604020202020204" pitchFamily="34" charset="0"/>
                <a:ea typeface="+mj-ea"/>
                <a:cs typeface="Arial" panose="020B0604020202020204" pitchFamily="34" charset="0"/>
              </a:rPr>
            </a:br>
            <a:endParaRPr lang="en-US" dirty="0"/>
          </a:p>
        </p:txBody>
      </p:sp>
      <p:grpSp>
        <p:nvGrpSpPr>
          <p:cNvPr id="201" name="Group 46">
            <a:extLst>
              <a:ext uri="{FF2B5EF4-FFF2-40B4-BE49-F238E27FC236}">
                <a16:creationId xmlns:a16="http://schemas.microsoft.com/office/drawing/2014/main" id="{20C64066-5101-4943-AD64-3EFEA5BD4EB8}"/>
              </a:ext>
            </a:extLst>
          </p:cNvPr>
          <p:cNvGrpSpPr>
            <a:grpSpLocks noChangeAspect="1"/>
          </p:cNvGrpSpPr>
          <p:nvPr/>
        </p:nvGrpSpPr>
        <p:grpSpPr bwMode="auto">
          <a:xfrm>
            <a:off x="5196914" y="4411222"/>
            <a:ext cx="570046" cy="818892"/>
            <a:chOff x="2362" y="2478"/>
            <a:chExt cx="969" cy="1392"/>
          </a:xfrm>
        </p:grpSpPr>
        <p:grpSp>
          <p:nvGrpSpPr>
            <p:cNvPr id="202" name="Group 50">
              <a:extLst>
                <a:ext uri="{FF2B5EF4-FFF2-40B4-BE49-F238E27FC236}">
                  <a16:creationId xmlns:a16="http://schemas.microsoft.com/office/drawing/2014/main" id="{FBDDD047-BB00-4E7F-99FE-8AA34F100337}"/>
                </a:ext>
              </a:extLst>
            </p:cNvPr>
            <p:cNvGrpSpPr>
              <a:grpSpLocks noChangeAspect="1"/>
            </p:cNvGrpSpPr>
            <p:nvPr/>
          </p:nvGrpSpPr>
          <p:grpSpPr bwMode="auto">
            <a:xfrm>
              <a:off x="2365" y="2478"/>
              <a:ext cx="966" cy="1391"/>
              <a:chOff x="2365" y="2478"/>
              <a:chExt cx="966" cy="1391"/>
            </a:xfrm>
          </p:grpSpPr>
          <p:sp>
            <p:nvSpPr>
              <p:cNvPr id="204" name="Freeform 20">
                <a:extLst>
                  <a:ext uri="{FF2B5EF4-FFF2-40B4-BE49-F238E27FC236}">
                    <a16:creationId xmlns:a16="http://schemas.microsoft.com/office/drawing/2014/main" id="{3D82F377-C91F-4B72-8DF2-233CAB1B72D6}"/>
                  </a:ext>
                </a:extLst>
              </p:cNvPr>
              <p:cNvSpPr>
                <a:spLocks noChangeAspect="1"/>
              </p:cNvSpPr>
              <p:nvPr/>
            </p:nvSpPr>
            <p:spPr bwMode="auto">
              <a:xfrm>
                <a:off x="2384" y="2497"/>
                <a:ext cx="928" cy="1353"/>
              </a:xfrm>
              <a:custGeom>
                <a:avLst/>
                <a:gdLst>
                  <a:gd name="T0" fmla="*/ 155477304 w 393"/>
                  <a:gd name="T1" fmla="*/ 32833468 h 573"/>
                  <a:gd name="T2" fmla="*/ 155477304 w 393"/>
                  <a:gd name="T3" fmla="*/ 213867255 h 573"/>
                  <a:gd name="T4" fmla="*/ 142780335 w 393"/>
                  <a:gd name="T5" fmla="*/ 226627195 h 573"/>
                  <a:gd name="T6" fmla="*/ 12713416 w 393"/>
                  <a:gd name="T7" fmla="*/ 226627195 h 573"/>
                  <a:gd name="T8" fmla="*/ 0 w 393"/>
                  <a:gd name="T9" fmla="*/ 213867255 h 573"/>
                  <a:gd name="T10" fmla="*/ 0 w 393"/>
                  <a:gd name="T11" fmla="*/ 12709704 h 573"/>
                  <a:gd name="T12" fmla="*/ 12713416 w 393"/>
                  <a:gd name="T13" fmla="*/ 0 h 573"/>
                  <a:gd name="T14" fmla="*/ 142780335 w 393"/>
                  <a:gd name="T15" fmla="*/ 0 h 573"/>
                  <a:gd name="T16" fmla="*/ 155477304 w 393"/>
                  <a:gd name="T17" fmla="*/ 12709704 h 573"/>
                  <a:gd name="T18" fmla="*/ 155477304 w 393"/>
                  <a:gd name="T19" fmla="*/ 2006488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base">
                  <a:spcBef>
                    <a:spcPct val="0"/>
                  </a:spcBef>
                  <a:spcAft>
                    <a:spcPct val="0"/>
                  </a:spcAft>
                </a:pPr>
                <a:endParaRPr lang="en-US" sz="1000">
                  <a:solidFill>
                    <a:srgbClr val="58585A"/>
                  </a:solidFill>
                  <a:latin typeface="Arial" panose="020B0604020202020204" pitchFamily="34" charset="0"/>
                </a:endParaRPr>
              </a:p>
            </p:txBody>
          </p:sp>
          <p:sp>
            <p:nvSpPr>
              <p:cNvPr id="205" name="Freeform 21">
                <a:extLst>
                  <a:ext uri="{FF2B5EF4-FFF2-40B4-BE49-F238E27FC236}">
                    <a16:creationId xmlns:a16="http://schemas.microsoft.com/office/drawing/2014/main" id="{63DEC089-02EE-4B61-B7B7-727579632F4E}"/>
                  </a:ext>
                </a:extLst>
              </p:cNvPr>
              <p:cNvSpPr>
                <a:spLocks noChangeAspect="1" noEditPoints="1"/>
              </p:cNvSpPr>
              <p:nvPr/>
            </p:nvSpPr>
            <p:spPr bwMode="auto">
              <a:xfrm>
                <a:off x="2365" y="2478"/>
                <a:ext cx="966" cy="1391"/>
              </a:xfrm>
              <a:custGeom>
                <a:avLst/>
                <a:gdLst>
                  <a:gd name="T0" fmla="*/ 159195943 w 409"/>
                  <a:gd name="T1" fmla="*/ 26522941 h 589"/>
                  <a:gd name="T2" fmla="*/ 162410982 w 409"/>
                  <a:gd name="T3" fmla="*/ 23323976 h 589"/>
                  <a:gd name="T4" fmla="*/ 162410982 w 409"/>
                  <a:gd name="T5" fmla="*/ 15762989 h 589"/>
                  <a:gd name="T6" fmla="*/ 146593937 w 409"/>
                  <a:gd name="T7" fmla="*/ 0 h 589"/>
                  <a:gd name="T8" fmla="*/ 15794570 w 409"/>
                  <a:gd name="T9" fmla="*/ 0 h 589"/>
                  <a:gd name="T10" fmla="*/ 0 w 409"/>
                  <a:gd name="T11" fmla="*/ 15762989 h 589"/>
                  <a:gd name="T12" fmla="*/ 0 w 409"/>
                  <a:gd name="T13" fmla="*/ 217729586 h 589"/>
                  <a:gd name="T14" fmla="*/ 15794570 w 409"/>
                  <a:gd name="T15" fmla="*/ 233510122 h 589"/>
                  <a:gd name="T16" fmla="*/ 146593937 w 409"/>
                  <a:gd name="T17" fmla="*/ 233510122 h 589"/>
                  <a:gd name="T18" fmla="*/ 162410982 w 409"/>
                  <a:gd name="T19" fmla="*/ 217729586 h 589"/>
                  <a:gd name="T20" fmla="*/ 162410982 w 409"/>
                  <a:gd name="T21" fmla="*/ 36118411 h 589"/>
                  <a:gd name="T22" fmla="*/ 159195943 w 409"/>
                  <a:gd name="T23" fmla="*/ 32891532 h 589"/>
                  <a:gd name="T24" fmla="*/ 155993742 w 409"/>
                  <a:gd name="T25" fmla="*/ 36118411 h 589"/>
                  <a:gd name="T26" fmla="*/ 155993742 w 409"/>
                  <a:gd name="T27" fmla="*/ 217729586 h 589"/>
                  <a:gd name="T28" fmla="*/ 146593937 w 409"/>
                  <a:gd name="T29" fmla="*/ 227087625 h 589"/>
                  <a:gd name="T30" fmla="*/ 15794570 w 409"/>
                  <a:gd name="T31" fmla="*/ 227087625 h 589"/>
                  <a:gd name="T32" fmla="*/ 6417240 w 409"/>
                  <a:gd name="T33" fmla="*/ 217729586 h 589"/>
                  <a:gd name="T34" fmla="*/ 6417240 w 409"/>
                  <a:gd name="T35" fmla="*/ 15762989 h 589"/>
                  <a:gd name="T36" fmla="*/ 15794570 w 409"/>
                  <a:gd name="T37" fmla="*/ 6412524 h 589"/>
                  <a:gd name="T38" fmla="*/ 146593937 w 409"/>
                  <a:gd name="T39" fmla="*/ 6412524 h 589"/>
                  <a:gd name="T40" fmla="*/ 155993742 w 409"/>
                  <a:gd name="T41" fmla="*/ 15762989 h 589"/>
                  <a:gd name="T42" fmla="*/ 155993742 w 409"/>
                  <a:gd name="T43" fmla="*/ 23323976 h 589"/>
                  <a:gd name="T44" fmla="*/ 159195943 w 409"/>
                  <a:gd name="T45" fmla="*/ 26522941 h 589"/>
                  <a:gd name="T46" fmla="*/ 81000418 w 409"/>
                  <a:gd name="T47" fmla="*/ 30065416 h 589"/>
                  <a:gd name="T48" fmla="*/ 78132003 w 409"/>
                  <a:gd name="T49" fmla="*/ 31694851 h 589"/>
                  <a:gd name="T50" fmla="*/ 29736862 w 409"/>
                  <a:gd name="T51" fmla="*/ 128427039 h 589"/>
                  <a:gd name="T52" fmla="*/ 30249341 w 409"/>
                  <a:gd name="T53" fmla="*/ 131654123 h 589"/>
                  <a:gd name="T54" fmla="*/ 32966306 w 409"/>
                  <a:gd name="T55" fmla="*/ 132798796 h 589"/>
                  <a:gd name="T56" fmla="*/ 129459080 w 409"/>
                  <a:gd name="T57" fmla="*/ 132798796 h 589"/>
                  <a:gd name="T58" fmla="*/ 132100545 w 409"/>
                  <a:gd name="T59" fmla="*/ 131654123 h 589"/>
                  <a:gd name="T60" fmla="*/ 132100545 w 409"/>
                  <a:gd name="T61" fmla="*/ 128427039 h 589"/>
                  <a:gd name="T62" fmla="*/ 84192906 w 409"/>
                  <a:gd name="T63" fmla="*/ 31694851 h 589"/>
                  <a:gd name="T64" fmla="*/ 81000418 w 409"/>
                  <a:gd name="T65" fmla="*/ 30065416 h 589"/>
                  <a:gd name="T66" fmla="*/ 38146228 w 409"/>
                  <a:gd name="T67" fmla="*/ 126377633 h 589"/>
                  <a:gd name="T68" fmla="*/ 81000418 w 409"/>
                  <a:gd name="T69" fmla="*/ 40453364 h 589"/>
                  <a:gd name="T70" fmla="*/ 124175918 w 409"/>
                  <a:gd name="T71" fmla="*/ 126377633 h 589"/>
                  <a:gd name="T72" fmla="*/ 38146228 w 409"/>
                  <a:gd name="T73" fmla="*/ 126377633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base">
                  <a:spcBef>
                    <a:spcPct val="0"/>
                  </a:spcBef>
                  <a:spcAft>
                    <a:spcPct val="0"/>
                  </a:spcAft>
                </a:pPr>
                <a:endParaRPr lang="en-US" sz="1000">
                  <a:solidFill>
                    <a:srgbClr val="58585A"/>
                  </a:solidFill>
                  <a:latin typeface="Arial" panose="020B0604020202020204" pitchFamily="34" charset="0"/>
                </a:endParaRPr>
              </a:p>
            </p:txBody>
          </p:sp>
          <p:sp>
            <p:nvSpPr>
              <p:cNvPr id="206" name="Text Box 22">
                <a:extLst>
                  <a:ext uri="{FF2B5EF4-FFF2-40B4-BE49-F238E27FC236}">
                    <a16:creationId xmlns:a16="http://schemas.microsoft.com/office/drawing/2014/main" id="{470D0165-77F6-4480-A9E2-5EE0AA949389}"/>
                  </a:ext>
                </a:extLst>
              </p:cNvPr>
              <p:cNvSpPr txBox="1">
                <a:spLocks noChangeAspect="1" noChangeArrowheads="1"/>
              </p:cNvSpPr>
              <p:nvPr/>
            </p:nvSpPr>
            <p:spPr bwMode="auto">
              <a:xfrm>
                <a:off x="2425" y="3395"/>
                <a:ext cx="8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algn="ctr" fontAlgn="base">
                  <a:lnSpc>
                    <a:spcPct val="80000"/>
                  </a:lnSpc>
                  <a:spcBef>
                    <a:spcPct val="0"/>
                  </a:spcBef>
                  <a:spcAft>
                    <a:spcPct val="0"/>
                  </a:spcAft>
                  <a:buClrTx/>
                  <a:buFontTx/>
                  <a:buNone/>
                </a:pPr>
                <a:r>
                  <a:rPr lang="en-US" altLang="en-US" sz="1100" dirty="0">
                    <a:solidFill>
                      <a:srgbClr val="00A9D4"/>
                    </a:solidFill>
                    <a:ea typeface="MS PGothic" panose="020B0600070205080204" pitchFamily="34" charset="-128"/>
                  </a:rPr>
                  <a:t>AMF</a:t>
                </a:r>
                <a:endParaRPr lang="sv-SE" altLang="en-US" sz="1100" dirty="0">
                  <a:solidFill>
                    <a:srgbClr val="00A9D4"/>
                  </a:solidFill>
                  <a:ea typeface="MS PGothic" panose="020B0600070205080204" pitchFamily="34" charset="-128"/>
                </a:endParaRPr>
              </a:p>
            </p:txBody>
          </p:sp>
        </p:grpSp>
        <p:sp>
          <p:nvSpPr>
            <p:cNvPr id="203" name="Rectangle 51">
              <a:extLst>
                <a:ext uri="{FF2B5EF4-FFF2-40B4-BE49-F238E27FC236}">
                  <a16:creationId xmlns:a16="http://schemas.microsoft.com/office/drawing/2014/main" id="{26ED1956-E7C1-40ED-A009-DB676BF7B15E}"/>
                </a:ext>
              </a:extLst>
            </p:cNvPr>
            <p:cNvSpPr>
              <a:spLocks noChangeAspect="1" noChangeArrowheads="1"/>
            </p:cNvSpPr>
            <p:nvPr/>
          </p:nvSpPr>
          <p:spPr bwMode="auto">
            <a:xfrm>
              <a:off x="236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algn="ctr" fontAlgn="base">
                <a:spcBef>
                  <a:spcPct val="0"/>
                </a:spcBef>
                <a:spcAft>
                  <a:spcPct val="0"/>
                </a:spcAft>
                <a:buClrTx/>
                <a:buFontTx/>
                <a:buNone/>
              </a:pPr>
              <a:endParaRPr lang="sv-SE" altLang="en-US" sz="1000">
                <a:solidFill>
                  <a:srgbClr val="58585A"/>
                </a:solidFill>
                <a:ea typeface="MS PGothic" panose="020B0600070205080204" pitchFamily="34" charset="-128"/>
              </a:endParaRPr>
            </a:p>
          </p:txBody>
        </p:sp>
      </p:grpSp>
      <p:grpSp>
        <p:nvGrpSpPr>
          <p:cNvPr id="207" name="Group 34">
            <a:extLst>
              <a:ext uri="{FF2B5EF4-FFF2-40B4-BE49-F238E27FC236}">
                <a16:creationId xmlns:a16="http://schemas.microsoft.com/office/drawing/2014/main" id="{A2FEA451-A994-42F7-A6C4-0AF2C55D6937}"/>
              </a:ext>
            </a:extLst>
          </p:cNvPr>
          <p:cNvGrpSpPr>
            <a:grpSpLocks noChangeAspect="1"/>
          </p:cNvGrpSpPr>
          <p:nvPr/>
        </p:nvGrpSpPr>
        <p:grpSpPr bwMode="auto">
          <a:xfrm>
            <a:off x="5191326" y="2296304"/>
            <a:ext cx="570048" cy="818892"/>
            <a:chOff x="183" y="2478"/>
            <a:chExt cx="969" cy="1392"/>
          </a:xfrm>
        </p:grpSpPr>
        <p:grpSp>
          <p:nvGrpSpPr>
            <p:cNvPr id="208" name="Group 52">
              <a:extLst>
                <a:ext uri="{FF2B5EF4-FFF2-40B4-BE49-F238E27FC236}">
                  <a16:creationId xmlns:a16="http://schemas.microsoft.com/office/drawing/2014/main" id="{D9456D42-C4EE-4C01-AF6A-CDBFC0E648DE}"/>
                </a:ext>
              </a:extLst>
            </p:cNvPr>
            <p:cNvGrpSpPr>
              <a:grpSpLocks noChangeAspect="1"/>
            </p:cNvGrpSpPr>
            <p:nvPr/>
          </p:nvGrpSpPr>
          <p:grpSpPr bwMode="auto">
            <a:xfrm>
              <a:off x="186" y="2478"/>
              <a:ext cx="966" cy="1391"/>
              <a:chOff x="186" y="2478"/>
              <a:chExt cx="966" cy="1391"/>
            </a:xfrm>
          </p:grpSpPr>
          <p:sp>
            <p:nvSpPr>
              <p:cNvPr id="210" name="Freeform 16">
                <a:extLst>
                  <a:ext uri="{FF2B5EF4-FFF2-40B4-BE49-F238E27FC236}">
                    <a16:creationId xmlns:a16="http://schemas.microsoft.com/office/drawing/2014/main" id="{098DA9D2-634A-4129-8EC2-35BAD7D011B8}"/>
                  </a:ext>
                </a:extLst>
              </p:cNvPr>
              <p:cNvSpPr>
                <a:spLocks noChangeAspect="1"/>
              </p:cNvSpPr>
              <p:nvPr/>
            </p:nvSpPr>
            <p:spPr bwMode="auto">
              <a:xfrm>
                <a:off x="205" y="2497"/>
                <a:ext cx="928" cy="1353"/>
              </a:xfrm>
              <a:custGeom>
                <a:avLst/>
                <a:gdLst>
                  <a:gd name="T0" fmla="*/ 155477304 w 393"/>
                  <a:gd name="T1" fmla="*/ 32833468 h 573"/>
                  <a:gd name="T2" fmla="*/ 155477304 w 393"/>
                  <a:gd name="T3" fmla="*/ 213867255 h 573"/>
                  <a:gd name="T4" fmla="*/ 142780335 w 393"/>
                  <a:gd name="T5" fmla="*/ 226627195 h 573"/>
                  <a:gd name="T6" fmla="*/ 12713416 w 393"/>
                  <a:gd name="T7" fmla="*/ 226627195 h 573"/>
                  <a:gd name="T8" fmla="*/ 0 w 393"/>
                  <a:gd name="T9" fmla="*/ 213867255 h 573"/>
                  <a:gd name="T10" fmla="*/ 0 w 393"/>
                  <a:gd name="T11" fmla="*/ 12709704 h 573"/>
                  <a:gd name="T12" fmla="*/ 12713416 w 393"/>
                  <a:gd name="T13" fmla="*/ 0 h 573"/>
                  <a:gd name="T14" fmla="*/ 142780335 w 393"/>
                  <a:gd name="T15" fmla="*/ 0 h 573"/>
                  <a:gd name="T16" fmla="*/ 155477304 w 393"/>
                  <a:gd name="T17" fmla="*/ 12709704 h 573"/>
                  <a:gd name="T18" fmla="*/ 155477304 w 393"/>
                  <a:gd name="T19" fmla="*/ 2006488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base">
                  <a:spcBef>
                    <a:spcPct val="0"/>
                  </a:spcBef>
                  <a:spcAft>
                    <a:spcPct val="0"/>
                  </a:spcAft>
                </a:pPr>
                <a:endParaRPr lang="en-US" sz="1100">
                  <a:solidFill>
                    <a:srgbClr val="58585A"/>
                  </a:solidFill>
                  <a:latin typeface="Arial" panose="020B0604020202020204" pitchFamily="34" charset="0"/>
                </a:endParaRPr>
              </a:p>
            </p:txBody>
          </p:sp>
          <p:sp>
            <p:nvSpPr>
              <p:cNvPr id="211" name="Freeform 17">
                <a:extLst>
                  <a:ext uri="{FF2B5EF4-FFF2-40B4-BE49-F238E27FC236}">
                    <a16:creationId xmlns:a16="http://schemas.microsoft.com/office/drawing/2014/main" id="{9D244723-B4F6-46A2-A2CF-E52C911EEE3A}"/>
                  </a:ext>
                </a:extLst>
              </p:cNvPr>
              <p:cNvSpPr>
                <a:spLocks noChangeAspect="1" noEditPoints="1"/>
              </p:cNvSpPr>
              <p:nvPr/>
            </p:nvSpPr>
            <p:spPr bwMode="auto">
              <a:xfrm>
                <a:off x="186" y="2478"/>
                <a:ext cx="966" cy="1391"/>
              </a:xfrm>
              <a:custGeom>
                <a:avLst/>
                <a:gdLst>
                  <a:gd name="T0" fmla="*/ 159195943 w 409"/>
                  <a:gd name="T1" fmla="*/ 26522941 h 589"/>
                  <a:gd name="T2" fmla="*/ 162410982 w 409"/>
                  <a:gd name="T3" fmla="*/ 23323976 h 589"/>
                  <a:gd name="T4" fmla="*/ 162410982 w 409"/>
                  <a:gd name="T5" fmla="*/ 15762989 h 589"/>
                  <a:gd name="T6" fmla="*/ 146593937 w 409"/>
                  <a:gd name="T7" fmla="*/ 0 h 589"/>
                  <a:gd name="T8" fmla="*/ 15794570 w 409"/>
                  <a:gd name="T9" fmla="*/ 0 h 589"/>
                  <a:gd name="T10" fmla="*/ 0 w 409"/>
                  <a:gd name="T11" fmla="*/ 15762989 h 589"/>
                  <a:gd name="T12" fmla="*/ 0 w 409"/>
                  <a:gd name="T13" fmla="*/ 217729586 h 589"/>
                  <a:gd name="T14" fmla="*/ 15794570 w 409"/>
                  <a:gd name="T15" fmla="*/ 233510122 h 589"/>
                  <a:gd name="T16" fmla="*/ 146593937 w 409"/>
                  <a:gd name="T17" fmla="*/ 233510122 h 589"/>
                  <a:gd name="T18" fmla="*/ 162410982 w 409"/>
                  <a:gd name="T19" fmla="*/ 217729586 h 589"/>
                  <a:gd name="T20" fmla="*/ 162410982 w 409"/>
                  <a:gd name="T21" fmla="*/ 36118411 h 589"/>
                  <a:gd name="T22" fmla="*/ 159195943 w 409"/>
                  <a:gd name="T23" fmla="*/ 32891532 h 589"/>
                  <a:gd name="T24" fmla="*/ 155993742 w 409"/>
                  <a:gd name="T25" fmla="*/ 36118411 h 589"/>
                  <a:gd name="T26" fmla="*/ 155993742 w 409"/>
                  <a:gd name="T27" fmla="*/ 217729586 h 589"/>
                  <a:gd name="T28" fmla="*/ 146593937 w 409"/>
                  <a:gd name="T29" fmla="*/ 227087625 h 589"/>
                  <a:gd name="T30" fmla="*/ 15794570 w 409"/>
                  <a:gd name="T31" fmla="*/ 227087625 h 589"/>
                  <a:gd name="T32" fmla="*/ 6417240 w 409"/>
                  <a:gd name="T33" fmla="*/ 217729586 h 589"/>
                  <a:gd name="T34" fmla="*/ 6417240 w 409"/>
                  <a:gd name="T35" fmla="*/ 15762989 h 589"/>
                  <a:gd name="T36" fmla="*/ 15794570 w 409"/>
                  <a:gd name="T37" fmla="*/ 6412524 h 589"/>
                  <a:gd name="T38" fmla="*/ 146593937 w 409"/>
                  <a:gd name="T39" fmla="*/ 6412524 h 589"/>
                  <a:gd name="T40" fmla="*/ 155993742 w 409"/>
                  <a:gd name="T41" fmla="*/ 15762989 h 589"/>
                  <a:gd name="T42" fmla="*/ 155993742 w 409"/>
                  <a:gd name="T43" fmla="*/ 23323976 h 589"/>
                  <a:gd name="T44" fmla="*/ 159195943 w 409"/>
                  <a:gd name="T45" fmla="*/ 26522941 h 589"/>
                  <a:gd name="T46" fmla="*/ 81000418 w 409"/>
                  <a:gd name="T47" fmla="*/ 30065416 h 589"/>
                  <a:gd name="T48" fmla="*/ 78132003 w 409"/>
                  <a:gd name="T49" fmla="*/ 31694851 h 589"/>
                  <a:gd name="T50" fmla="*/ 29736862 w 409"/>
                  <a:gd name="T51" fmla="*/ 128427039 h 589"/>
                  <a:gd name="T52" fmla="*/ 30249341 w 409"/>
                  <a:gd name="T53" fmla="*/ 131654123 h 589"/>
                  <a:gd name="T54" fmla="*/ 32966306 w 409"/>
                  <a:gd name="T55" fmla="*/ 132798796 h 589"/>
                  <a:gd name="T56" fmla="*/ 129459080 w 409"/>
                  <a:gd name="T57" fmla="*/ 132798796 h 589"/>
                  <a:gd name="T58" fmla="*/ 132100545 w 409"/>
                  <a:gd name="T59" fmla="*/ 131654123 h 589"/>
                  <a:gd name="T60" fmla="*/ 132100545 w 409"/>
                  <a:gd name="T61" fmla="*/ 128427039 h 589"/>
                  <a:gd name="T62" fmla="*/ 84192906 w 409"/>
                  <a:gd name="T63" fmla="*/ 31694851 h 589"/>
                  <a:gd name="T64" fmla="*/ 81000418 w 409"/>
                  <a:gd name="T65" fmla="*/ 30065416 h 589"/>
                  <a:gd name="T66" fmla="*/ 38146228 w 409"/>
                  <a:gd name="T67" fmla="*/ 126377633 h 589"/>
                  <a:gd name="T68" fmla="*/ 81000418 w 409"/>
                  <a:gd name="T69" fmla="*/ 40453364 h 589"/>
                  <a:gd name="T70" fmla="*/ 124175918 w 409"/>
                  <a:gd name="T71" fmla="*/ 126377633 h 589"/>
                  <a:gd name="T72" fmla="*/ 38146228 w 409"/>
                  <a:gd name="T73" fmla="*/ 126377633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204" y="76"/>
                    </a:moveTo>
                    <a:cubicBezTo>
                      <a:pt x="201" y="76"/>
                      <a:pt x="199" y="78"/>
                      <a:pt x="197" y="80"/>
                    </a:cubicBezTo>
                    <a:cubicBezTo>
                      <a:pt x="75" y="324"/>
                      <a:pt x="75" y="324"/>
                      <a:pt x="75" y="324"/>
                    </a:cubicBezTo>
                    <a:cubicBezTo>
                      <a:pt x="74" y="326"/>
                      <a:pt x="74" y="329"/>
                      <a:pt x="76" y="332"/>
                    </a:cubicBezTo>
                    <a:cubicBezTo>
                      <a:pt x="77" y="334"/>
                      <a:pt x="80" y="335"/>
                      <a:pt x="83" y="335"/>
                    </a:cubicBezTo>
                    <a:cubicBezTo>
                      <a:pt x="326" y="335"/>
                      <a:pt x="326" y="335"/>
                      <a:pt x="326" y="335"/>
                    </a:cubicBezTo>
                    <a:cubicBezTo>
                      <a:pt x="329" y="335"/>
                      <a:pt x="332" y="334"/>
                      <a:pt x="333" y="332"/>
                    </a:cubicBezTo>
                    <a:cubicBezTo>
                      <a:pt x="334" y="329"/>
                      <a:pt x="335" y="326"/>
                      <a:pt x="333" y="324"/>
                    </a:cubicBezTo>
                    <a:cubicBezTo>
                      <a:pt x="212" y="80"/>
                      <a:pt x="212" y="80"/>
                      <a:pt x="212" y="80"/>
                    </a:cubicBezTo>
                    <a:cubicBezTo>
                      <a:pt x="210" y="78"/>
                      <a:pt x="207" y="76"/>
                      <a:pt x="204" y="76"/>
                    </a:cubicBezTo>
                    <a:close/>
                    <a:moveTo>
                      <a:pt x="96" y="319"/>
                    </a:moveTo>
                    <a:cubicBezTo>
                      <a:pt x="204" y="102"/>
                      <a:pt x="204" y="102"/>
                      <a:pt x="204" y="102"/>
                    </a:cubicBezTo>
                    <a:cubicBezTo>
                      <a:pt x="313" y="319"/>
                      <a:pt x="313" y="319"/>
                      <a:pt x="313" y="319"/>
                    </a:cubicBezTo>
                    <a:lnTo>
                      <a:pt x="96" y="319"/>
                    </a:ln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base">
                  <a:spcBef>
                    <a:spcPct val="0"/>
                  </a:spcBef>
                  <a:spcAft>
                    <a:spcPct val="0"/>
                  </a:spcAft>
                </a:pPr>
                <a:endParaRPr lang="en-US" sz="1100">
                  <a:solidFill>
                    <a:srgbClr val="58585A"/>
                  </a:solidFill>
                  <a:latin typeface="Arial" panose="020B0604020202020204" pitchFamily="34" charset="0"/>
                </a:endParaRPr>
              </a:p>
            </p:txBody>
          </p:sp>
          <p:sp>
            <p:nvSpPr>
              <p:cNvPr id="212" name="Text Box 18">
                <a:extLst>
                  <a:ext uri="{FF2B5EF4-FFF2-40B4-BE49-F238E27FC236}">
                    <a16:creationId xmlns:a16="http://schemas.microsoft.com/office/drawing/2014/main" id="{87964D05-A0CE-4187-96BA-C543BE0D3D43}"/>
                  </a:ext>
                </a:extLst>
              </p:cNvPr>
              <p:cNvSpPr txBox="1">
                <a:spLocks noChangeAspect="1" noChangeArrowheads="1"/>
              </p:cNvSpPr>
              <p:nvPr/>
            </p:nvSpPr>
            <p:spPr bwMode="auto">
              <a:xfrm>
                <a:off x="234" y="3435"/>
                <a:ext cx="8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algn="ctr" fontAlgn="base">
                  <a:lnSpc>
                    <a:spcPct val="80000"/>
                  </a:lnSpc>
                  <a:spcBef>
                    <a:spcPct val="0"/>
                  </a:spcBef>
                  <a:spcAft>
                    <a:spcPct val="0"/>
                  </a:spcAft>
                  <a:buClrTx/>
                  <a:buFontTx/>
                  <a:buNone/>
                </a:pPr>
                <a:r>
                  <a:rPr lang="en-US" altLang="en-US" sz="1100" dirty="0">
                    <a:solidFill>
                      <a:srgbClr val="89BA17"/>
                    </a:solidFill>
                    <a:ea typeface="MS PGothic" panose="020B0600070205080204" pitchFamily="34" charset="-128"/>
                  </a:rPr>
                  <a:t>NRF</a:t>
                </a:r>
                <a:endParaRPr lang="sv-SE" altLang="en-US" sz="1100" dirty="0">
                  <a:solidFill>
                    <a:srgbClr val="89BA17"/>
                  </a:solidFill>
                  <a:ea typeface="MS PGothic" panose="020B0600070205080204" pitchFamily="34" charset="-128"/>
                </a:endParaRPr>
              </a:p>
            </p:txBody>
          </p:sp>
        </p:grpSp>
        <p:sp>
          <p:nvSpPr>
            <p:cNvPr id="209" name="Rectangle 39">
              <a:extLst>
                <a:ext uri="{FF2B5EF4-FFF2-40B4-BE49-F238E27FC236}">
                  <a16:creationId xmlns:a16="http://schemas.microsoft.com/office/drawing/2014/main" id="{15F04F29-B952-472D-BD23-16BA14F80A78}"/>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algn="ctr" fontAlgn="base">
                <a:spcBef>
                  <a:spcPct val="0"/>
                </a:spcBef>
                <a:spcAft>
                  <a:spcPct val="0"/>
                </a:spcAft>
                <a:buClrTx/>
                <a:buFontTx/>
                <a:buNone/>
              </a:pPr>
              <a:endParaRPr lang="sv-SE" altLang="en-US" sz="1100">
                <a:solidFill>
                  <a:srgbClr val="58585A"/>
                </a:solidFill>
                <a:ea typeface="MS PGothic" panose="020B0600070205080204" pitchFamily="34" charset="-128"/>
              </a:endParaRPr>
            </a:p>
          </p:txBody>
        </p:sp>
      </p:grpSp>
      <p:grpSp>
        <p:nvGrpSpPr>
          <p:cNvPr id="213" name="Group 4">
            <a:extLst>
              <a:ext uri="{FF2B5EF4-FFF2-40B4-BE49-F238E27FC236}">
                <a16:creationId xmlns:a16="http://schemas.microsoft.com/office/drawing/2014/main" id="{2D1972FC-F19B-4DBF-9A9A-AFA0B07BB4DF}"/>
              </a:ext>
            </a:extLst>
          </p:cNvPr>
          <p:cNvGrpSpPr>
            <a:grpSpLocks noChangeAspect="1"/>
          </p:cNvGrpSpPr>
          <p:nvPr/>
        </p:nvGrpSpPr>
        <p:grpSpPr bwMode="auto">
          <a:xfrm>
            <a:off x="2970115" y="4411222"/>
            <a:ext cx="570048" cy="818892"/>
            <a:chOff x="183" y="860"/>
            <a:chExt cx="969" cy="1392"/>
          </a:xfrm>
        </p:grpSpPr>
        <p:grpSp>
          <p:nvGrpSpPr>
            <p:cNvPr id="214" name="Group 5">
              <a:extLst>
                <a:ext uri="{FF2B5EF4-FFF2-40B4-BE49-F238E27FC236}">
                  <a16:creationId xmlns:a16="http://schemas.microsoft.com/office/drawing/2014/main" id="{1D785E55-34A8-4BEE-B5A1-8901A7BCD34C}"/>
                </a:ext>
              </a:extLst>
            </p:cNvPr>
            <p:cNvGrpSpPr>
              <a:grpSpLocks noChangeAspect="1"/>
            </p:cNvGrpSpPr>
            <p:nvPr/>
          </p:nvGrpSpPr>
          <p:grpSpPr bwMode="auto">
            <a:xfrm>
              <a:off x="186" y="860"/>
              <a:ext cx="966" cy="1391"/>
              <a:chOff x="186" y="860"/>
              <a:chExt cx="966" cy="1391"/>
            </a:xfrm>
          </p:grpSpPr>
          <p:sp>
            <p:nvSpPr>
              <p:cNvPr id="216" name="Freeform 3">
                <a:extLst>
                  <a:ext uri="{FF2B5EF4-FFF2-40B4-BE49-F238E27FC236}">
                    <a16:creationId xmlns:a16="http://schemas.microsoft.com/office/drawing/2014/main" id="{1E2C5B2A-058C-414E-9D46-3A143FCE2FF9}"/>
                  </a:ext>
                </a:extLst>
              </p:cNvPr>
              <p:cNvSpPr>
                <a:spLocks noChangeAspect="1"/>
              </p:cNvSpPr>
              <p:nvPr/>
            </p:nvSpPr>
            <p:spPr bwMode="auto">
              <a:xfrm>
                <a:off x="205" y="879"/>
                <a:ext cx="928" cy="1353"/>
              </a:xfrm>
              <a:custGeom>
                <a:avLst/>
                <a:gdLst>
                  <a:gd name="T0" fmla="*/ 155477304 w 393"/>
                  <a:gd name="T1" fmla="*/ 32833468 h 573"/>
                  <a:gd name="T2" fmla="*/ 155477304 w 393"/>
                  <a:gd name="T3" fmla="*/ 213867255 h 573"/>
                  <a:gd name="T4" fmla="*/ 142780335 w 393"/>
                  <a:gd name="T5" fmla="*/ 226627195 h 573"/>
                  <a:gd name="T6" fmla="*/ 12713416 w 393"/>
                  <a:gd name="T7" fmla="*/ 226627195 h 573"/>
                  <a:gd name="T8" fmla="*/ 0 w 393"/>
                  <a:gd name="T9" fmla="*/ 213867255 h 573"/>
                  <a:gd name="T10" fmla="*/ 0 w 393"/>
                  <a:gd name="T11" fmla="*/ 12709704 h 573"/>
                  <a:gd name="T12" fmla="*/ 12713416 w 393"/>
                  <a:gd name="T13" fmla="*/ 0 h 573"/>
                  <a:gd name="T14" fmla="*/ 142780335 w 393"/>
                  <a:gd name="T15" fmla="*/ 0 h 573"/>
                  <a:gd name="T16" fmla="*/ 155477304 w 393"/>
                  <a:gd name="T17" fmla="*/ 12709704 h 573"/>
                  <a:gd name="T18" fmla="*/ 155477304 w 393"/>
                  <a:gd name="T19" fmla="*/ 2006488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base">
                  <a:spcBef>
                    <a:spcPct val="0"/>
                  </a:spcBef>
                  <a:spcAft>
                    <a:spcPct val="0"/>
                  </a:spcAft>
                </a:pPr>
                <a:endParaRPr lang="en-US" sz="1100">
                  <a:solidFill>
                    <a:srgbClr val="58585A"/>
                  </a:solidFill>
                  <a:latin typeface="Arial" panose="020B0604020202020204" pitchFamily="34" charset="0"/>
                </a:endParaRPr>
              </a:p>
            </p:txBody>
          </p:sp>
          <p:sp>
            <p:nvSpPr>
              <p:cNvPr id="217" name="Text Box 5">
                <a:extLst>
                  <a:ext uri="{FF2B5EF4-FFF2-40B4-BE49-F238E27FC236}">
                    <a16:creationId xmlns:a16="http://schemas.microsoft.com/office/drawing/2014/main" id="{C32BBB06-84C0-4DE8-8F52-D90DF321E450}"/>
                  </a:ext>
                </a:extLst>
              </p:cNvPr>
              <p:cNvSpPr txBox="1">
                <a:spLocks noChangeAspect="1" noChangeArrowheads="1"/>
              </p:cNvSpPr>
              <p:nvPr/>
            </p:nvSpPr>
            <p:spPr bwMode="auto">
              <a:xfrm>
                <a:off x="259" y="1848"/>
                <a:ext cx="8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algn="ctr" fontAlgn="base">
                  <a:lnSpc>
                    <a:spcPct val="80000"/>
                  </a:lnSpc>
                  <a:spcBef>
                    <a:spcPct val="0"/>
                  </a:spcBef>
                  <a:spcAft>
                    <a:spcPct val="0"/>
                  </a:spcAft>
                  <a:buClrTx/>
                  <a:buFontTx/>
                  <a:buNone/>
                </a:pPr>
                <a:r>
                  <a:rPr lang="en-US" altLang="en-US" sz="1100" dirty="0">
                    <a:solidFill>
                      <a:srgbClr val="00285F"/>
                    </a:solidFill>
                    <a:ea typeface="MS PGothic" panose="020B0600070205080204" pitchFamily="34" charset="-128"/>
                  </a:rPr>
                  <a:t>RAN</a:t>
                </a:r>
                <a:endParaRPr lang="sv-SE" altLang="en-US" sz="1100" dirty="0">
                  <a:solidFill>
                    <a:srgbClr val="00285F"/>
                  </a:solidFill>
                  <a:ea typeface="MS PGothic" panose="020B0600070205080204" pitchFamily="34" charset="-128"/>
                </a:endParaRPr>
              </a:p>
            </p:txBody>
          </p:sp>
          <p:sp>
            <p:nvSpPr>
              <p:cNvPr id="218" name="Freeform 8">
                <a:extLst>
                  <a:ext uri="{FF2B5EF4-FFF2-40B4-BE49-F238E27FC236}">
                    <a16:creationId xmlns:a16="http://schemas.microsoft.com/office/drawing/2014/main" id="{3554F9ED-68A9-44E2-99D6-B0E72D26624E}"/>
                  </a:ext>
                </a:extLst>
              </p:cNvPr>
              <p:cNvSpPr>
                <a:spLocks noChangeAspect="1" noEditPoints="1"/>
              </p:cNvSpPr>
              <p:nvPr/>
            </p:nvSpPr>
            <p:spPr bwMode="auto">
              <a:xfrm>
                <a:off x="186" y="860"/>
                <a:ext cx="966" cy="1391"/>
              </a:xfrm>
              <a:custGeom>
                <a:avLst/>
                <a:gdLst>
                  <a:gd name="T0" fmla="*/ 68764070 w 409"/>
                  <a:gd name="T1" fmla="*/ 9876220 h 589"/>
                  <a:gd name="T2" fmla="*/ 62067205 w 409"/>
                  <a:gd name="T3" fmla="*/ 0 h 589"/>
                  <a:gd name="T4" fmla="*/ 0 w 409"/>
                  <a:gd name="T5" fmla="*/ 6674623 h 589"/>
                  <a:gd name="T6" fmla="*/ 6687349 w 409"/>
                  <a:gd name="T7" fmla="*/ 98876680 h 589"/>
                  <a:gd name="T8" fmla="*/ 68764070 w 409"/>
                  <a:gd name="T9" fmla="*/ 92194627 h 589"/>
                  <a:gd name="T10" fmla="*/ 67402837 w 409"/>
                  <a:gd name="T11" fmla="*/ 13927471 h 589"/>
                  <a:gd name="T12" fmla="*/ 66047040 w 409"/>
                  <a:gd name="T13" fmla="*/ 92194627 h 589"/>
                  <a:gd name="T14" fmla="*/ 6687349 w 409"/>
                  <a:gd name="T15" fmla="*/ 96157161 h 589"/>
                  <a:gd name="T16" fmla="*/ 2717030 w 409"/>
                  <a:gd name="T17" fmla="*/ 6674623 h 589"/>
                  <a:gd name="T18" fmla="*/ 62067205 w 409"/>
                  <a:gd name="T19" fmla="*/ 2715296 h 589"/>
                  <a:gd name="T20" fmla="*/ 66047040 w 409"/>
                  <a:gd name="T21" fmla="*/ 9876220 h 589"/>
                  <a:gd name="T22" fmla="*/ 19007691 w 409"/>
                  <a:gd name="T23" fmla="*/ 53873933 h 589"/>
                  <a:gd name="T24" fmla="*/ 28741322 w 409"/>
                  <a:gd name="T25" fmla="*/ 53247981 h 589"/>
                  <a:gd name="T26" fmla="*/ 40355677 w 409"/>
                  <a:gd name="T27" fmla="*/ 53247981 h 589"/>
                  <a:gd name="T28" fmla="*/ 49894920 w 409"/>
                  <a:gd name="T29" fmla="*/ 53873933 h 589"/>
                  <a:gd name="T30" fmla="*/ 50954370 w 409"/>
                  <a:gd name="T31" fmla="*/ 51526622 h 589"/>
                  <a:gd name="T32" fmla="*/ 43326886 w 409"/>
                  <a:gd name="T33" fmla="*/ 42438787 h 589"/>
                  <a:gd name="T34" fmla="*/ 36797243 w 409"/>
                  <a:gd name="T35" fmla="*/ 30577049 h 589"/>
                  <a:gd name="T36" fmla="*/ 42549211 w 409"/>
                  <a:gd name="T37" fmla="*/ 22812183 h 589"/>
                  <a:gd name="T38" fmla="*/ 40135923 w 409"/>
                  <a:gd name="T39" fmla="*/ 18991970 h 589"/>
                  <a:gd name="T40" fmla="*/ 39870682 w 409"/>
                  <a:gd name="T41" fmla="*/ 22812183 h 589"/>
                  <a:gd name="T42" fmla="*/ 29256765 w 409"/>
                  <a:gd name="T43" fmla="*/ 22812183 h 589"/>
                  <a:gd name="T44" fmla="*/ 36797243 w 409"/>
                  <a:gd name="T45" fmla="*/ 17970126 h 589"/>
                  <a:gd name="T46" fmla="*/ 37996080 w 409"/>
                  <a:gd name="T47" fmla="*/ 15650729 h 589"/>
                  <a:gd name="T48" fmla="*/ 34652262 w 409"/>
                  <a:gd name="T49" fmla="*/ 14782119 h 589"/>
                  <a:gd name="T50" fmla="*/ 32238986 w 409"/>
                  <a:gd name="T51" fmla="*/ 30577049 h 589"/>
                  <a:gd name="T52" fmla="*/ 32238986 w 409"/>
                  <a:gd name="T53" fmla="*/ 30577049 h 589"/>
                  <a:gd name="T54" fmla="*/ 17658896 w 409"/>
                  <a:gd name="T55" fmla="*/ 53033261 h 589"/>
                  <a:gd name="T56" fmla="*/ 34652262 w 409"/>
                  <a:gd name="T57" fmla="*/ 32050822 h 589"/>
                  <a:gd name="T58" fmla="*/ 34448068 w 409"/>
                  <a:gd name="T59" fmla="*/ 39585626 h 589"/>
                  <a:gd name="T60" fmla="*/ 34652262 w 409"/>
                  <a:gd name="T61" fmla="*/ 32050822 h 589"/>
                  <a:gd name="T62" fmla="*/ 34448068 w 409"/>
                  <a:gd name="T63" fmla="*/ 42288048 h 589"/>
                  <a:gd name="T64" fmla="*/ 46887122 w 409"/>
                  <a:gd name="T65" fmla="*/ 51170271 h 589"/>
                  <a:gd name="T66" fmla="*/ 34652262 w 409"/>
                  <a:gd name="T67" fmla="*/ 46350763 h 589"/>
                  <a:gd name="T68" fmla="*/ 21994972 w 409"/>
                  <a:gd name="T69" fmla="*/ 51170271 h 589"/>
                  <a:gd name="T70" fmla="*/ 24917354 w 409"/>
                  <a:gd name="T71" fmla="*/ 15762989 h 589"/>
                  <a:gd name="T72" fmla="*/ 20003219 w 409"/>
                  <a:gd name="T73" fmla="*/ 22812183 h 589"/>
                  <a:gd name="T74" fmla="*/ 23833787 w 409"/>
                  <a:gd name="T75" fmla="*/ 30344037 h 589"/>
                  <a:gd name="T76" fmla="*/ 24917354 w 409"/>
                  <a:gd name="T77" fmla="*/ 27985621 h 589"/>
                  <a:gd name="T78" fmla="*/ 24917354 w 409"/>
                  <a:gd name="T79" fmla="*/ 17636173 h 589"/>
                  <a:gd name="T80" fmla="*/ 18296855 w 409"/>
                  <a:gd name="T81" fmla="*/ 11230778 h 589"/>
                  <a:gd name="T82" fmla="*/ 18296855 w 409"/>
                  <a:gd name="T83" fmla="*/ 34398077 h 589"/>
                  <a:gd name="T84" fmla="*/ 20337396 w 409"/>
                  <a:gd name="T85" fmla="*/ 34398077 h 589"/>
                  <a:gd name="T86" fmla="*/ 16150939 w 409"/>
                  <a:gd name="T87" fmla="*/ 22812183 h 589"/>
                  <a:gd name="T88" fmla="*/ 20337396 w 409"/>
                  <a:gd name="T89" fmla="*/ 11230778 h 589"/>
                  <a:gd name="T90" fmla="*/ 44413376 w 409"/>
                  <a:gd name="T91" fmla="*/ 29859267 h 589"/>
                  <a:gd name="T92" fmla="*/ 46249262 w 409"/>
                  <a:gd name="T93" fmla="*/ 29859267 h 589"/>
                  <a:gd name="T94" fmla="*/ 46249262 w 409"/>
                  <a:gd name="T95" fmla="*/ 15762989 h 589"/>
                  <a:gd name="T96" fmla="*/ 44413376 w 409"/>
                  <a:gd name="T97" fmla="*/ 17636173 h 589"/>
                  <a:gd name="T98" fmla="*/ 44413376 w 409"/>
                  <a:gd name="T99" fmla="*/ 27985621 h 589"/>
                  <a:gd name="T100" fmla="*/ 50739469 w 409"/>
                  <a:gd name="T101" fmla="*/ 11230778 h 589"/>
                  <a:gd name="T102" fmla="*/ 48902342 w 409"/>
                  <a:gd name="T103" fmla="*/ 13086790 h 589"/>
                  <a:gd name="T104" fmla="*/ 48902342 w 409"/>
                  <a:gd name="T105" fmla="*/ 32562561 h 589"/>
                  <a:gd name="T106" fmla="*/ 49894920 w 409"/>
                  <a:gd name="T107" fmla="*/ 34909894 h 589"/>
                  <a:gd name="T108" fmla="*/ 55649966 w 409"/>
                  <a:gd name="T109" fmla="*/ 22812183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0028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endParaRPr lang="en-US" sz="1100">
                  <a:solidFill>
                    <a:srgbClr val="58585A"/>
                  </a:solidFill>
                  <a:latin typeface="Arial" panose="020B0604020202020204" pitchFamily="34" charset="0"/>
                </a:endParaRPr>
              </a:p>
            </p:txBody>
          </p:sp>
        </p:grpSp>
        <p:sp>
          <p:nvSpPr>
            <p:cNvPr id="215" name="Rectangle 9">
              <a:extLst>
                <a:ext uri="{FF2B5EF4-FFF2-40B4-BE49-F238E27FC236}">
                  <a16:creationId xmlns:a16="http://schemas.microsoft.com/office/drawing/2014/main" id="{15D08C43-9712-4EB7-B766-C8C6075BE68A}"/>
                </a:ext>
              </a:extLst>
            </p:cNvPr>
            <p:cNvSpPr>
              <a:spLocks noChangeAspect="1" noChangeArrowheads="1"/>
            </p:cNvSpPr>
            <p:nvPr/>
          </p:nvSpPr>
          <p:spPr bwMode="auto">
            <a:xfrm>
              <a:off x="183" y="860"/>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algn="ctr" fontAlgn="base">
                <a:spcBef>
                  <a:spcPct val="0"/>
                </a:spcBef>
                <a:spcAft>
                  <a:spcPct val="0"/>
                </a:spcAft>
                <a:buClrTx/>
                <a:buFontTx/>
                <a:buNone/>
              </a:pPr>
              <a:endParaRPr lang="sv-SE" altLang="en-US" sz="1100">
                <a:solidFill>
                  <a:srgbClr val="58585A"/>
                </a:solidFill>
                <a:ea typeface="MS PGothic" panose="020B0600070205080204" pitchFamily="34" charset="-128"/>
              </a:endParaRPr>
            </a:p>
          </p:txBody>
        </p:sp>
      </p:grpSp>
      <p:sp>
        <p:nvSpPr>
          <p:cNvPr id="219" name="Freeform 5">
            <a:extLst>
              <a:ext uri="{FF2B5EF4-FFF2-40B4-BE49-F238E27FC236}">
                <a16:creationId xmlns:a16="http://schemas.microsoft.com/office/drawing/2014/main" id="{DAD409CF-CCD9-4FFE-B459-C84B168B7AA0}"/>
              </a:ext>
            </a:extLst>
          </p:cNvPr>
          <p:cNvSpPr>
            <a:spLocks noChangeAspect="1" noEditPoints="1"/>
          </p:cNvSpPr>
          <p:nvPr/>
        </p:nvSpPr>
        <p:spPr bwMode="auto">
          <a:xfrm>
            <a:off x="813222" y="4400044"/>
            <a:ext cx="502686" cy="818892"/>
          </a:xfrm>
          <a:custGeom>
            <a:avLst/>
            <a:gdLst>
              <a:gd name="T0" fmla="*/ 2147483646 w 124"/>
              <a:gd name="T1" fmla="*/ 2147483646 h 202"/>
              <a:gd name="T2" fmla="*/ 2147483646 w 124"/>
              <a:gd name="T3" fmla="*/ 2147483646 h 202"/>
              <a:gd name="T4" fmla="*/ 0 w 124"/>
              <a:gd name="T5" fmla="*/ 2147483646 h 202"/>
              <a:gd name="T6" fmla="*/ 0 w 124"/>
              <a:gd name="T7" fmla="*/ 2147483646 h 202"/>
              <a:gd name="T8" fmla="*/ 2147483646 w 124"/>
              <a:gd name="T9" fmla="*/ 0 h 202"/>
              <a:gd name="T10" fmla="*/ 2147483646 w 124"/>
              <a:gd name="T11" fmla="*/ 0 h 202"/>
              <a:gd name="T12" fmla="*/ 2147483646 w 124"/>
              <a:gd name="T13" fmla="*/ 2147483646 h 202"/>
              <a:gd name="T14" fmla="*/ 2147483646 w 124"/>
              <a:gd name="T15" fmla="*/ 2147483646 h 202"/>
              <a:gd name="T16" fmla="*/ 2147483646 w 124"/>
              <a:gd name="T17" fmla="*/ 2147483646 h 202"/>
              <a:gd name="T18" fmla="*/ 2147483646 w 124"/>
              <a:gd name="T19" fmla="*/ 2147483646 h 202"/>
              <a:gd name="T20" fmla="*/ 2147483646 w 124"/>
              <a:gd name="T21" fmla="*/ 2147483646 h 202"/>
              <a:gd name="T22" fmla="*/ 2147483646 w 124"/>
              <a:gd name="T23" fmla="*/ 2147483646 h 202"/>
              <a:gd name="T24" fmla="*/ 2147483646 w 124"/>
              <a:gd name="T25" fmla="*/ 2147483646 h 202"/>
              <a:gd name="T26" fmla="*/ 2147483646 w 124"/>
              <a:gd name="T27" fmla="*/ 2147483646 h 202"/>
              <a:gd name="T28" fmla="*/ 2147483646 w 124"/>
              <a:gd name="T29" fmla="*/ 2147483646 h 202"/>
              <a:gd name="T30" fmla="*/ 2147483646 w 124"/>
              <a:gd name="T31" fmla="*/ 2147483646 h 202"/>
              <a:gd name="T32" fmla="*/ 2147483646 w 124"/>
              <a:gd name="T33" fmla="*/ 2147483646 h 202"/>
              <a:gd name="T34" fmla="*/ 2147483646 w 124"/>
              <a:gd name="T35" fmla="*/ 2147483646 h 202"/>
              <a:gd name="T36" fmla="*/ 2147483646 w 124"/>
              <a:gd name="T37" fmla="*/ 2147483646 h 202"/>
              <a:gd name="T38" fmla="*/ 2147483646 w 124"/>
              <a:gd name="T39" fmla="*/ 2147483646 h 202"/>
              <a:gd name="T40" fmla="*/ 2147483646 w 124"/>
              <a:gd name="T41" fmla="*/ 2147483646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4" h="202">
                <a:moveTo>
                  <a:pt x="112" y="202"/>
                </a:moveTo>
                <a:cubicBezTo>
                  <a:pt x="12" y="202"/>
                  <a:pt x="12" y="202"/>
                  <a:pt x="12" y="202"/>
                </a:cubicBezTo>
                <a:cubicBezTo>
                  <a:pt x="5" y="202"/>
                  <a:pt x="0" y="196"/>
                  <a:pt x="0" y="190"/>
                </a:cubicBezTo>
                <a:cubicBezTo>
                  <a:pt x="0" y="12"/>
                  <a:pt x="0" y="12"/>
                  <a:pt x="0" y="12"/>
                </a:cubicBezTo>
                <a:cubicBezTo>
                  <a:pt x="0" y="5"/>
                  <a:pt x="5" y="0"/>
                  <a:pt x="12" y="0"/>
                </a:cubicBezTo>
                <a:cubicBezTo>
                  <a:pt x="112" y="0"/>
                  <a:pt x="112" y="0"/>
                  <a:pt x="112" y="0"/>
                </a:cubicBezTo>
                <a:cubicBezTo>
                  <a:pt x="118" y="0"/>
                  <a:pt x="124" y="5"/>
                  <a:pt x="124" y="12"/>
                </a:cubicBezTo>
                <a:cubicBezTo>
                  <a:pt x="124" y="190"/>
                  <a:pt x="124" y="190"/>
                  <a:pt x="124" y="190"/>
                </a:cubicBezTo>
                <a:cubicBezTo>
                  <a:pt x="124" y="196"/>
                  <a:pt x="118" y="202"/>
                  <a:pt x="112" y="202"/>
                </a:cubicBezTo>
                <a:moveTo>
                  <a:pt x="12" y="179"/>
                </a:moveTo>
                <a:cubicBezTo>
                  <a:pt x="112" y="179"/>
                  <a:pt x="112" y="179"/>
                  <a:pt x="112" y="179"/>
                </a:cubicBezTo>
                <a:cubicBezTo>
                  <a:pt x="112" y="23"/>
                  <a:pt x="112" y="23"/>
                  <a:pt x="112" y="23"/>
                </a:cubicBezTo>
                <a:cubicBezTo>
                  <a:pt x="12" y="23"/>
                  <a:pt x="12" y="23"/>
                  <a:pt x="12" y="23"/>
                </a:cubicBezTo>
                <a:lnTo>
                  <a:pt x="12" y="179"/>
                </a:lnTo>
                <a:close/>
                <a:moveTo>
                  <a:pt x="70" y="184"/>
                </a:moveTo>
                <a:cubicBezTo>
                  <a:pt x="54" y="184"/>
                  <a:pt x="54" y="184"/>
                  <a:pt x="54" y="184"/>
                </a:cubicBezTo>
                <a:cubicBezTo>
                  <a:pt x="50" y="184"/>
                  <a:pt x="48" y="187"/>
                  <a:pt x="48" y="190"/>
                </a:cubicBezTo>
                <a:cubicBezTo>
                  <a:pt x="48" y="194"/>
                  <a:pt x="50" y="196"/>
                  <a:pt x="54" y="196"/>
                </a:cubicBezTo>
                <a:cubicBezTo>
                  <a:pt x="70" y="196"/>
                  <a:pt x="70" y="196"/>
                  <a:pt x="70" y="196"/>
                </a:cubicBezTo>
                <a:cubicBezTo>
                  <a:pt x="73" y="196"/>
                  <a:pt x="76" y="194"/>
                  <a:pt x="76" y="190"/>
                </a:cubicBezTo>
                <a:cubicBezTo>
                  <a:pt x="76" y="187"/>
                  <a:pt x="73" y="184"/>
                  <a:pt x="70" y="18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endParaRPr lang="en-US" sz="2000">
              <a:solidFill>
                <a:srgbClr val="58585A"/>
              </a:solidFill>
              <a:latin typeface="Arial" panose="020B0604020202020204" pitchFamily="34" charset="0"/>
            </a:endParaRPr>
          </a:p>
        </p:txBody>
      </p:sp>
      <p:grpSp>
        <p:nvGrpSpPr>
          <p:cNvPr id="220" name="Group 219">
            <a:extLst>
              <a:ext uri="{FF2B5EF4-FFF2-40B4-BE49-F238E27FC236}">
                <a16:creationId xmlns:a16="http://schemas.microsoft.com/office/drawing/2014/main" id="{34BC88C7-967A-41C3-9199-D3315EFE48CE}"/>
              </a:ext>
            </a:extLst>
          </p:cNvPr>
          <p:cNvGrpSpPr/>
          <p:nvPr/>
        </p:nvGrpSpPr>
        <p:grpSpPr>
          <a:xfrm>
            <a:off x="1315908" y="3017844"/>
            <a:ext cx="1702445" cy="1458554"/>
            <a:chOff x="1315908" y="3017844"/>
            <a:chExt cx="1702445" cy="1458554"/>
          </a:xfrm>
        </p:grpSpPr>
        <p:cxnSp>
          <p:nvCxnSpPr>
            <p:cNvPr id="221" name="Straight Arrow Connector 220">
              <a:extLst>
                <a:ext uri="{FF2B5EF4-FFF2-40B4-BE49-F238E27FC236}">
                  <a16:creationId xmlns:a16="http://schemas.microsoft.com/office/drawing/2014/main" id="{03C454D4-3D4A-47F2-ADA9-158253ECC01D}"/>
                </a:ext>
              </a:extLst>
            </p:cNvPr>
            <p:cNvCxnSpPr>
              <a:cxnSpLocks/>
            </p:cNvCxnSpPr>
            <p:nvPr/>
          </p:nvCxnSpPr>
          <p:spPr bwMode="auto">
            <a:xfrm>
              <a:off x="1315908" y="4476398"/>
              <a:ext cx="1667149"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sp>
          <p:nvSpPr>
            <p:cNvPr id="222" name="TextBox 221">
              <a:extLst>
                <a:ext uri="{FF2B5EF4-FFF2-40B4-BE49-F238E27FC236}">
                  <a16:creationId xmlns:a16="http://schemas.microsoft.com/office/drawing/2014/main" id="{8E2B88D0-3577-4081-B90C-9AC30D6BEEDE}"/>
                </a:ext>
              </a:extLst>
            </p:cNvPr>
            <p:cNvSpPr txBox="1"/>
            <p:nvPr/>
          </p:nvSpPr>
          <p:spPr>
            <a:xfrm>
              <a:off x="1340028" y="3196165"/>
              <a:ext cx="1678325" cy="861774"/>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58585A"/>
                </a:solidFill>
                <a:effectLst/>
                <a:uLnTx/>
                <a:uFillTx/>
                <a:latin typeface="Arial" panose="020B0604020202020204" pitchFamily="34" charset="0"/>
              </a:endParaRPr>
            </a:p>
            <a:p>
              <a:pPr marL="355600"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Registration type: Initial Registration</a:t>
              </a:r>
            </a:p>
            <a:p>
              <a:pPr marL="355600"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SUCI/5G-GUTI</a:t>
              </a:r>
            </a:p>
            <a:p>
              <a:pPr marL="355600"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Security parameters</a:t>
              </a:r>
            </a:p>
            <a:p>
              <a:pPr marL="355600"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Requested NSSAI</a:t>
              </a:r>
            </a:p>
          </p:txBody>
        </p:sp>
        <p:sp>
          <p:nvSpPr>
            <p:cNvPr id="223" name="Oval 222">
              <a:extLst>
                <a:ext uri="{FF2B5EF4-FFF2-40B4-BE49-F238E27FC236}">
                  <a16:creationId xmlns:a16="http://schemas.microsoft.com/office/drawing/2014/main" id="{14EEB741-25F0-4547-8D2C-817CB9DCE6E4}"/>
                </a:ext>
              </a:extLst>
            </p:cNvPr>
            <p:cNvSpPr>
              <a:spLocks noChangeAspect="1"/>
            </p:cNvSpPr>
            <p:nvPr/>
          </p:nvSpPr>
          <p:spPr bwMode="auto">
            <a:xfrm>
              <a:off x="2064682" y="3017844"/>
              <a:ext cx="180000" cy="180000"/>
            </a:xfrm>
            <a:prstGeom prst="ellipse">
              <a:avLst/>
            </a:prstGeom>
            <a:solidFill>
              <a:srgbClr val="8F3F7B"/>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1</a:t>
              </a:r>
            </a:p>
          </p:txBody>
        </p:sp>
      </p:grpSp>
      <p:grpSp>
        <p:nvGrpSpPr>
          <p:cNvPr id="224" name="Group 34">
            <a:extLst>
              <a:ext uri="{FF2B5EF4-FFF2-40B4-BE49-F238E27FC236}">
                <a16:creationId xmlns:a16="http://schemas.microsoft.com/office/drawing/2014/main" id="{CB6C8116-5170-4CC6-9117-4C2DEC1C0212}"/>
              </a:ext>
            </a:extLst>
          </p:cNvPr>
          <p:cNvGrpSpPr>
            <a:grpSpLocks noChangeAspect="1"/>
          </p:cNvGrpSpPr>
          <p:nvPr/>
        </p:nvGrpSpPr>
        <p:grpSpPr bwMode="auto">
          <a:xfrm>
            <a:off x="10843288" y="2295365"/>
            <a:ext cx="570048" cy="818892"/>
            <a:chOff x="183" y="2478"/>
            <a:chExt cx="969" cy="1392"/>
          </a:xfrm>
        </p:grpSpPr>
        <p:grpSp>
          <p:nvGrpSpPr>
            <p:cNvPr id="225" name="Group 62">
              <a:extLst>
                <a:ext uri="{FF2B5EF4-FFF2-40B4-BE49-F238E27FC236}">
                  <a16:creationId xmlns:a16="http://schemas.microsoft.com/office/drawing/2014/main" id="{03A009A9-3187-4C4C-9CA9-00550A782017}"/>
                </a:ext>
              </a:extLst>
            </p:cNvPr>
            <p:cNvGrpSpPr>
              <a:grpSpLocks noChangeAspect="1"/>
            </p:cNvGrpSpPr>
            <p:nvPr/>
          </p:nvGrpSpPr>
          <p:grpSpPr bwMode="auto">
            <a:xfrm>
              <a:off x="186" y="2478"/>
              <a:ext cx="966" cy="1391"/>
              <a:chOff x="186" y="2478"/>
              <a:chExt cx="966" cy="1391"/>
            </a:xfrm>
          </p:grpSpPr>
          <p:sp>
            <p:nvSpPr>
              <p:cNvPr id="227" name="Freeform 8">
                <a:extLst>
                  <a:ext uri="{FF2B5EF4-FFF2-40B4-BE49-F238E27FC236}">
                    <a16:creationId xmlns:a16="http://schemas.microsoft.com/office/drawing/2014/main" id="{B25D2E98-796F-45A7-A819-137573266693}"/>
                  </a:ext>
                </a:extLst>
              </p:cNvPr>
              <p:cNvSpPr>
                <a:spLocks noChangeAspect="1"/>
              </p:cNvSpPr>
              <p:nvPr/>
            </p:nvSpPr>
            <p:spPr bwMode="auto">
              <a:xfrm>
                <a:off x="205" y="2497"/>
                <a:ext cx="928" cy="1353"/>
              </a:xfrm>
              <a:custGeom>
                <a:avLst/>
                <a:gdLst>
                  <a:gd name="T0" fmla="*/ 155477304 w 393"/>
                  <a:gd name="T1" fmla="*/ 32833468 h 573"/>
                  <a:gd name="T2" fmla="*/ 155477304 w 393"/>
                  <a:gd name="T3" fmla="*/ 213867255 h 573"/>
                  <a:gd name="T4" fmla="*/ 142780335 w 393"/>
                  <a:gd name="T5" fmla="*/ 226627195 h 573"/>
                  <a:gd name="T6" fmla="*/ 12713416 w 393"/>
                  <a:gd name="T7" fmla="*/ 226627195 h 573"/>
                  <a:gd name="T8" fmla="*/ 0 w 393"/>
                  <a:gd name="T9" fmla="*/ 213867255 h 573"/>
                  <a:gd name="T10" fmla="*/ 0 w 393"/>
                  <a:gd name="T11" fmla="*/ 12709704 h 573"/>
                  <a:gd name="T12" fmla="*/ 12713416 w 393"/>
                  <a:gd name="T13" fmla="*/ 0 h 573"/>
                  <a:gd name="T14" fmla="*/ 142780335 w 393"/>
                  <a:gd name="T15" fmla="*/ 0 h 573"/>
                  <a:gd name="T16" fmla="*/ 155477304 w 393"/>
                  <a:gd name="T17" fmla="*/ 12709704 h 573"/>
                  <a:gd name="T18" fmla="*/ 155477304 w 393"/>
                  <a:gd name="T19" fmla="*/ 2006488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58585A"/>
                  </a:solidFill>
                  <a:effectLst/>
                  <a:uLnTx/>
                  <a:uFillTx/>
                  <a:latin typeface="Arial" panose="020B0604020202020204" pitchFamily="34" charset="0"/>
                </a:endParaRPr>
              </a:p>
            </p:txBody>
          </p:sp>
          <p:sp>
            <p:nvSpPr>
              <p:cNvPr id="228" name="Freeform 9">
                <a:extLst>
                  <a:ext uri="{FF2B5EF4-FFF2-40B4-BE49-F238E27FC236}">
                    <a16:creationId xmlns:a16="http://schemas.microsoft.com/office/drawing/2014/main" id="{9259FE15-99F8-49A8-A05D-237C1A7F5D5C}"/>
                  </a:ext>
                </a:extLst>
              </p:cNvPr>
              <p:cNvSpPr>
                <a:spLocks noChangeAspect="1" noEditPoints="1"/>
              </p:cNvSpPr>
              <p:nvPr/>
            </p:nvSpPr>
            <p:spPr bwMode="auto">
              <a:xfrm>
                <a:off x="186" y="2478"/>
                <a:ext cx="966" cy="1391"/>
              </a:xfrm>
              <a:custGeom>
                <a:avLst/>
                <a:gdLst>
                  <a:gd name="T0" fmla="*/ 162410982 w 409"/>
                  <a:gd name="T1" fmla="*/ 23323976 h 589"/>
                  <a:gd name="T2" fmla="*/ 146593937 w 409"/>
                  <a:gd name="T3" fmla="*/ 0 h 589"/>
                  <a:gd name="T4" fmla="*/ 0 w 409"/>
                  <a:gd name="T5" fmla="*/ 15762989 h 589"/>
                  <a:gd name="T6" fmla="*/ 15794570 w 409"/>
                  <a:gd name="T7" fmla="*/ 233510122 h 589"/>
                  <a:gd name="T8" fmla="*/ 162410982 w 409"/>
                  <a:gd name="T9" fmla="*/ 217729586 h 589"/>
                  <a:gd name="T10" fmla="*/ 159195943 w 409"/>
                  <a:gd name="T11" fmla="*/ 32891532 h 589"/>
                  <a:gd name="T12" fmla="*/ 155993742 w 409"/>
                  <a:gd name="T13" fmla="*/ 217729586 h 589"/>
                  <a:gd name="T14" fmla="*/ 15794570 w 409"/>
                  <a:gd name="T15" fmla="*/ 227087625 h 589"/>
                  <a:gd name="T16" fmla="*/ 6417240 w 409"/>
                  <a:gd name="T17" fmla="*/ 15762989 h 589"/>
                  <a:gd name="T18" fmla="*/ 146593937 w 409"/>
                  <a:gd name="T19" fmla="*/ 6412524 h 589"/>
                  <a:gd name="T20" fmla="*/ 155993742 w 409"/>
                  <a:gd name="T21" fmla="*/ 23323976 h 589"/>
                  <a:gd name="T22" fmla="*/ 58370819 w 409"/>
                  <a:gd name="T23" fmla="*/ 81589617 h 589"/>
                  <a:gd name="T24" fmla="*/ 106404652 w 409"/>
                  <a:gd name="T25" fmla="*/ 80036038 h 589"/>
                  <a:gd name="T26" fmla="*/ 83705773 w 409"/>
                  <a:gd name="T27" fmla="*/ 31694851 h 589"/>
                  <a:gd name="T28" fmla="*/ 78132003 w 409"/>
                  <a:gd name="T29" fmla="*/ 31694851 h 589"/>
                  <a:gd name="T30" fmla="*/ 55649966 w 409"/>
                  <a:gd name="T31" fmla="*/ 80036038 h 589"/>
                  <a:gd name="T32" fmla="*/ 81000418 w 409"/>
                  <a:gd name="T33" fmla="*/ 40453364 h 589"/>
                  <a:gd name="T34" fmla="*/ 63546902 w 409"/>
                  <a:gd name="T35" fmla="*/ 75335339 h 589"/>
                  <a:gd name="T36" fmla="*/ 35797766 w 409"/>
                  <a:gd name="T37" fmla="*/ 96376585 h 589"/>
                  <a:gd name="T38" fmla="*/ 29736862 w 409"/>
                  <a:gd name="T39" fmla="*/ 102210151 h 589"/>
                  <a:gd name="T40" fmla="*/ 31730540 w 409"/>
                  <a:gd name="T41" fmla="*/ 125752023 h 589"/>
                  <a:gd name="T42" fmla="*/ 81000418 w 409"/>
                  <a:gd name="T43" fmla="*/ 132798796 h 589"/>
                  <a:gd name="T44" fmla="*/ 126526779 w 409"/>
                  <a:gd name="T45" fmla="*/ 127586301 h 589"/>
                  <a:gd name="T46" fmla="*/ 132674280 w 409"/>
                  <a:gd name="T47" fmla="*/ 121686810 h 589"/>
                  <a:gd name="T48" fmla="*/ 130236755 w 409"/>
                  <a:gd name="T49" fmla="*/ 98362151 h 589"/>
                  <a:gd name="T50" fmla="*/ 81000418 w 409"/>
                  <a:gd name="T51" fmla="*/ 91137234 h 589"/>
                  <a:gd name="T52" fmla="*/ 35797766 w 409"/>
                  <a:gd name="T53" fmla="*/ 96376585 h 589"/>
                  <a:gd name="T54" fmla="*/ 121561485 w 409"/>
                  <a:gd name="T55" fmla="*/ 122895544 h 589"/>
                  <a:gd name="T56" fmla="*/ 47550592 w 409"/>
                  <a:gd name="T57" fmla="*/ 124028397 h 589"/>
                  <a:gd name="T58" fmla="*/ 36159014 w 409"/>
                  <a:gd name="T59" fmla="*/ 120845241 h 589"/>
                  <a:gd name="T60" fmla="*/ 38876346 w 409"/>
                  <a:gd name="T61" fmla="*/ 109835809 h 589"/>
                  <a:gd name="T62" fmla="*/ 116008834 w 409"/>
                  <a:gd name="T63" fmla="*/ 111448953 h 589"/>
                  <a:gd name="T64" fmla="*/ 126257036 w 409"/>
                  <a:gd name="T65" fmla="*/ 120845241 h 589"/>
                  <a:gd name="T66" fmla="*/ 124175918 w 409"/>
                  <a:gd name="T67" fmla="*/ 102210151 h 589"/>
                  <a:gd name="T68" fmla="*/ 121561485 w 409"/>
                  <a:gd name="T69" fmla="*/ 103426688 h 589"/>
                  <a:gd name="T70" fmla="*/ 47550592 w 409"/>
                  <a:gd name="T71" fmla="*/ 105044199 h 589"/>
                  <a:gd name="T72" fmla="*/ 37304535 w 409"/>
                  <a:gd name="T73" fmla="*/ 102210151 h 589"/>
                  <a:gd name="T74" fmla="*/ 81000418 w 409"/>
                  <a:gd name="T75" fmla="*/ 97521414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58585A"/>
                  </a:solidFill>
                  <a:effectLst/>
                  <a:uLnTx/>
                  <a:uFillTx/>
                  <a:latin typeface="Arial" panose="020B0604020202020204" pitchFamily="34" charset="0"/>
                </a:endParaRPr>
              </a:p>
            </p:txBody>
          </p:sp>
          <p:sp>
            <p:nvSpPr>
              <p:cNvPr id="229" name="Text Box 44">
                <a:extLst>
                  <a:ext uri="{FF2B5EF4-FFF2-40B4-BE49-F238E27FC236}">
                    <a16:creationId xmlns:a16="http://schemas.microsoft.com/office/drawing/2014/main" id="{098EA470-60FF-4EF5-8F9C-B25208722622}"/>
                  </a:ext>
                </a:extLst>
              </p:cNvPr>
              <p:cNvSpPr txBox="1">
                <a:spLocks noChangeAspect="1" noChangeArrowheads="1"/>
              </p:cNvSpPr>
              <p:nvPr/>
            </p:nvSpPr>
            <p:spPr bwMode="auto">
              <a:xfrm>
                <a:off x="261" y="3451"/>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89BA17"/>
                    </a:solidFill>
                    <a:effectLst/>
                    <a:uLnTx/>
                    <a:uFillTx/>
                    <a:latin typeface="Arial" panose="020B0604020202020204" pitchFamily="34" charset="0"/>
                    <a:ea typeface="MS PGothic" panose="020B0600070205080204" pitchFamily="34" charset="-128"/>
                  </a:rPr>
                  <a:t>UDM</a:t>
                </a:r>
              </a:p>
            </p:txBody>
          </p:sp>
        </p:grpSp>
        <p:sp>
          <p:nvSpPr>
            <p:cNvPr id="226" name="Rectangle 39">
              <a:extLst>
                <a:ext uri="{FF2B5EF4-FFF2-40B4-BE49-F238E27FC236}">
                  <a16:creationId xmlns:a16="http://schemas.microsoft.com/office/drawing/2014/main" id="{14C18A9F-2D6F-4993-85E7-57D1ECC4F060}"/>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sv-SE" altLang="en-US" sz="1100" b="0" i="0" u="none" strike="noStrike" kern="0" cap="none" spc="0" normalizeH="0" baseline="0" noProof="0">
                <a:ln>
                  <a:noFill/>
                </a:ln>
                <a:solidFill>
                  <a:srgbClr val="58585A"/>
                </a:solidFill>
                <a:effectLst/>
                <a:uLnTx/>
                <a:uFillTx/>
                <a:latin typeface="Arial" panose="020B0604020202020204" pitchFamily="34" charset="0"/>
                <a:ea typeface="MS PGothic" panose="020B0600070205080204" pitchFamily="34" charset="-128"/>
              </a:endParaRPr>
            </a:p>
          </p:txBody>
        </p:sp>
      </p:grpSp>
      <p:sp>
        <p:nvSpPr>
          <p:cNvPr id="230" name="Oval 229">
            <a:extLst>
              <a:ext uri="{FF2B5EF4-FFF2-40B4-BE49-F238E27FC236}">
                <a16:creationId xmlns:a16="http://schemas.microsoft.com/office/drawing/2014/main" id="{6F76FB35-F0BA-41EE-B0B0-9142422B5429}"/>
              </a:ext>
            </a:extLst>
          </p:cNvPr>
          <p:cNvSpPr>
            <a:spLocks noChangeAspect="1"/>
          </p:cNvSpPr>
          <p:nvPr/>
        </p:nvSpPr>
        <p:spPr bwMode="auto">
          <a:xfrm>
            <a:off x="9723673" y="5841711"/>
            <a:ext cx="180000" cy="18000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algn="ctr" fontAlgn="base">
              <a:spcBef>
                <a:spcPct val="50000"/>
              </a:spcBef>
              <a:spcAft>
                <a:spcPct val="0"/>
              </a:spcAft>
            </a:pPr>
            <a:endParaRPr lang="en-US" sz="1000" dirty="0">
              <a:solidFill>
                <a:srgbClr val="FFFFFF"/>
              </a:solidFill>
              <a:latin typeface="Arial" charset="0"/>
            </a:endParaRPr>
          </a:p>
        </p:txBody>
      </p:sp>
      <p:sp>
        <p:nvSpPr>
          <p:cNvPr id="231" name="TextBox 230">
            <a:extLst>
              <a:ext uri="{FF2B5EF4-FFF2-40B4-BE49-F238E27FC236}">
                <a16:creationId xmlns:a16="http://schemas.microsoft.com/office/drawing/2014/main" id="{62DA77E3-295F-4180-BBD2-8124F1C3AF3E}"/>
              </a:ext>
            </a:extLst>
          </p:cNvPr>
          <p:cNvSpPr txBox="1"/>
          <p:nvPr/>
        </p:nvSpPr>
        <p:spPr>
          <a:xfrm>
            <a:off x="9832140" y="5312771"/>
            <a:ext cx="1701556" cy="1246495"/>
          </a:xfrm>
          <a:prstGeom prst="rect">
            <a:avLst/>
          </a:prstGeom>
          <a:noFill/>
        </p:spPr>
        <p:txBody>
          <a:bodyPr wrap="none" rtlCol="0">
            <a:spAutoFit/>
          </a:bodyPr>
          <a:lstStyle/>
          <a:p>
            <a:pPr fontAlgn="base">
              <a:lnSpc>
                <a:spcPts val="1800"/>
              </a:lnSpc>
              <a:spcBef>
                <a:spcPct val="0"/>
              </a:spcBef>
              <a:spcAft>
                <a:spcPct val="0"/>
              </a:spcAft>
            </a:pPr>
            <a:r>
              <a:rPr lang="en-US" sz="1200" dirty="0">
                <a:solidFill>
                  <a:srgbClr val="58585A"/>
                </a:solidFill>
                <a:latin typeface="Arial" panose="020B0604020202020204" pitchFamily="34" charset="0"/>
              </a:rPr>
              <a:t>RRC</a:t>
            </a:r>
          </a:p>
          <a:p>
            <a:pPr fontAlgn="base">
              <a:lnSpc>
                <a:spcPts val="1800"/>
              </a:lnSpc>
              <a:spcBef>
                <a:spcPct val="0"/>
              </a:spcBef>
              <a:spcAft>
                <a:spcPct val="0"/>
              </a:spcAft>
            </a:pPr>
            <a:r>
              <a:rPr lang="en-US" sz="1200" dirty="0">
                <a:solidFill>
                  <a:srgbClr val="58585A"/>
                </a:solidFill>
                <a:latin typeface="Arial" panose="020B0604020202020204" pitchFamily="34" charset="0"/>
              </a:rPr>
              <a:t>NGAP</a:t>
            </a:r>
          </a:p>
          <a:p>
            <a:pPr fontAlgn="base">
              <a:lnSpc>
                <a:spcPts val="1800"/>
              </a:lnSpc>
              <a:spcBef>
                <a:spcPct val="0"/>
              </a:spcBef>
              <a:spcAft>
                <a:spcPct val="0"/>
              </a:spcAft>
            </a:pPr>
            <a:r>
              <a:rPr lang="en-US" sz="1200" dirty="0">
                <a:solidFill>
                  <a:srgbClr val="58585A"/>
                </a:solidFill>
                <a:latin typeface="Arial" panose="020B0604020202020204" pitchFamily="34" charset="0"/>
              </a:rPr>
              <a:t>NAS</a:t>
            </a:r>
          </a:p>
          <a:p>
            <a:pPr fontAlgn="base">
              <a:lnSpc>
                <a:spcPts val="1800"/>
              </a:lnSpc>
              <a:spcBef>
                <a:spcPct val="0"/>
              </a:spcBef>
              <a:spcAft>
                <a:spcPct val="0"/>
              </a:spcAft>
            </a:pPr>
            <a:r>
              <a:rPr lang="en-US" sz="1200" dirty="0">
                <a:solidFill>
                  <a:srgbClr val="58585A"/>
                </a:solidFill>
                <a:latin typeface="Arial" panose="020B0604020202020204" pitchFamily="34" charset="0"/>
              </a:rPr>
              <a:t>HTTP (Service based)</a:t>
            </a:r>
          </a:p>
          <a:p>
            <a:pPr fontAlgn="base">
              <a:lnSpc>
                <a:spcPts val="1800"/>
              </a:lnSpc>
              <a:spcBef>
                <a:spcPct val="0"/>
              </a:spcBef>
              <a:spcAft>
                <a:spcPct val="0"/>
              </a:spcAft>
            </a:pPr>
            <a:r>
              <a:rPr lang="en-US" sz="1200" dirty="0">
                <a:solidFill>
                  <a:srgbClr val="58585A"/>
                </a:solidFill>
                <a:latin typeface="Arial" panose="020B0604020202020204" pitchFamily="34" charset="0"/>
              </a:rPr>
              <a:t>PFCP</a:t>
            </a:r>
          </a:p>
        </p:txBody>
      </p:sp>
      <p:sp>
        <p:nvSpPr>
          <p:cNvPr id="232" name="Oval 231">
            <a:extLst>
              <a:ext uri="{FF2B5EF4-FFF2-40B4-BE49-F238E27FC236}">
                <a16:creationId xmlns:a16="http://schemas.microsoft.com/office/drawing/2014/main" id="{B6C61EA7-81C0-48CD-9D06-A3F3D8BB54E4}"/>
              </a:ext>
            </a:extLst>
          </p:cNvPr>
          <p:cNvSpPr>
            <a:spLocks noChangeAspect="1"/>
          </p:cNvSpPr>
          <p:nvPr/>
        </p:nvSpPr>
        <p:spPr bwMode="auto">
          <a:xfrm>
            <a:off x="9723673" y="6069642"/>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algn="ctr" fontAlgn="base">
              <a:spcBef>
                <a:spcPct val="50000"/>
              </a:spcBef>
              <a:spcAft>
                <a:spcPct val="0"/>
              </a:spcAft>
            </a:pPr>
            <a:endParaRPr lang="en-US" sz="1000" dirty="0">
              <a:solidFill>
                <a:srgbClr val="FFFFFF"/>
              </a:solidFill>
              <a:latin typeface="Arial" charset="0"/>
            </a:endParaRPr>
          </a:p>
        </p:txBody>
      </p:sp>
      <p:sp>
        <p:nvSpPr>
          <p:cNvPr id="233" name="Oval 232">
            <a:extLst>
              <a:ext uri="{FF2B5EF4-FFF2-40B4-BE49-F238E27FC236}">
                <a16:creationId xmlns:a16="http://schemas.microsoft.com/office/drawing/2014/main" id="{A386C826-77C3-42A2-9713-B593B6FEE749}"/>
              </a:ext>
            </a:extLst>
          </p:cNvPr>
          <p:cNvSpPr>
            <a:spLocks noChangeAspect="1"/>
          </p:cNvSpPr>
          <p:nvPr/>
        </p:nvSpPr>
        <p:spPr bwMode="auto">
          <a:xfrm>
            <a:off x="9723673" y="6300971"/>
            <a:ext cx="180000" cy="180000"/>
          </a:xfrm>
          <a:prstGeom prst="ellipse">
            <a:avLst/>
          </a:prstGeom>
          <a:solidFill>
            <a:srgbClr val="007B78"/>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algn="ctr" fontAlgn="base">
              <a:spcBef>
                <a:spcPct val="50000"/>
              </a:spcBef>
              <a:spcAft>
                <a:spcPct val="0"/>
              </a:spcAft>
            </a:pPr>
            <a:endParaRPr lang="en-US" sz="1000" dirty="0">
              <a:solidFill>
                <a:srgbClr val="FFFFFF"/>
              </a:solidFill>
              <a:latin typeface="Arial" charset="0"/>
            </a:endParaRPr>
          </a:p>
        </p:txBody>
      </p:sp>
      <p:sp>
        <p:nvSpPr>
          <p:cNvPr id="234" name="Oval 233">
            <a:extLst>
              <a:ext uri="{FF2B5EF4-FFF2-40B4-BE49-F238E27FC236}">
                <a16:creationId xmlns:a16="http://schemas.microsoft.com/office/drawing/2014/main" id="{5E81A979-3B76-43F1-989B-BC5CBB13A0AA}"/>
              </a:ext>
            </a:extLst>
          </p:cNvPr>
          <p:cNvSpPr>
            <a:spLocks noChangeAspect="1"/>
          </p:cNvSpPr>
          <p:nvPr/>
        </p:nvSpPr>
        <p:spPr bwMode="auto">
          <a:xfrm>
            <a:off x="9718822" y="5610417"/>
            <a:ext cx="180000" cy="180000"/>
          </a:xfrm>
          <a:prstGeom prst="ellipse">
            <a:avLst/>
          </a:prstGeom>
          <a:solidFill>
            <a:srgbClr val="00285F"/>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algn="ctr" fontAlgn="base">
              <a:spcBef>
                <a:spcPct val="50000"/>
              </a:spcBef>
              <a:spcAft>
                <a:spcPct val="0"/>
              </a:spcAft>
            </a:pPr>
            <a:endParaRPr lang="en-US" sz="1000" dirty="0">
              <a:solidFill>
                <a:srgbClr val="FFFFFF"/>
              </a:solidFill>
              <a:latin typeface="Arial" charset="0"/>
            </a:endParaRPr>
          </a:p>
        </p:txBody>
      </p:sp>
      <p:sp>
        <p:nvSpPr>
          <p:cNvPr id="235" name="Oval 234">
            <a:extLst>
              <a:ext uri="{FF2B5EF4-FFF2-40B4-BE49-F238E27FC236}">
                <a16:creationId xmlns:a16="http://schemas.microsoft.com/office/drawing/2014/main" id="{3DA087C2-DE7D-427D-86B1-8F03658836AC}"/>
              </a:ext>
            </a:extLst>
          </p:cNvPr>
          <p:cNvSpPr>
            <a:spLocks noChangeAspect="1"/>
          </p:cNvSpPr>
          <p:nvPr/>
        </p:nvSpPr>
        <p:spPr bwMode="auto">
          <a:xfrm>
            <a:off x="9725207" y="5379088"/>
            <a:ext cx="180000" cy="180000"/>
          </a:xfrm>
          <a:prstGeom prst="ellipse">
            <a:avLst/>
          </a:prstGeom>
          <a:solidFill>
            <a:srgbClr val="8F3F7B"/>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algn="ctr" fontAlgn="base">
              <a:spcBef>
                <a:spcPct val="50000"/>
              </a:spcBef>
              <a:spcAft>
                <a:spcPct val="0"/>
              </a:spcAft>
            </a:pPr>
            <a:endParaRPr lang="en-US" sz="1000" dirty="0">
              <a:solidFill>
                <a:srgbClr val="FFFFFF"/>
              </a:solidFill>
              <a:latin typeface="Arial" charset="0"/>
            </a:endParaRPr>
          </a:p>
        </p:txBody>
      </p:sp>
      <p:grpSp>
        <p:nvGrpSpPr>
          <p:cNvPr id="236" name="Group 235">
            <a:extLst>
              <a:ext uri="{FF2B5EF4-FFF2-40B4-BE49-F238E27FC236}">
                <a16:creationId xmlns:a16="http://schemas.microsoft.com/office/drawing/2014/main" id="{0F3A9230-2A3B-4961-8E68-7351BAEE554D}"/>
              </a:ext>
            </a:extLst>
          </p:cNvPr>
          <p:cNvGrpSpPr/>
          <p:nvPr/>
        </p:nvGrpSpPr>
        <p:grpSpPr>
          <a:xfrm>
            <a:off x="3518755" y="3017844"/>
            <a:ext cx="1702445" cy="1460233"/>
            <a:chOff x="3518755" y="3017844"/>
            <a:chExt cx="1702445" cy="1460233"/>
          </a:xfrm>
        </p:grpSpPr>
        <p:cxnSp>
          <p:nvCxnSpPr>
            <p:cNvPr id="237" name="Straight Arrow Connector 236">
              <a:extLst>
                <a:ext uri="{FF2B5EF4-FFF2-40B4-BE49-F238E27FC236}">
                  <a16:creationId xmlns:a16="http://schemas.microsoft.com/office/drawing/2014/main" id="{DE2C5873-8DF3-491C-9BFD-E11114B20FEB}"/>
                </a:ext>
              </a:extLst>
            </p:cNvPr>
            <p:cNvCxnSpPr>
              <a:cxnSpLocks/>
            </p:cNvCxnSpPr>
            <p:nvPr/>
          </p:nvCxnSpPr>
          <p:spPr bwMode="auto">
            <a:xfrm>
              <a:off x="3518755" y="4478077"/>
              <a:ext cx="1667149"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sp>
          <p:nvSpPr>
            <p:cNvPr id="238" name="TextBox 237">
              <a:extLst>
                <a:ext uri="{FF2B5EF4-FFF2-40B4-BE49-F238E27FC236}">
                  <a16:creationId xmlns:a16="http://schemas.microsoft.com/office/drawing/2014/main" id="{5DA7376A-1976-413E-8BDC-17900589EA0F}"/>
                </a:ext>
              </a:extLst>
            </p:cNvPr>
            <p:cNvSpPr txBox="1"/>
            <p:nvPr/>
          </p:nvSpPr>
          <p:spPr>
            <a:xfrm>
              <a:off x="3542875" y="3180911"/>
              <a:ext cx="1678325" cy="861774"/>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58585A"/>
                </a:solidFill>
                <a:effectLst/>
                <a:uLnTx/>
                <a:uFillTx/>
                <a:latin typeface="Arial" panose="020B0604020202020204" pitchFamily="34" charset="0"/>
              </a:endParaRPr>
            </a:p>
            <a:p>
              <a:pPr marL="185738"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Registration type: Initial Registration</a:t>
              </a:r>
            </a:p>
            <a:p>
              <a:pPr marL="185738"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SUCI/5G-GUTI</a:t>
              </a:r>
            </a:p>
            <a:p>
              <a:pPr marL="185738"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Security parameters</a:t>
              </a:r>
            </a:p>
            <a:p>
              <a:pPr marL="185738" marR="0" lvl="0" indent="-171450" defTabSz="914400" eaLnBrk="1" fontAlgn="base" latinLnBrk="0" hangingPunct="1">
                <a:lnSpc>
                  <a:spcPct val="100000"/>
                </a:lnSpc>
                <a:spcBef>
                  <a:spcPct val="0"/>
                </a:spcBef>
                <a:spcAft>
                  <a:spcPct val="0"/>
                </a:spcAft>
                <a:buClrTx/>
                <a:buSzTx/>
                <a:buFontTx/>
                <a:buChar char="-"/>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Requested NSSAI</a:t>
              </a:r>
            </a:p>
          </p:txBody>
        </p:sp>
        <p:sp>
          <p:nvSpPr>
            <p:cNvPr id="239" name="Oval 238">
              <a:extLst>
                <a:ext uri="{FF2B5EF4-FFF2-40B4-BE49-F238E27FC236}">
                  <a16:creationId xmlns:a16="http://schemas.microsoft.com/office/drawing/2014/main" id="{B9063E47-A10C-44F3-B430-2FB828B5826D}"/>
                </a:ext>
              </a:extLst>
            </p:cNvPr>
            <p:cNvSpPr>
              <a:spLocks noChangeAspect="1"/>
            </p:cNvSpPr>
            <p:nvPr/>
          </p:nvSpPr>
          <p:spPr bwMode="auto">
            <a:xfrm>
              <a:off x="4292037" y="3017844"/>
              <a:ext cx="180000" cy="180000"/>
            </a:xfrm>
            <a:prstGeom prst="ellipse">
              <a:avLst/>
            </a:prstGeom>
            <a:solidFill>
              <a:srgbClr val="00285F"/>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2</a:t>
              </a:r>
            </a:p>
          </p:txBody>
        </p:sp>
      </p:grpSp>
      <p:grpSp>
        <p:nvGrpSpPr>
          <p:cNvPr id="240" name="Group 239">
            <a:extLst>
              <a:ext uri="{FF2B5EF4-FFF2-40B4-BE49-F238E27FC236}">
                <a16:creationId xmlns:a16="http://schemas.microsoft.com/office/drawing/2014/main" id="{372238FC-7B04-4822-937E-36A30FB9109F}"/>
              </a:ext>
            </a:extLst>
          </p:cNvPr>
          <p:cNvGrpSpPr/>
          <p:nvPr/>
        </p:nvGrpSpPr>
        <p:grpSpPr>
          <a:xfrm>
            <a:off x="1042170" y="4651041"/>
            <a:ext cx="4156511" cy="1220993"/>
            <a:chOff x="1042170" y="4651041"/>
            <a:chExt cx="4156511" cy="1220993"/>
          </a:xfrm>
        </p:grpSpPr>
        <p:cxnSp>
          <p:nvCxnSpPr>
            <p:cNvPr id="241" name="Straight Arrow Connector 240">
              <a:extLst>
                <a:ext uri="{FF2B5EF4-FFF2-40B4-BE49-F238E27FC236}">
                  <a16:creationId xmlns:a16="http://schemas.microsoft.com/office/drawing/2014/main" id="{3FE4A620-07B7-4A51-817A-2196DE79CBBA}"/>
                </a:ext>
              </a:extLst>
            </p:cNvPr>
            <p:cNvCxnSpPr/>
            <p:nvPr/>
          </p:nvCxnSpPr>
          <p:spPr bwMode="auto">
            <a:xfrm flipH="1">
              <a:off x="1315908" y="4651041"/>
              <a:ext cx="3882771"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cxnSp>
          <p:nvCxnSpPr>
            <p:cNvPr id="242" name="Straight Arrow Connector 241">
              <a:extLst>
                <a:ext uri="{FF2B5EF4-FFF2-40B4-BE49-F238E27FC236}">
                  <a16:creationId xmlns:a16="http://schemas.microsoft.com/office/drawing/2014/main" id="{46627A3D-4DCE-4624-99B2-F11101DA48E8}"/>
                </a:ext>
              </a:extLst>
            </p:cNvPr>
            <p:cNvCxnSpPr/>
            <p:nvPr/>
          </p:nvCxnSpPr>
          <p:spPr bwMode="auto">
            <a:xfrm flipH="1">
              <a:off x="1315910" y="4752642"/>
              <a:ext cx="3882771" cy="0"/>
            </a:xfrm>
            <a:prstGeom prst="straightConnector1">
              <a:avLst/>
            </a:prstGeom>
            <a:solidFill>
              <a:srgbClr val="89BA17"/>
            </a:solidFill>
            <a:ln w="12700" cap="flat" cmpd="sng" algn="ctr">
              <a:solidFill>
                <a:srgbClr val="58585A"/>
              </a:solidFill>
              <a:prstDash val="solid"/>
              <a:round/>
              <a:headEnd type="arrow" w="med" len="med"/>
              <a:tailEnd type="none"/>
            </a:ln>
            <a:effectLst/>
          </p:spPr>
        </p:cxnSp>
        <p:sp>
          <p:nvSpPr>
            <p:cNvPr id="243" name="TextBox 242">
              <a:extLst>
                <a:ext uri="{FF2B5EF4-FFF2-40B4-BE49-F238E27FC236}">
                  <a16:creationId xmlns:a16="http://schemas.microsoft.com/office/drawing/2014/main" id="{1CD1D538-01CB-416C-8138-6E221CD26D9E}"/>
                </a:ext>
              </a:extLst>
            </p:cNvPr>
            <p:cNvSpPr txBox="1"/>
            <p:nvPr/>
          </p:nvSpPr>
          <p:spPr>
            <a:xfrm>
              <a:off x="1042170" y="5471924"/>
              <a:ext cx="1701556" cy="4001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Identity Request</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Identity Response</a:t>
              </a:r>
            </a:p>
          </p:txBody>
        </p:sp>
        <p:sp>
          <p:nvSpPr>
            <p:cNvPr id="244" name="Oval 243">
              <a:extLst>
                <a:ext uri="{FF2B5EF4-FFF2-40B4-BE49-F238E27FC236}">
                  <a16:creationId xmlns:a16="http://schemas.microsoft.com/office/drawing/2014/main" id="{1895E375-0BF1-4D9C-AE45-BC87B3FB3630}"/>
                </a:ext>
              </a:extLst>
            </p:cNvPr>
            <p:cNvSpPr>
              <a:spLocks noChangeAspect="1"/>
            </p:cNvSpPr>
            <p:nvPr/>
          </p:nvSpPr>
          <p:spPr bwMode="auto">
            <a:xfrm>
              <a:off x="1786314" y="5274992"/>
              <a:ext cx="180000" cy="18000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3</a:t>
              </a:r>
            </a:p>
          </p:txBody>
        </p:sp>
      </p:grpSp>
      <p:grpSp>
        <p:nvGrpSpPr>
          <p:cNvPr id="245" name="Group 34">
            <a:extLst>
              <a:ext uri="{FF2B5EF4-FFF2-40B4-BE49-F238E27FC236}">
                <a16:creationId xmlns:a16="http://schemas.microsoft.com/office/drawing/2014/main" id="{F6B9247A-D6C4-433C-9EA2-069F1538A8DB}"/>
              </a:ext>
            </a:extLst>
          </p:cNvPr>
          <p:cNvGrpSpPr>
            <a:grpSpLocks noChangeAspect="1"/>
          </p:cNvGrpSpPr>
          <p:nvPr/>
        </p:nvGrpSpPr>
        <p:grpSpPr bwMode="auto">
          <a:xfrm>
            <a:off x="8483268" y="2295365"/>
            <a:ext cx="570048" cy="818892"/>
            <a:chOff x="183" y="2478"/>
            <a:chExt cx="969" cy="1392"/>
          </a:xfrm>
        </p:grpSpPr>
        <p:grpSp>
          <p:nvGrpSpPr>
            <p:cNvPr id="246" name="Group 62">
              <a:extLst>
                <a:ext uri="{FF2B5EF4-FFF2-40B4-BE49-F238E27FC236}">
                  <a16:creationId xmlns:a16="http://schemas.microsoft.com/office/drawing/2014/main" id="{0664498F-E65F-40E8-B6E5-46332B6E86B6}"/>
                </a:ext>
              </a:extLst>
            </p:cNvPr>
            <p:cNvGrpSpPr>
              <a:grpSpLocks noChangeAspect="1"/>
            </p:cNvGrpSpPr>
            <p:nvPr/>
          </p:nvGrpSpPr>
          <p:grpSpPr bwMode="auto">
            <a:xfrm>
              <a:off x="186" y="2478"/>
              <a:ext cx="966" cy="1391"/>
              <a:chOff x="186" y="2478"/>
              <a:chExt cx="966" cy="1391"/>
            </a:xfrm>
          </p:grpSpPr>
          <p:sp>
            <p:nvSpPr>
              <p:cNvPr id="248" name="Freeform 8">
                <a:extLst>
                  <a:ext uri="{FF2B5EF4-FFF2-40B4-BE49-F238E27FC236}">
                    <a16:creationId xmlns:a16="http://schemas.microsoft.com/office/drawing/2014/main" id="{F6309697-2A73-4CE4-ADA8-D04B980EE898}"/>
                  </a:ext>
                </a:extLst>
              </p:cNvPr>
              <p:cNvSpPr>
                <a:spLocks noChangeAspect="1"/>
              </p:cNvSpPr>
              <p:nvPr/>
            </p:nvSpPr>
            <p:spPr bwMode="auto">
              <a:xfrm>
                <a:off x="205" y="2497"/>
                <a:ext cx="928" cy="1353"/>
              </a:xfrm>
              <a:custGeom>
                <a:avLst/>
                <a:gdLst>
                  <a:gd name="T0" fmla="*/ 155477304 w 393"/>
                  <a:gd name="T1" fmla="*/ 32833468 h 573"/>
                  <a:gd name="T2" fmla="*/ 155477304 w 393"/>
                  <a:gd name="T3" fmla="*/ 213867255 h 573"/>
                  <a:gd name="T4" fmla="*/ 142780335 w 393"/>
                  <a:gd name="T5" fmla="*/ 226627195 h 573"/>
                  <a:gd name="T6" fmla="*/ 12713416 w 393"/>
                  <a:gd name="T7" fmla="*/ 226627195 h 573"/>
                  <a:gd name="T8" fmla="*/ 0 w 393"/>
                  <a:gd name="T9" fmla="*/ 213867255 h 573"/>
                  <a:gd name="T10" fmla="*/ 0 w 393"/>
                  <a:gd name="T11" fmla="*/ 12709704 h 573"/>
                  <a:gd name="T12" fmla="*/ 12713416 w 393"/>
                  <a:gd name="T13" fmla="*/ 0 h 573"/>
                  <a:gd name="T14" fmla="*/ 142780335 w 393"/>
                  <a:gd name="T15" fmla="*/ 0 h 573"/>
                  <a:gd name="T16" fmla="*/ 155477304 w 393"/>
                  <a:gd name="T17" fmla="*/ 12709704 h 573"/>
                  <a:gd name="T18" fmla="*/ 155477304 w 393"/>
                  <a:gd name="T19" fmla="*/ 2006488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58585A"/>
                  </a:solidFill>
                  <a:effectLst/>
                  <a:uLnTx/>
                  <a:uFillTx/>
                  <a:latin typeface="Arial" panose="020B0604020202020204" pitchFamily="34" charset="0"/>
                </a:endParaRPr>
              </a:p>
            </p:txBody>
          </p:sp>
          <p:sp>
            <p:nvSpPr>
              <p:cNvPr id="249" name="Freeform 9">
                <a:extLst>
                  <a:ext uri="{FF2B5EF4-FFF2-40B4-BE49-F238E27FC236}">
                    <a16:creationId xmlns:a16="http://schemas.microsoft.com/office/drawing/2014/main" id="{27265FE8-4913-4F09-A9AC-5739AC9CAA6D}"/>
                  </a:ext>
                </a:extLst>
              </p:cNvPr>
              <p:cNvSpPr>
                <a:spLocks noChangeAspect="1" noEditPoints="1"/>
              </p:cNvSpPr>
              <p:nvPr/>
            </p:nvSpPr>
            <p:spPr bwMode="auto">
              <a:xfrm>
                <a:off x="186" y="2478"/>
                <a:ext cx="966" cy="1391"/>
              </a:xfrm>
              <a:custGeom>
                <a:avLst/>
                <a:gdLst>
                  <a:gd name="T0" fmla="*/ 162410982 w 409"/>
                  <a:gd name="T1" fmla="*/ 23323976 h 589"/>
                  <a:gd name="T2" fmla="*/ 146593937 w 409"/>
                  <a:gd name="T3" fmla="*/ 0 h 589"/>
                  <a:gd name="T4" fmla="*/ 0 w 409"/>
                  <a:gd name="T5" fmla="*/ 15762989 h 589"/>
                  <a:gd name="T6" fmla="*/ 15794570 w 409"/>
                  <a:gd name="T7" fmla="*/ 233510122 h 589"/>
                  <a:gd name="T8" fmla="*/ 162410982 w 409"/>
                  <a:gd name="T9" fmla="*/ 217729586 h 589"/>
                  <a:gd name="T10" fmla="*/ 159195943 w 409"/>
                  <a:gd name="T11" fmla="*/ 32891532 h 589"/>
                  <a:gd name="T12" fmla="*/ 155993742 w 409"/>
                  <a:gd name="T13" fmla="*/ 217729586 h 589"/>
                  <a:gd name="T14" fmla="*/ 15794570 w 409"/>
                  <a:gd name="T15" fmla="*/ 227087625 h 589"/>
                  <a:gd name="T16" fmla="*/ 6417240 w 409"/>
                  <a:gd name="T17" fmla="*/ 15762989 h 589"/>
                  <a:gd name="T18" fmla="*/ 146593937 w 409"/>
                  <a:gd name="T19" fmla="*/ 6412524 h 589"/>
                  <a:gd name="T20" fmla="*/ 155993742 w 409"/>
                  <a:gd name="T21" fmla="*/ 23323976 h 589"/>
                  <a:gd name="T22" fmla="*/ 58370819 w 409"/>
                  <a:gd name="T23" fmla="*/ 81589617 h 589"/>
                  <a:gd name="T24" fmla="*/ 106404652 w 409"/>
                  <a:gd name="T25" fmla="*/ 80036038 h 589"/>
                  <a:gd name="T26" fmla="*/ 83705773 w 409"/>
                  <a:gd name="T27" fmla="*/ 31694851 h 589"/>
                  <a:gd name="T28" fmla="*/ 78132003 w 409"/>
                  <a:gd name="T29" fmla="*/ 31694851 h 589"/>
                  <a:gd name="T30" fmla="*/ 55649966 w 409"/>
                  <a:gd name="T31" fmla="*/ 80036038 h 589"/>
                  <a:gd name="T32" fmla="*/ 81000418 w 409"/>
                  <a:gd name="T33" fmla="*/ 40453364 h 589"/>
                  <a:gd name="T34" fmla="*/ 63546902 w 409"/>
                  <a:gd name="T35" fmla="*/ 75335339 h 589"/>
                  <a:gd name="T36" fmla="*/ 35797766 w 409"/>
                  <a:gd name="T37" fmla="*/ 96376585 h 589"/>
                  <a:gd name="T38" fmla="*/ 29736862 w 409"/>
                  <a:gd name="T39" fmla="*/ 102210151 h 589"/>
                  <a:gd name="T40" fmla="*/ 31730540 w 409"/>
                  <a:gd name="T41" fmla="*/ 125752023 h 589"/>
                  <a:gd name="T42" fmla="*/ 81000418 w 409"/>
                  <a:gd name="T43" fmla="*/ 132798796 h 589"/>
                  <a:gd name="T44" fmla="*/ 126526779 w 409"/>
                  <a:gd name="T45" fmla="*/ 127586301 h 589"/>
                  <a:gd name="T46" fmla="*/ 132674280 w 409"/>
                  <a:gd name="T47" fmla="*/ 121686810 h 589"/>
                  <a:gd name="T48" fmla="*/ 130236755 w 409"/>
                  <a:gd name="T49" fmla="*/ 98362151 h 589"/>
                  <a:gd name="T50" fmla="*/ 81000418 w 409"/>
                  <a:gd name="T51" fmla="*/ 91137234 h 589"/>
                  <a:gd name="T52" fmla="*/ 35797766 w 409"/>
                  <a:gd name="T53" fmla="*/ 96376585 h 589"/>
                  <a:gd name="T54" fmla="*/ 121561485 w 409"/>
                  <a:gd name="T55" fmla="*/ 122895544 h 589"/>
                  <a:gd name="T56" fmla="*/ 47550592 w 409"/>
                  <a:gd name="T57" fmla="*/ 124028397 h 589"/>
                  <a:gd name="T58" fmla="*/ 36159014 w 409"/>
                  <a:gd name="T59" fmla="*/ 120845241 h 589"/>
                  <a:gd name="T60" fmla="*/ 38876346 w 409"/>
                  <a:gd name="T61" fmla="*/ 109835809 h 589"/>
                  <a:gd name="T62" fmla="*/ 116008834 w 409"/>
                  <a:gd name="T63" fmla="*/ 111448953 h 589"/>
                  <a:gd name="T64" fmla="*/ 126257036 w 409"/>
                  <a:gd name="T65" fmla="*/ 120845241 h 589"/>
                  <a:gd name="T66" fmla="*/ 124175918 w 409"/>
                  <a:gd name="T67" fmla="*/ 102210151 h 589"/>
                  <a:gd name="T68" fmla="*/ 121561485 w 409"/>
                  <a:gd name="T69" fmla="*/ 103426688 h 589"/>
                  <a:gd name="T70" fmla="*/ 47550592 w 409"/>
                  <a:gd name="T71" fmla="*/ 105044199 h 589"/>
                  <a:gd name="T72" fmla="*/ 37304535 w 409"/>
                  <a:gd name="T73" fmla="*/ 102210151 h 589"/>
                  <a:gd name="T74" fmla="*/ 81000418 w 409"/>
                  <a:gd name="T75" fmla="*/ 97521414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58585A"/>
                  </a:solidFill>
                  <a:effectLst/>
                  <a:uLnTx/>
                  <a:uFillTx/>
                  <a:latin typeface="Arial" panose="020B0604020202020204" pitchFamily="34" charset="0"/>
                </a:endParaRPr>
              </a:p>
            </p:txBody>
          </p:sp>
          <p:sp>
            <p:nvSpPr>
              <p:cNvPr id="250" name="Text Box 44">
                <a:extLst>
                  <a:ext uri="{FF2B5EF4-FFF2-40B4-BE49-F238E27FC236}">
                    <a16:creationId xmlns:a16="http://schemas.microsoft.com/office/drawing/2014/main" id="{D3C74CD6-0722-4DE6-9C83-1FCD98BCA413}"/>
                  </a:ext>
                </a:extLst>
              </p:cNvPr>
              <p:cNvSpPr txBox="1">
                <a:spLocks noChangeAspect="1" noChangeArrowheads="1"/>
              </p:cNvSpPr>
              <p:nvPr/>
            </p:nvSpPr>
            <p:spPr bwMode="auto">
              <a:xfrm>
                <a:off x="261" y="3451"/>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89BA17"/>
                    </a:solidFill>
                    <a:effectLst/>
                    <a:uLnTx/>
                    <a:uFillTx/>
                    <a:latin typeface="Arial" panose="020B0604020202020204" pitchFamily="34" charset="0"/>
                    <a:ea typeface="MS PGothic" panose="020B0600070205080204" pitchFamily="34" charset="-128"/>
                  </a:rPr>
                  <a:t>AUSF</a:t>
                </a:r>
              </a:p>
            </p:txBody>
          </p:sp>
        </p:grpSp>
        <p:sp>
          <p:nvSpPr>
            <p:cNvPr id="247" name="Rectangle 39">
              <a:extLst>
                <a:ext uri="{FF2B5EF4-FFF2-40B4-BE49-F238E27FC236}">
                  <a16:creationId xmlns:a16="http://schemas.microsoft.com/office/drawing/2014/main" id="{2736EEEA-7DE0-4F3F-9840-B23F9FA94760}"/>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sv-SE" altLang="en-US" sz="1100" b="0" i="0" u="none" strike="noStrike" kern="0" cap="none" spc="0" normalizeH="0" baseline="0" noProof="0">
                <a:ln>
                  <a:noFill/>
                </a:ln>
                <a:solidFill>
                  <a:srgbClr val="58585A"/>
                </a:solidFill>
                <a:effectLst/>
                <a:uLnTx/>
                <a:uFillTx/>
                <a:latin typeface="Arial" panose="020B0604020202020204" pitchFamily="34" charset="0"/>
                <a:ea typeface="MS PGothic" panose="020B0600070205080204" pitchFamily="34" charset="-128"/>
              </a:endParaRPr>
            </a:p>
          </p:txBody>
        </p:sp>
      </p:grpSp>
      <p:grpSp>
        <p:nvGrpSpPr>
          <p:cNvPr id="251" name="Group 250">
            <a:extLst>
              <a:ext uri="{FF2B5EF4-FFF2-40B4-BE49-F238E27FC236}">
                <a16:creationId xmlns:a16="http://schemas.microsoft.com/office/drawing/2014/main" id="{7F52FD1D-7E1A-48D4-A3FC-236EED55B51D}"/>
              </a:ext>
            </a:extLst>
          </p:cNvPr>
          <p:cNvGrpSpPr/>
          <p:nvPr/>
        </p:nvGrpSpPr>
        <p:grpSpPr>
          <a:xfrm>
            <a:off x="4632631" y="1794327"/>
            <a:ext cx="1678325" cy="2616895"/>
            <a:chOff x="4632631" y="1794327"/>
            <a:chExt cx="1678325" cy="2616895"/>
          </a:xfrm>
        </p:grpSpPr>
        <p:cxnSp>
          <p:nvCxnSpPr>
            <p:cNvPr id="252" name="Straight Arrow Connector 251">
              <a:extLst>
                <a:ext uri="{FF2B5EF4-FFF2-40B4-BE49-F238E27FC236}">
                  <a16:creationId xmlns:a16="http://schemas.microsoft.com/office/drawing/2014/main" id="{98DA472D-0C1B-48DA-B288-6BC5D9DBAD16}"/>
                </a:ext>
              </a:extLst>
            </p:cNvPr>
            <p:cNvCxnSpPr>
              <a:cxnSpLocks/>
            </p:cNvCxnSpPr>
            <p:nvPr/>
          </p:nvCxnSpPr>
          <p:spPr bwMode="auto">
            <a:xfrm flipV="1">
              <a:off x="5397273" y="3100086"/>
              <a:ext cx="0" cy="1311136"/>
            </a:xfrm>
            <a:prstGeom prst="straightConnector1">
              <a:avLst/>
            </a:prstGeom>
            <a:solidFill>
              <a:srgbClr val="89BA17"/>
            </a:solidFill>
            <a:ln w="12700" cap="flat" cmpd="sng" algn="ctr">
              <a:solidFill>
                <a:srgbClr val="58585A"/>
              </a:solidFill>
              <a:prstDash val="solid"/>
              <a:round/>
              <a:headEnd type="none" w="med" len="med"/>
              <a:tailEnd type="arrow"/>
            </a:ln>
            <a:effectLst/>
          </p:spPr>
        </p:cxnSp>
        <p:cxnSp>
          <p:nvCxnSpPr>
            <p:cNvPr id="253" name="Straight Arrow Connector 252">
              <a:extLst>
                <a:ext uri="{FF2B5EF4-FFF2-40B4-BE49-F238E27FC236}">
                  <a16:creationId xmlns:a16="http://schemas.microsoft.com/office/drawing/2014/main" id="{42E5047F-9DB9-4431-AF1C-2285BB6FCC03}"/>
                </a:ext>
              </a:extLst>
            </p:cNvPr>
            <p:cNvCxnSpPr>
              <a:cxnSpLocks/>
            </p:cNvCxnSpPr>
            <p:nvPr/>
          </p:nvCxnSpPr>
          <p:spPr bwMode="auto">
            <a:xfrm flipV="1">
              <a:off x="5499907" y="3116304"/>
              <a:ext cx="0" cy="1292509"/>
            </a:xfrm>
            <a:prstGeom prst="straightConnector1">
              <a:avLst/>
            </a:prstGeom>
            <a:solidFill>
              <a:srgbClr val="89BA17"/>
            </a:solidFill>
            <a:ln w="12700" cap="flat" cmpd="sng" algn="ctr">
              <a:solidFill>
                <a:srgbClr val="58585A"/>
              </a:solidFill>
              <a:prstDash val="solid"/>
              <a:round/>
              <a:headEnd type="arrow" w="med" len="med"/>
              <a:tailEnd type="none"/>
            </a:ln>
            <a:effectLst/>
          </p:spPr>
        </p:cxnSp>
        <p:sp>
          <p:nvSpPr>
            <p:cNvPr id="254" name="TextBox 253">
              <a:extLst>
                <a:ext uri="{FF2B5EF4-FFF2-40B4-BE49-F238E27FC236}">
                  <a16:creationId xmlns:a16="http://schemas.microsoft.com/office/drawing/2014/main" id="{3A9FA9DA-4FB5-43EC-8C00-9BB1EFBF1C17}"/>
                </a:ext>
              </a:extLst>
            </p:cNvPr>
            <p:cNvSpPr txBox="1"/>
            <p:nvPr/>
          </p:nvSpPr>
          <p:spPr>
            <a:xfrm>
              <a:off x="4632631" y="1940980"/>
              <a:ext cx="1678325"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58585A"/>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AUSF discovery</a:t>
              </a:r>
            </a:p>
          </p:txBody>
        </p:sp>
        <p:sp>
          <p:nvSpPr>
            <p:cNvPr id="255" name="Oval 254">
              <a:extLst>
                <a:ext uri="{FF2B5EF4-FFF2-40B4-BE49-F238E27FC236}">
                  <a16:creationId xmlns:a16="http://schemas.microsoft.com/office/drawing/2014/main" id="{04638F21-7C18-427C-B2A7-5244C3675164}"/>
                </a:ext>
              </a:extLst>
            </p:cNvPr>
            <p:cNvSpPr>
              <a:spLocks noChangeAspect="1"/>
            </p:cNvSpPr>
            <p:nvPr/>
          </p:nvSpPr>
          <p:spPr bwMode="auto">
            <a:xfrm>
              <a:off x="5381793" y="1794327"/>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4</a:t>
              </a:r>
            </a:p>
          </p:txBody>
        </p:sp>
      </p:grpSp>
      <p:grpSp>
        <p:nvGrpSpPr>
          <p:cNvPr id="256" name="Group 255">
            <a:extLst>
              <a:ext uri="{FF2B5EF4-FFF2-40B4-BE49-F238E27FC236}">
                <a16:creationId xmlns:a16="http://schemas.microsoft.com/office/drawing/2014/main" id="{F9E642DF-8EAB-44AB-BB6D-BED90C9414DE}"/>
              </a:ext>
            </a:extLst>
          </p:cNvPr>
          <p:cNvGrpSpPr/>
          <p:nvPr/>
        </p:nvGrpSpPr>
        <p:grpSpPr>
          <a:xfrm>
            <a:off x="1315911" y="4921972"/>
            <a:ext cx="3882773" cy="950062"/>
            <a:chOff x="1315911" y="4921972"/>
            <a:chExt cx="3882773" cy="950062"/>
          </a:xfrm>
        </p:grpSpPr>
        <p:cxnSp>
          <p:nvCxnSpPr>
            <p:cNvPr id="257" name="Straight Arrow Connector 256">
              <a:extLst>
                <a:ext uri="{FF2B5EF4-FFF2-40B4-BE49-F238E27FC236}">
                  <a16:creationId xmlns:a16="http://schemas.microsoft.com/office/drawing/2014/main" id="{77E60CF1-54EF-40CE-9138-F43B2DDCB719}"/>
                </a:ext>
              </a:extLst>
            </p:cNvPr>
            <p:cNvCxnSpPr/>
            <p:nvPr/>
          </p:nvCxnSpPr>
          <p:spPr bwMode="auto">
            <a:xfrm flipH="1">
              <a:off x="1315911" y="4921972"/>
              <a:ext cx="3882771"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cxnSp>
          <p:nvCxnSpPr>
            <p:cNvPr id="258" name="Straight Arrow Connector 257">
              <a:extLst>
                <a:ext uri="{FF2B5EF4-FFF2-40B4-BE49-F238E27FC236}">
                  <a16:creationId xmlns:a16="http://schemas.microsoft.com/office/drawing/2014/main" id="{547243AE-D353-453F-91BF-4178F6A2B043}"/>
                </a:ext>
              </a:extLst>
            </p:cNvPr>
            <p:cNvCxnSpPr/>
            <p:nvPr/>
          </p:nvCxnSpPr>
          <p:spPr bwMode="auto">
            <a:xfrm flipH="1">
              <a:off x="1315913" y="5023573"/>
              <a:ext cx="3882771" cy="0"/>
            </a:xfrm>
            <a:prstGeom prst="straightConnector1">
              <a:avLst/>
            </a:prstGeom>
            <a:solidFill>
              <a:srgbClr val="89BA17"/>
            </a:solidFill>
            <a:ln w="12700" cap="flat" cmpd="sng" algn="ctr">
              <a:solidFill>
                <a:srgbClr val="58585A"/>
              </a:solidFill>
              <a:prstDash val="solid"/>
              <a:round/>
              <a:headEnd type="arrow" w="med" len="med"/>
              <a:tailEnd type="none"/>
            </a:ln>
            <a:effectLst/>
          </p:spPr>
        </p:cxnSp>
        <p:sp>
          <p:nvSpPr>
            <p:cNvPr id="259" name="TextBox 258">
              <a:extLst>
                <a:ext uri="{FF2B5EF4-FFF2-40B4-BE49-F238E27FC236}">
                  <a16:creationId xmlns:a16="http://schemas.microsoft.com/office/drawing/2014/main" id="{C76C7303-BC3F-487C-977B-48B33B5CE5B4}"/>
                </a:ext>
              </a:extLst>
            </p:cNvPr>
            <p:cNvSpPr txBox="1"/>
            <p:nvPr/>
          </p:nvSpPr>
          <p:spPr>
            <a:xfrm>
              <a:off x="2430704" y="5471924"/>
              <a:ext cx="1701556" cy="4001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Auth-</a:t>
              </a:r>
              <a:r>
                <a:rPr kumimoji="0" lang="en-US" sz="1000" b="0" i="0" u="none" strike="noStrike" kern="0" cap="none" spc="0" normalizeH="0" baseline="0" noProof="0" dirty="0" err="1">
                  <a:ln>
                    <a:noFill/>
                  </a:ln>
                  <a:solidFill>
                    <a:srgbClr val="58585A"/>
                  </a:solidFill>
                  <a:effectLst/>
                  <a:uLnTx/>
                  <a:uFillTx/>
                  <a:latin typeface="Arial" panose="020B0604020202020204" pitchFamily="34" charset="0"/>
                </a:rPr>
                <a:t>Req</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Auth-Res</a:t>
              </a:r>
            </a:p>
          </p:txBody>
        </p:sp>
        <p:sp>
          <p:nvSpPr>
            <p:cNvPr id="260" name="Oval 259">
              <a:extLst>
                <a:ext uri="{FF2B5EF4-FFF2-40B4-BE49-F238E27FC236}">
                  <a16:creationId xmlns:a16="http://schemas.microsoft.com/office/drawing/2014/main" id="{D854B32D-12D6-4CAF-95DF-71FFC0A51CB2}"/>
                </a:ext>
              </a:extLst>
            </p:cNvPr>
            <p:cNvSpPr>
              <a:spLocks noChangeAspect="1"/>
            </p:cNvSpPr>
            <p:nvPr/>
          </p:nvSpPr>
          <p:spPr bwMode="auto">
            <a:xfrm>
              <a:off x="3174848" y="5274992"/>
              <a:ext cx="180000" cy="18000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9</a:t>
              </a:r>
            </a:p>
          </p:txBody>
        </p:sp>
      </p:grpSp>
      <p:grpSp>
        <p:nvGrpSpPr>
          <p:cNvPr id="261" name="Group 260">
            <a:extLst>
              <a:ext uri="{FF2B5EF4-FFF2-40B4-BE49-F238E27FC236}">
                <a16:creationId xmlns:a16="http://schemas.microsoft.com/office/drawing/2014/main" id="{DBFE418B-5479-4FC6-A6B6-6E9E7B33ED59}"/>
              </a:ext>
            </a:extLst>
          </p:cNvPr>
          <p:cNvGrpSpPr/>
          <p:nvPr/>
        </p:nvGrpSpPr>
        <p:grpSpPr>
          <a:xfrm>
            <a:off x="1315911" y="5174821"/>
            <a:ext cx="4189998" cy="543324"/>
            <a:chOff x="1315911" y="5174821"/>
            <a:chExt cx="4189998" cy="543324"/>
          </a:xfrm>
        </p:grpSpPr>
        <p:cxnSp>
          <p:nvCxnSpPr>
            <p:cNvPr id="262" name="Straight Arrow Connector 261">
              <a:extLst>
                <a:ext uri="{FF2B5EF4-FFF2-40B4-BE49-F238E27FC236}">
                  <a16:creationId xmlns:a16="http://schemas.microsoft.com/office/drawing/2014/main" id="{B31189B6-630E-4C94-824F-5BAC3C56FC08}"/>
                </a:ext>
              </a:extLst>
            </p:cNvPr>
            <p:cNvCxnSpPr/>
            <p:nvPr/>
          </p:nvCxnSpPr>
          <p:spPr bwMode="auto">
            <a:xfrm flipH="1">
              <a:off x="1315911" y="5174821"/>
              <a:ext cx="3882771"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sp>
          <p:nvSpPr>
            <p:cNvPr id="263" name="TextBox 262">
              <a:extLst>
                <a:ext uri="{FF2B5EF4-FFF2-40B4-BE49-F238E27FC236}">
                  <a16:creationId xmlns:a16="http://schemas.microsoft.com/office/drawing/2014/main" id="{975EA7D8-DC59-4414-A05D-99CA0FC7CE42}"/>
                </a:ext>
              </a:extLst>
            </p:cNvPr>
            <p:cNvSpPr txBox="1"/>
            <p:nvPr/>
          </p:nvSpPr>
          <p:spPr>
            <a:xfrm>
              <a:off x="3804353" y="5471924"/>
              <a:ext cx="1701556" cy="24622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SUCCESS</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p:txBody>
        </p:sp>
        <p:sp>
          <p:nvSpPr>
            <p:cNvPr id="264" name="Oval 263">
              <a:extLst>
                <a:ext uri="{FF2B5EF4-FFF2-40B4-BE49-F238E27FC236}">
                  <a16:creationId xmlns:a16="http://schemas.microsoft.com/office/drawing/2014/main" id="{9F53823F-FFB5-44FC-930B-A5824EE748EF}"/>
                </a:ext>
              </a:extLst>
            </p:cNvPr>
            <p:cNvSpPr>
              <a:spLocks noChangeAspect="1"/>
            </p:cNvSpPr>
            <p:nvPr/>
          </p:nvSpPr>
          <p:spPr bwMode="auto">
            <a:xfrm>
              <a:off x="4548497" y="5274992"/>
              <a:ext cx="180000" cy="180000"/>
            </a:xfrm>
            <a:prstGeom prst="ellipse">
              <a:avLst/>
            </a:prstGeom>
            <a:solidFill>
              <a:srgbClr val="00A9D4"/>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11</a:t>
              </a:r>
            </a:p>
          </p:txBody>
        </p:sp>
      </p:grpSp>
      <p:grpSp>
        <p:nvGrpSpPr>
          <p:cNvPr id="265" name="Group 264">
            <a:extLst>
              <a:ext uri="{FF2B5EF4-FFF2-40B4-BE49-F238E27FC236}">
                <a16:creationId xmlns:a16="http://schemas.microsoft.com/office/drawing/2014/main" id="{DB59BB97-4968-40B7-BED3-56CE94E3E05C}"/>
              </a:ext>
            </a:extLst>
          </p:cNvPr>
          <p:cNvGrpSpPr/>
          <p:nvPr/>
        </p:nvGrpSpPr>
        <p:grpSpPr>
          <a:xfrm>
            <a:off x="5548689" y="2602887"/>
            <a:ext cx="2947521" cy="1797157"/>
            <a:chOff x="5548689" y="2602887"/>
            <a:chExt cx="2947521" cy="1797157"/>
          </a:xfrm>
        </p:grpSpPr>
        <p:cxnSp>
          <p:nvCxnSpPr>
            <p:cNvPr id="266" name="Straight Arrow Connector 265">
              <a:extLst>
                <a:ext uri="{FF2B5EF4-FFF2-40B4-BE49-F238E27FC236}">
                  <a16:creationId xmlns:a16="http://schemas.microsoft.com/office/drawing/2014/main" id="{ACA9713B-59BE-42A2-B5E1-9198DFAC8FAA}"/>
                </a:ext>
              </a:extLst>
            </p:cNvPr>
            <p:cNvCxnSpPr>
              <a:cxnSpLocks/>
            </p:cNvCxnSpPr>
            <p:nvPr/>
          </p:nvCxnSpPr>
          <p:spPr bwMode="auto">
            <a:xfrm flipV="1">
              <a:off x="5548689" y="2929540"/>
              <a:ext cx="2947521" cy="1470504"/>
            </a:xfrm>
            <a:prstGeom prst="straightConnector1">
              <a:avLst/>
            </a:prstGeom>
            <a:solidFill>
              <a:srgbClr val="89BA17"/>
            </a:solidFill>
            <a:ln w="12700" cap="flat" cmpd="sng" algn="ctr">
              <a:solidFill>
                <a:srgbClr val="58585A"/>
              </a:solidFill>
              <a:prstDash val="solid"/>
              <a:round/>
              <a:headEnd type="none" w="med" len="med"/>
              <a:tailEnd type="arrow"/>
            </a:ln>
            <a:effectLst/>
          </p:spPr>
        </p:cxnSp>
        <p:sp>
          <p:nvSpPr>
            <p:cNvPr id="267" name="TextBox 266">
              <a:extLst>
                <a:ext uri="{FF2B5EF4-FFF2-40B4-BE49-F238E27FC236}">
                  <a16:creationId xmlns:a16="http://schemas.microsoft.com/office/drawing/2014/main" id="{068A14B8-C61F-4A1C-9F87-5DD402352467}"/>
                </a:ext>
              </a:extLst>
            </p:cNvPr>
            <p:cNvSpPr txBox="1"/>
            <p:nvPr/>
          </p:nvSpPr>
          <p:spPr>
            <a:xfrm>
              <a:off x="6782215" y="2749540"/>
              <a:ext cx="1678325"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Authenticate Request</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a:p>
              <a:pPr marL="355600" marR="0" lvl="0" indent="-171450" defTabSz="914400" eaLnBrk="1" fontAlgn="base" latinLnBrk="0" hangingPunct="1">
                <a:lnSpc>
                  <a:spcPct val="100000"/>
                </a:lnSpc>
                <a:spcBef>
                  <a:spcPct val="0"/>
                </a:spcBef>
                <a:spcAft>
                  <a:spcPct val="0"/>
                </a:spcAft>
                <a:buClrTx/>
                <a:buSzTx/>
                <a:tabLst/>
                <a:defRPr/>
              </a:pP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p:txBody>
        </p:sp>
        <p:sp>
          <p:nvSpPr>
            <p:cNvPr id="268" name="Oval 267">
              <a:extLst>
                <a:ext uri="{FF2B5EF4-FFF2-40B4-BE49-F238E27FC236}">
                  <a16:creationId xmlns:a16="http://schemas.microsoft.com/office/drawing/2014/main" id="{59D0E902-98FF-4CAA-B4C3-6813B18F7D6B}"/>
                </a:ext>
              </a:extLst>
            </p:cNvPr>
            <p:cNvSpPr>
              <a:spLocks noChangeAspect="1"/>
            </p:cNvSpPr>
            <p:nvPr/>
          </p:nvSpPr>
          <p:spPr bwMode="auto">
            <a:xfrm>
              <a:off x="7531377" y="2602887"/>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5</a:t>
              </a:r>
            </a:p>
          </p:txBody>
        </p:sp>
      </p:grpSp>
      <p:grpSp>
        <p:nvGrpSpPr>
          <p:cNvPr id="269" name="Group 268">
            <a:extLst>
              <a:ext uri="{FF2B5EF4-FFF2-40B4-BE49-F238E27FC236}">
                <a16:creationId xmlns:a16="http://schemas.microsoft.com/office/drawing/2014/main" id="{B34AB6EB-509D-48A8-9F85-15838940FBC1}"/>
              </a:ext>
            </a:extLst>
          </p:cNvPr>
          <p:cNvGrpSpPr/>
          <p:nvPr/>
        </p:nvGrpSpPr>
        <p:grpSpPr>
          <a:xfrm>
            <a:off x="8986618" y="1323894"/>
            <a:ext cx="1922388" cy="1178035"/>
            <a:chOff x="8986618" y="1323894"/>
            <a:chExt cx="1922388" cy="1178035"/>
          </a:xfrm>
        </p:grpSpPr>
        <p:sp>
          <p:nvSpPr>
            <p:cNvPr id="270" name="TextBox 269">
              <a:extLst>
                <a:ext uri="{FF2B5EF4-FFF2-40B4-BE49-F238E27FC236}">
                  <a16:creationId xmlns:a16="http://schemas.microsoft.com/office/drawing/2014/main" id="{0E56B4E2-C76B-4923-93C8-DD2F25AB4A91}"/>
                </a:ext>
              </a:extLst>
            </p:cNvPr>
            <p:cNvSpPr txBox="1"/>
            <p:nvPr/>
          </p:nvSpPr>
          <p:spPr>
            <a:xfrm>
              <a:off x="8986618" y="1487480"/>
              <a:ext cx="1922388" cy="4001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 Request</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Response</a:t>
              </a:r>
            </a:p>
          </p:txBody>
        </p:sp>
        <p:sp>
          <p:nvSpPr>
            <p:cNvPr id="271" name="Oval 270">
              <a:extLst>
                <a:ext uri="{FF2B5EF4-FFF2-40B4-BE49-F238E27FC236}">
                  <a16:creationId xmlns:a16="http://schemas.microsoft.com/office/drawing/2014/main" id="{F0C1B193-AEAB-4FEE-868D-F4E556943D82}"/>
                </a:ext>
              </a:extLst>
            </p:cNvPr>
            <p:cNvSpPr>
              <a:spLocks noChangeAspect="1"/>
            </p:cNvSpPr>
            <p:nvPr/>
          </p:nvSpPr>
          <p:spPr bwMode="auto">
            <a:xfrm>
              <a:off x="9854311" y="1323894"/>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7</a:t>
              </a:r>
            </a:p>
          </p:txBody>
        </p:sp>
        <p:cxnSp>
          <p:nvCxnSpPr>
            <p:cNvPr id="272" name="Straight Arrow Connector 271">
              <a:extLst>
                <a:ext uri="{FF2B5EF4-FFF2-40B4-BE49-F238E27FC236}">
                  <a16:creationId xmlns:a16="http://schemas.microsoft.com/office/drawing/2014/main" id="{25ACE79C-26D9-495A-971B-746378689C5E}"/>
                </a:ext>
              </a:extLst>
            </p:cNvPr>
            <p:cNvCxnSpPr>
              <a:cxnSpLocks/>
            </p:cNvCxnSpPr>
            <p:nvPr/>
          </p:nvCxnSpPr>
          <p:spPr bwMode="auto">
            <a:xfrm flipH="1">
              <a:off x="9043058" y="2398906"/>
              <a:ext cx="1800000"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cxnSp>
          <p:nvCxnSpPr>
            <p:cNvPr id="273" name="Straight Arrow Connector 272">
              <a:extLst>
                <a:ext uri="{FF2B5EF4-FFF2-40B4-BE49-F238E27FC236}">
                  <a16:creationId xmlns:a16="http://schemas.microsoft.com/office/drawing/2014/main" id="{F7A895EA-856F-43F8-A6AD-9F72B3427DEE}"/>
                </a:ext>
              </a:extLst>
            </p:cNvPr>
            <p:cNvCxnSpPr>
              <a:cxnSpLocks/>
            </p:cNvCxnSpPr>
            <p:nvPr/>
          </p:nvCxnSpPr>
          <p:spPr bwMode="auto">
            <a:xfrm flipH="1">
              <a:off x="9043058" y="2500508"/>
              <a:ext cx="1800000" cy="1421"/>
            </a:xfrm>
            <a:prstGeom prst="straightConnector1">
              <a:avLst/>
            </a:prstGeom>
            <a:solidFill>
              <a:srgbClr val="89BA17"/>
            </a:solidFill>
            <a:ln w="12700" cap="flat" cmpd="sng" algn="ctr">
              <a:solidFill>
                <a:srgbClr val="58585A"/>
              </a:solidFill>
              <a:prstDash val="solid"/>
              <a:round/>
              <a:headEnd type="arrow" w="med" len="med"/>
              <a:tailEnd type="none"/>
            </a:ln>
            <a:effectLst/>
          </p:spPr>
        </p:cxnSp>
      </p:grpSp>
      <p:grpSp>
        <p:nvGrpSpPr>
          <p:cNvPr id="274" name="Group 273">
            <a:extLst>
              <a:ext uri="{FF2B5EF4-FFF2-40B4-BE49-F238E27FC236}">
                <a16:creationId xmlns:a16="http://schemas.microsoft.com/office/drawing/2014/main" id="{7E5AFB54-EF79-4470-8DC9-6EB5989AC80D}"/>
              </a:ext>
            </a:extLst>
          </p:cNvPr>
          <p:cNvGrpSpPr/>
          <p:nvPr/>
        </p:nvGrpSpPr>
        <p:grpSpPr>
          <a:xfrm>
            <a:off x="5548328" y="3046679"/>
            <a:ext cx="2948588" cy="1389368"/>
            <a:chOff x="5548328" y="3046679"/>
            <a:chExt cx="2948588" cy="1389368"/>
          </a:xfrm>
        </p:grpSpPr>
        <p:cxnSp>
          <p:nvCxnSpPr>
            <p:cNvPr id="275" name="Straight Arrow Connector 274">
              <a:extLst>
                <a:ext uri="{FF2B5EF4-FFF2-40B4-BE49-F238E27FC236}">
                  <a16:creationId xmlns:a16="http://schemas.microsoft.com/office/drawing/2014/main" id="{FCF5EE56-09F1-4E74-9F20-0597CD0D5353}"/>
                </a:ext>
              </a:extLst>
            </p:cNvPr>
            <p:cNvCxnSpPr>
              <a:cxnSpLocks/>
            </p:cNvCxnSpPr>
            <p:nvPr/>
          </p:nvCxnSpPr>
          <p:spPr bwMode="auto">
            <a:xfrm flipV="1">
              <a:off x="5738251" y="3060327"/>
              <a:ext cx="2758665" cy="1375720"/>
            </a:xfrm>
            <a:prstGeom prst="straightConnector1">
              <a:avLst/>
            </a:prstGeom>
            <a:solidFill>
              <a:srgbClr val="89BA17"/>
            </a:solidFill>
            <a:ln w="12700" cap="flat" cmpd="sng" algn="ctr">
              <a:solidFill>
                <a:srgbClr val="58585A"/>
              </a:solidFill>
              <a:prstDash val="solid"/>
              <a:round/>
              <a:headEnd type="arrow" w="med" len="med"/>
              <a:tailEnd type="none"/>
            </a:ln>
            <a:effectLst/>
          </p:spPr>
        </p:cxnSp>
        <p:sp>
          <p:nvSpPr>
            <p:cNvPr id="276" name="TextBox 275">
              <a:extLst>
                <a:ext uri="{FF2B5EF4-FFF2-40B4-BE49-F238E27FC236}">
                  <a16:creationId xmlns:a16="http://schemas.microsoft.com/office/drawing/2014/main" id="{BAD36847-D7C2-46B9-B65E-EC7F17F2D562}"/>
                </a:ext>
              </a:extLst>
            </p:cNvPr>
            <p:cNvSpPr txBox="1"/>
            <p:nvPr/>
          </p:nvSpPr>
          <p:spPr>
            <a:xfrm>
              <a:off x="5548328" y="3193332"/>
              <a:ext cx="1693054"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Authenticate Response</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a:p>
              <a:pPr marL="271463" marR="0" lvl="0" indent="-171450" defTabSz="914400" eaLnBrk="1" fontAlgn="base" latinLnBrk="0" hangingPunct="1">
                <a:lnSpc>
                  <a:spcPct val="100000"/>
                </a:lnSpc>
                <a:spcBef>
                  <a:spcPct val="0"/>
                </a:spcBef>
                <a:spcAft>
                  <a:spcPct val="0"/>
                </a:spcAft>
                <a:buClrTx/>
                <a:buSzTx/>
                <a:tabLst/>
                <a:defRPr/>
              </a:pP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p:txBody>
        </p:sp>
        <p:sp>
          <p:nvSpPr>
            <p:cNvPr id="277" name="Oval 276">
              <a:extLst>
                <a:ext uri="{FF2B5EF4-FFF2-40B4-BE49-F238E27FC236}">
                  <a16:creationId xmlns:a16="http://schemas.microsoft.com/office/drawing/2014/main" id="{9DE38393-9576-4358-836E-7EEBD98447B0}"/>
                </a:ext>
              </a:extLst>
            </p:cNvPr>
            <p:cNvSpPr>
              <a:spLocks noChangeAspect="1"/>
            </p:cNvSpPr>
            <p:nvPr/>
          </p:nvSpPr>
          <p:spPr bwMode="auto">
            <a:xfrm>
              <a:off x="6314422" y="3046679"/>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8</a:t>
              </a:r>
            </a:p>
          </p:txBody>
        </p:sp>
      </p:grpSp>
      <p:grpSp>
        <p:nvGrpSpPr>
          <p:cNvPr id="278" name="Group 277">
            <a:extLst>
              <a:ext uri="{FF2B5EF4-FFF2-40B4-BE49-F238E27FC236}">
                <a16:creationId xmlns:a16="http://schemas.microsoft.com/office/drawing/2014/main" id="{29755BD7-84BC-4512-9C59-02DC27BD9F8E}"/>
              </a:ext>
            </a:extLst>
          </p:cNvPr>
          <p:cNvGrpSpPr/>
          <p:nvPr/>
        </p:nvGrpSpPr>
        <p:grpSpPr>
          <a:xfrm>
            <a:off x="5740247" y="3111278"/>
            <a:ext cx="3679760" cy="1597591"/>
            <a:chOff x="5740247" y="3111278"/>
            <a:chExt cx="3679760" cy="1597591"/>
          </a:xfrm>
        </p:grpSpPr>
        <p:cxnSp>
          <p:nvCxnSpPr>
            <p:cNvPr id="279" name="Straight Arrow Connector 278">
              <a:extLst>
                <a:ext uri="{FF2B5EF4-FFF2-40B4-BE49-F238E27FC236}">
                  <a16:creationId xmlns:a16="http://schemas.microsoft.com/office/drawing/2014/main" id="{736317BA-84E8-46C2-8841-4AF609DFCC95}"/>
                </a:ext>
              </a:extLst>
            </p:cNvPr>
            <p:cNvCxnSpPr>
              <a:cxnSpLocks/>
            </p:cNvCxnSpPr>
            <p:nvPr/>
          </p:nvCxnSpPr>
          <p:spPr bwMode="auto">
            <a:xfrm flipV="1">
              <a:off x="5788726" y="3112217"/>
              <a:ext cx="2928965" cy="1456569"/>
            </a:xfrm>
            <a:prstGeom prst="straightConnector1">
              <a:avLst/>
            </a:prstGeom>
            <a:solidFill>
              <a:srgbClr val="89BA17"/>
            </a:solidFill>
            <a:ln w="12700" cap="flat" cmpd="sng" algn="ctr">
              <a:solidFill>
                <a:srgbClr val="58585A"/>
              </a:solidFill>
              <a:prstDash val="solid"/>
              <a:round/>
              <a:headEnd type="none" w="med" len="med"/>
              <a:tailEnd type="arrow"/>
            </a:ln>
            <a:effectLst/>
          </p:spPr>
        </p:cxnSp>
        <p:cxnSp>
          <p:nvCxnSpPr>
            <p:cNvPr id="280" name="Straight Arrow Connector 279">
              <a:extLst>
                <a:ext uri="{FF2B5EF4-FFF2-40B4-BE49-F238E27FC236}">
                  <a16:creationId xmlns:a16="http://schemas.microsoft.com/office/drawing/2014/main" id="{64208B3C-907A-4F38-95F9-10988C8F7C55}"/>
                </a:ext>
              </a:extLst>
            </p:cNvPr>
            <p:cNvCxnSpPr>
              <a:cxnSpLocks/>
            </p:cNvCxnSpPr>
            <p:nvPr/>
          </p:nvCxnSpPr>
          <p:spPr bwMode="auto">
            <a:xfrm flipV="1">
              <a:off x="5740247" y="3111278"/>
              <a:ext cx="3199652" cy="1597591"/>
            </a:xfrm>
            <a:prstGeom prst="straightConnector1">
              <a:avLst/>
            </a:prstGeom>
            <a:solidFill>
              <a:srgbClr val="89BA17"/>
            </a:solidFill>
            <a:ln w="12700" cap="flat" cmpd="sng" algn="ctr">
              <a:solidFill>
                <a:srgbClr val="58585A"/>
              </a:solidFill>
              <a:prstDash val="solid"/>
              <a:round/>
              <a:headEnd type="arrow" w="med" len="med"/>
              <a:tailEnd type="none"/>
            </a:ln>
            <a:effectLst/>
          </p:spPr>
        </p:cxnSp>
        <p:sp>
          <p:nvSpPr>
            <p:cNvPr id="281" name="TextBox 280">
              <a:extLst>
                <a:ext uri="{FF2B5EF4-FFF2-40B4-BE49-F238E27FC236}">
                  <a16:creationId xmlns:a16="http://schemas.microsoft.com/office/drawing/2014/main" id="{9D323A1C-BA41-4079-97CA-F1B82FBF46B8}"/>
                </a:ext>
              </a:extLst>
            </p:cNvPr>
            <p:cNvSpPr txBox="1"/>
            <p:nvPr/>
          </p:nvSpPr>
          <p:spPr>
            <a:xfrm>
              <a:off x="7091721" y="4062484"/>
              <a:ext cx="2328286" cy="4001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58585A"/>
                  </a:solidFill>
                  <a:effectLst/>
                  <a:uLnTx/>
                  <a:uFillTx/>
                  <a:latin typeface="Arial" panose="020B0604020202020204" pitchFamily="34" charset="0"/>
                </a:rPr>
                <a:t> </a:t>
              </a: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Request</a:t>
              </a:r>
              <a:endParaRPr kumimoji="0" lang="en-US" sz="800" b="0" i="0" u="none" strike="noStrike" kern="0" cap="none" spc="0" normalizeH="0" baseline="0" noProof="0" dirty="0">
                <a:ln>
                  <a:noFill/>
                </a:ln>
                <a:solidFill>
                  <a:srgbClr val="58585A"/>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58585A"/>
                  </a:solidFill>
                  <a:effectLst/>
                  <a:uLnTx/>
                  <a:uFillTx/>
                  <a:latin typeface="Arial" panose="020B0604020202020204" pitchFamily="34" charset="0"/>
                </a:rPr>
                <a:t> Response</a:t>
              </a:r>
            </a:p>
          </p:txBody>
        </p:sp>
        <p:sp>
          <p:nvSpPr>
            <p:cNvPr id="282" name="Oval 281">
              <a:extLst>
                <a:ext uri="{FF2B5EF4-FFF2-40B4-BE49-F238E27FC236}">
                  <a16:creationId xmlns:a16="http://schemas.microsoft.com/office/drawing/2014/main" id="{A194C159-799C-42B3-8216-B952DE27D398}"/>
                </a:ext>
              </a:extLst>
            </p:cNvPr>
            <p:cNvSpPr>
              <a:spLocks noChangeAspect="1"/>
            </p:cNvSpPr>
            <p:nvPr/>
          </p:nvSpPr>
          <p:spPr bwMode="auto">
            <a:xfrm>
              <a:off x="8179545" y="3915831"/>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10</a:t>
              </a:r>
            </a:p>
          </p:txBody>
        </p:sp>
      </p:grpSp>
      <p:grpSp>
        <p:nvGrpSpPr>
          <p:cNvPr id="283" name="Group 282">
            <a:extLst>
              <a:ext uri="{FF2B5EF4-FFF2-40B4-BE49-F238E27FC236}">
                <a16:creationId xmlns:a16="http://schemas.microsoft.com/office/drawing/2014/main" id="{291B68D5-7517-4A61-BB44-85CF093BA9F4}"/>
              </a:ext>
            </a:extLst>
          </p:cNvPr>
          <p:cNvGrpSpPr/>
          <p:nvPr/>
        </p:nvGrpSpPr>
        <p:grpSpPr>
          <a:xfrm>
            <a:off x="5724603" y="1913986"/>
            <a:ext cx="2771607" cy="588162"/>
            <a:chOff x="5724603" y="1913986"/>
            <a:chExt cx="2771607" cy="588162"/>
          </a:xfrm>
        </p:grpSpPr>
        <p:cxnSp>
          <p:nvCxnSpPr>
            <p:cNvPr id="284" name="Straight Arrow Connector 283">
              <a:extLst>
                <a:ext uri="{FF2B5EF4-FFF2-40B4-BE49-F238E27FC236}">
                  <a16:creationId xmlns:a16="http://schemas.microsoft.com/office/drawing/2014/main" id="{FDB6C3D5-43E6-4EEB-80B2-E1907D1204C2}"/>
                </a:ext>
              </a:extLst>
            </p:cNvPr>
            <p:cNvCxnSpPr>
              <a:cxnSpLocks/>
            </p:cNvCxnSpPr>
            <p:nvPr/>
          </p:nvCxnSpPr>
          <p:spPr bwMode="auto">
            <a:xfrm flipH="1" flipV="1">
              <a:off x="5724603" y="2399125"/>
              <a:ext cx="2747487" cy="0"/>
            </a:xfrm>
            <a:prstGeom prst="straightConnector1">
              <a:avLst/>
            </a:prstGeom>
            <a:solidFill>
              <a:srgbClr val="89BA17"/>
            </a:solidFill>
            <a:ln w="12700" cap="flat" cmpd="sng" algn="ctr">
              <a:solidFill>
                <a:srgbClr val="58585A"/>
              </a:solidFill>
              <a:prstDash val="solid"/>
              <a:round/>
              <a:headEnd type="none" w="med" len="med"/>
              <a:tailEnd type="arrow"/>
            </a:ln>
            <a:effectLst/>
          </p:spPr>
        </p:cxnSp>
        <p:cxnSp>
          <p:nvCxnSpPr>
            <p:cNvPr id="285" name="Straight Arrow Connector 284">
              <a:extLst>
                <a:ext uri="{FF2B5EF4-FFF2-40B4-BE49-F238E27FC236}">
                  <a16:creationId xmlns:a16="http://schemas.microsoft.com/office/drawing/2014/main" id="{AE243EA7-4A4B-40B3-B8D8-5D50EC3598D2}"/>
                </a:ext>
              </a:extLst>
            </p:cNvPr>
            <p:cNvCxnSpPr>
              <a:cxnSpLocks/>
            </p:cNvCxnSpPr>
            <p:nvPr/>
          </p:nvCxnSpPr>
          <p:spPr bwMode="auto">
            <a:xfrm flipH="1" flipV="1">
              <a:off x="5724603" y="2502148"/>
              <a:ext cx="2771607" cy="0"/>
            </a:xfrm>
            <a:prstGeom prst="straightConnector1">
              <a:avLst/>
            </a:prstGeom>
            <a:solidFill>
              <a:srgbClr val="89BA17"/>
            </a:solidFill>
            <a:ln w="12700" cap="flat" cmpd="sng" algn="ctr">
              <a:solidFill>
                <a:srgbClr val="58585A"/>
              </a:solidFill>
              <a:prstDash val="solid"/>
              <a:round/>
              <a:headEnd type="arrow" w="med" len="med"/>
              <a:tailEnd type="none"/>
            </a:ln>
            <a:effectLst/>
          </p:spPr>
        </p:cxnSp>
        <p:sp>
          <p:nvSpPr>
            <p:cNvPr id="286" name="TextBox 285">
              <a:extLst>
                <a:ext uri="{FF2B5EF4-FFF2-40B4-BE49-F238E27FC236}">
                  <a16:creationId xmlns:a16="http://schemas.microsoft.com/office/drawing/2014/main" id="{F7493224-809B-47D8-8522-8E73955C57B4}"/>
                </a:ext>
              </a:extLst>
            </p:cNvPr>
            <p:cNvSpPr txBox="1"/>
            <p:nvPr/>
          </p:nvSpPr>
          <p:spPr>
            <a:xfrm>
              <a:off x="6342559" y="2060639"/>
              <a:ext cx="1678325" cy="246221"/>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1000" kern="0" dirty="0">
                  <a:solidFill>
                    <a:srgbClr val="58585A"/>
                  </a:solidFill>
                  <a:latin typeface="Arial" panose="020B0604020202020204" pitchFamily="34" charset="0"/>
                </a:rPr>
                <a:t>U</a:t>
              </a:r>
              <a:r>
                <a:rPr kumimoji="0" lang="en-US" sz="800" b="0" i="0" u="none" strike="noStrike" kern="0" cap="none" spc="0" normalizeH="0" baseline="0" noProof="0" dirty="0">
                  <a:ln>
                    <a:noFill/>
                  </a:ln>
                  <a:solidFill>
                    <a:srgbClr val="58585A"/>
                  </a:solidFill>
                  <a:effectLst/>
                  <a:uLnTx/>
                  <a:uFillTx/>
                  <a:latin typeface="Arial" panose="020B0604020202020204" pitchFamily="34" charset="0"/>
                </a:rPr>
                <a:t>DM discovery</a:t>
              </a:r>
            </a:p>
          </p:txBody>
        </p:sp>
        <p:sp>
          <p:nvSpPr>
            <p:cNvPr id="287" name="Oval 286">
              <a:extLst>
                <a:ext uri="{FF2B5EF4-FFF2-40B4-BE49-F238E27FC236}">
                  <a16:creationId xmlns:a16="http://schemas.microsoft.com/office/drawing/2014/main" id="{BE7E20CD-802E-4293-867D-ABD5DE289BCE}"/>
                </a:ext>
              </a:extLst>
            </p:cNvPr>
            <p:cNvSpPr>
              <a:spLocks noChangeAspect="1"/>
            </p:cNvSpPr>
            <p:nvPr/>
          </p:nvSpPr>
          <p:spPr bwMode="auto">
            <a:xfrm>
              <a:off x="7091721" y="1913986"/>
              <a:ext cx="180000" cy="180000"/>
            </a:xfrm>
            <a:prstGeom prst="ellipse">
              <a:avLst/>
            </a:prstGeom>
            <a:solidFill>
              <a:srgbClr val="89BA17"/>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72000" tIns="45720" rIns="7200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charset="0"/>
                </a:rPr>
                <a:t>6</a:t>
              </a:r>
            </a:p>
          </p:txBody>
        </p:sp>
      </p:grpSp>
      <p:grpSp>
        <p:nvGrpSpPr>
          <p:cNvPr id="288" name="Group 34">
            <a:extLst>
              <a:ext uri="{FF2B5EF4-FFF2-40B4-BE49-F238E27FC236}">
                <a16:creationId xmlns:a16="http://schemas.microsoft.com/office/drawing/2014/main" id="{3EBD37A4-46C5-495D-BB6F-3AF12BA68A00}"/>
              </a:ext>
            </a:extLst>
          </p:cNvPr>
          <p:cNvGrpSpPr>
            <a:grpSpLocks noChangeAspect="1"/>
          </p:cNvGrpSpPr>
          <p:nvPr/>
        </p:nvGrpSpPr>
        <p:grpSpPr bwMode="auto">
          <a:xfrm>
            <a:off x="8483268" y="5532122"/>
            <a:ext cx="570048" cy="818892"/>
            <a:chOff x="183" y="2478"/>
            <a:chExt cx="969" cy="1392"/>
          </a:xfrm>
        </p:grpSpPr>
        <p:grpSp>
          <p:nvGrpSpPr>
            <p:cNvPr id="289" name="Group 62">
              <a:extLst>
                <a:ext uri="{FF2B5EF4-FFF2-40B4-BE49-F238E27FC236}">
                  <a16:creationId xmlns:a16="http://schemas.microsoft.com/office/drawing/2014/main" id="{4EE279BD-03D1-4BBC-8898-9B65B51D20C0}"/>
                </a:ext>
              </a:extLst>
            </p:cNvPr>
            <p:cNvGrpSpPr>
              <a:grpSpLocks noChangeAspect="1"/>
            </p:cNvGrpSpPr>
            <p:nvPr/>
          </p:nvGrpSpPr>
          <p:grpSpPr bwMode="auto">
            <a:xfrm>
              <a:off x="186" y="2478"/>
              <a:ext cx="966" cy="1391"/>
              <a:chOff x="186" y="2478"/>
              <a:chExt cx="966" cy="1391"/>
            </a:xfrm>
          </p:grpSpPr>
          <p:sp>
            <p:nvSpPr>
              <p:cNvPr id="291" name="Freeform 8">
                <a:extLst>
                  <a:ext uri="{FF2B5EF4-FFF2-40B4-BE49-F238E27FC236}">
                    <a16:creationId xmlns:a16="http://schemas.microsoft.com/office/drawing/2014/main" id="{F9594D4B-E0A0-418C-94E8-D5B4A27409E8}"/>
                  </a:ext>
                </a:extLst>
              </p:cNvPr>
              <p:cNvSpPr>
                <a:spLocks noChangeAspect="1"/>
              </p:cNvSpPr>
              <p:nvPr/>
            </p:nvSpPr>
            <p:spPr bwMode="auto">
              <a:xfrm>
                <a:off x="205" y="2497"/>
                <a:ext cx="928" cy="1353"/>
              </a:xfrm>
              <a:custGeom>
                <a:avLst/>
                <a:gdLst>
                  <a:gd name="T0" fmla="*/ 155477304 w 393"/>
                  <a:gd name="T1" fmla="*/ 32833468 h 573"/>
                  <a:gd name="T2" fmla="*/ 155477304 w 393"/>
                  <a:gd name="T3" fmla="*/ 213867255 h 573"/>
                  <a:gd name="T4" fmla="*/ 142780335 w 393"/>
                  <a:gd name="T5" fmla="*/ 226627195 h 573"/>
                  <a:gd name="T6" fmla="*/ 12713416 w 393"/>
                  <a:gd name="T7" fmla="*/ 226627195 h 573"/>
                  <a:gd name="T8" fmla="*/ 0 w 393"/>
                  <a:gd name="T9" fmla="*/ 213867255 h 573"/>
                  <a:gd name="T10" fmla="*/ 0 w 393"/>
                  <a:gd name="T11" fmla="*/ 12709704 h 573"/>
                  <a:gd name="T12" fmla="*/ 12713416 w 393"/>
                  <a:gd name="T13" fmla="*/ 0 h 573"/>
                  <a:gd name="T14" fmla="*/ 142780335 w 393"/>
                  <a:gd name="T15" fmla="*/ 0 h 573"/>
                  <a:gd name="T16" fmla="*/ 155477304 w 393"/>
                  <a:gd name="T17" fmla="*/ 12709704 h 573"/>
                  <a:gd name="T18" fmla="*/ 155477304 w 393"/>
                  <a:gd name="T19" fmla="*/ 20064886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58585A"/>
                  </a:solidFill>
                  <a:effectLst/>
                  <a:uLnTx/>
                  <a:uFillTx/>
                  <a:latin typeface="Arial" panose="020B0604020202020204" pitchFamily="34" charset="0"/>
                </a:endParaRPr>
              </a:p>
            </p:txBody>
          </p:sp>
          <p:sp>
            <p:nvSpPr>
              <p:cNvPr id="292" name="Freeform 9">
                <a:extLst>
                  <a:ext uri="{FF2B5EF4-FFF2-40B4-BE49-F238E27FC236}">
                    <a16:creationId xmlns:a16="http://schemas.microsoft.com/office/drawing/2014/main" id="{EA25B522-4E63-4A10-AADC-B8BF6615FAAA}"/>
                  </a:ext>
                </a:extLst>
              </p:cNvPr>
              <p:cNvSpPr>
                <a:spLocks noChangeAspect="1" noEditPoints="1"/>
              </p:cNvSpPr>
              <p:nvPr/>
            </p:nvSpPr>
            <p:spPr bwMode="auto">
              <a:xfrm>
                <a:off x="186" y="2478"/>
                <a:ext cx="966" cy="1391"/>
              </a:xfrm>
              <a:custGeom>
                <a:avLst/>
                <a:gdLst>
                  <a:gd name="T0" fmla="*/ 162410982 w 409"/>
                  <a:gd name="T1" fmla="*/ 23323976 h 589"/>
                  <a:gd name="T2" fmla="*/ 146593937 w 409"/>
                  <a:gd name="T3" fmla="*/ 0 h 589"/>
                  <a:gd name="T4" fmla="*/ 0 w 409"/>
                  <a:gd name="T5" fmla="*/ 15762989 h 589"/>
                  <a:gd name="T6" fmla="*/ 15794570 w 409"/>
                  <a:gd name="T7" fmla="*/ 233510122 h 589"/>
                  <a:gd name="T8" fmla="*/ 162410982 w 409"/>
                  <a:gd name="T9" fmla="*/ 217729586 h 589"/>
                  <a:gd name="T10" fmla="*/ 159195943 w 409"/>
                  <a:gd name="T11" fmla="*/ 32891532 h 589"/>
                  <a:gd name="T12" fmla="*/ 155993742 w 409"/>
                  <a:gd name="T13" fmla="*/ 217729586 h 589"/>
                  <a:gd name="T14" fmla="*/ 15794570 w 409"/>
                  <a:gd name="T15" fmla="*/ 227087625 h 589"/>
                  <a:gd name="T16" fmla="*/ 6417240 w 409"/>
                  <a:gd name="T17" fmla="*/ 15762989 h 589"/>
                  <a:gd name="T18" fmla="*/ 146593937 w 409"/>
                  <a:gd name="T19" fmla="*/ 6412524 h 589"/>
                  <a:gd name="T20" fmla="*/ 155993742 w 409"/>
                  <a:gd name="T21" fmla="*/ 23323976 h 589"/>
                  <a:gd name="T22" fmla="*/ 58370819 w 409"/>
                  <a:gd name="T23" fmla="*/ 81589617 h 589"/>
                  <a:gd name="T24" fmla="*/ 106404652 w 409"/>
                  <a:gd name="T25" fmla="*/ 80036038 h 589"/>
                  <a:gd name="T26" fmla="*/ 83705773 w 409"/>
                  <a:gd name="T27" fmla="*/ 31694851 h 589"/>
                  <a:gd name="T28" fmla="*/ 78132003 w 409"/>
                  <a:gd name="T29" fmla="*/ 31694851 h 589"/>
                  <a:gd name="T30" fmla="*/ 55649966 w 409"/>
                  <a:gd name="T31" fmla="*/ 80036038 h 589"/>
                  <a:gd name="T32" fmla="*/ 81000418 w 409"/>
                  <a:gd name="T33" fmla="*/ 40453364 h 589"/>
                  <a:gd name="T34" fmla="*/ 63546902 w 409"/>
                  <a:gd name="T35" fmla="*/ 75335339 h 589"/>
                  <a:gd name="T36" fmla="*/ 35797766 w 409"/>
                  <a:gd name="T37" fmla="*/ 96376585 h 589"/>
                  <a:gd name="T38" fmla="*/ 29736862 w 409"/>
                  <a:gd name="T39" fmla="*/ 102210151 h 589"/>
                  <a:gd name="T40" fmla="*/ 31730540 w 409"/>
                  <a:gd name="T41" fmla="*/ 125752023 h 589"/>
                  <a:gd name="T42" fmla="*/ 81000418 w 409"/>
                  <a:gd name="T43" fmla="*/ 132798796 h 589"/>
                  <a:gd name="T44" fmla="*/ 126526779 w 409"/>
                  <a:gd name="T45" fmla="*/ 127586301 h 589"/>
                  <a:gd name="T46" fmla="*/ 132674280 w 409"/>
                  <a:gd name="T47" fmla="*/ 121686810 h 589"/>
                  <a:gd name="T48" fmla="*/ 130236755 w 409"/>
                  <a:gd name="T49" fmla="*/ 98362151 h 589"/>
                  <a:gd name="T50" fmla="*/ 81000418 w 409"/>
                  <a:gd name="T51" fmla="*/ 91137234 h 589"/>
                  <a:gd name="T52" fmla="*/ 35797766 w 409"/>
                  <a:gd name="T53" fmla="*/ 96376585 h 589"/>
                  <a:gd name="T54" fmla="*/ 121561485 w 409"/>
                  <a:gd name="T55" fmla="*/ 122895544 h 589"/>
                  <a:gd name="T56" fmla="*/ 47550592 w 409"/>
                  <a:gd name="T57" fmla="*/ 124028397 h 589"/>
                  <a:gd name="T58" fmla="*/ 36159014 w 409"/>
                  <a:gd name="T59" fmla="*/ 120845241 h 589"/>
                  <a:gd name="T60" fmla="*/ 38876346 w 409"/>
                  <a:gd name="T61" fmla="*/ 109835809 h 589"/>
                  <a:gd name="T62" fmla="*/ 116008834 w 409"/>
                  <a:gd name="T63" fmla="*/ 111448953 h 589"/>
                  <a:gd name="T64" fmla="*/ 126257036 w 409"/>
                  <a:gd name="T65" fmla="*/ 120845241 h 589"/>
                  <a:gd name="T66" fmla="*/ 124175918 w 409"/>
                  <a:gd name="T67" fmla="*/ 102210151 h 589"/>
                  <a:gd name="T68" fmla="*/ 121561485 w 409"/>
                  <a:gd name="T69" fmla="*/ 103426688 h 589"/>
                  <a:gd name="T70" fmla="*/ 47550592 w 409"/>
                  <a:gd name="T71" fmla="*/ 105044199 h 589"/>
                  <a:gd name="T72" fmla="*/ 37304535 w 409"/>
                  <a:gd name="T73" fmla="*/ 102210151 h 589"/>
                  <a:gd name="T74" fmla="*/ 81000418 w 409"/>
                  <a:gd name="T75" fmla="*/ 97521414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58585A"/>
                  </a:solidFill>
                  <a:effectLst/>
                  <a:uLnTx/>
                  <a:uFillTx/>
                  <a:latin typeface="Arial" panose="020B0604020202020204" pitchFamily="34" charset="0"/>
                </a:endParaRPr>
              </a:p>
            </p:txBody>
          </p:sp>
          <p:sp>
            <p:nvSpPr>
              <p:cNvPr id="293" name="Text Box 44">
                <a:extLst>
                  <a:ext uri="{FF2B5EF4-FFF2-40B4-BE49-F238E27FC236}">
                    <a16:creationId xmlns:a16="http://schemas.microsoft.com/office/drawing/2014/main" id="{C5F3C89F-D5B5-4768-AB3A-27D558271D9D}"/>
                  </a:ext>
                </a:extLst>
              </p:cNvPr>
              <p:cNvSpPr txBox="1">
                <a:spLocks noChangeAspect="1" noChangeArrowheads="1"/>
              </p:cNvSpPr>
              <p:nvPr/>
            </p:nvSpPr>
            <p:spPr bwMode="auto">
              <a:xfrm>
                <a:off x="261" y="3451"/>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89BA17"/>
                    </a:solidFill>
                    <a:effectLst/>
                    <a:uLnTx/>
                    <a:uFillTx/>
                    <a:latin typeface="Arial" panose="020B0604020202020204" pitchFamily="34" charset="0"/>
                    <a:ea typeface="MS PGothic" panose="020B0600070205080204" pitchFamily="34" charset="-128"/>
                  </a:rPr>
                  <a:t>PCF</a:t>
                </a:r>
              </a:p>
            </p:txBody>
          </p:sp>
        </p:grpSp>
        <p:sp>
          <p:nvSpPr>
            <p:cNvPr id="290" name="Rectangle 39">
              <a:extLst>
                <a:ext uri="{FF2B5EF4-FFF2-40B4-BE49-F238E27FC236}">
                  <a16:creationId xmlns:a16="http://schemas.microsoft.com/office/drawing/2014/main" id="{21D22481-95EE-4922-9722-33BD950A4480}"/>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lvl1pPr>
                <a:spcBef>
                  <a:spcPct val="20000"/>
                </a:spcBef>
                <a:buClr>
                  <a:srgbClr val="00A9D4"/>
                </a:buClr>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2pPr>
              <a:lvl3pPr marL="1143000" indent="-228600">
                <a:spcBef>
                  <a:spcPct val="20000"/>
                </a:spcBef>
                <a:buClr>
                  <a:srgbClr val="92CCE5"/>
                </a:buClr>
                <a:buFont typeface="Ericsson Capital TT" panose="02000503000000020004" pitchFamily="2" charset="0"/>
                <a:buChar char="›"/>
                <a:defRPr sz="2000">
                  <a:solidFill>
                    <a:schemeClr val="tx1"/>
                  </a:solidFill>
                  <a:latin typeface="Arial" panose="020B0604020202020204" pitchFamily="34" charset="0"/>
                </a:defRPr>
              </a:lvl3pPr>
              <a:lvl4pPr marL="16002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4pPr>
              <a:lvl5pPr marL="2057400" indent="-228600">
                <a:spcBef>
                  <a:spcPct val="20000"/>
                </a:spcBef>
                <a:buClr>
                  <a:schemeClr val="tx1"/>
                </a:buClr>
                <a:buFont typeface="Ericsson Capital TT" panose="02000503000000020004" pitchFamily="2"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Ericsson Capital TT" panose="02000503000000020004" pitchFamily="2" charset="0"/>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sv-SE" altLang="en-US" sz="1100" b="0" i="0" u="none" strike="noStrike" kern="0" cap="none" spc="0" normalizeH="0" baseline="0" noProof="0">
                <a:ln>
                  <a:noFill/>
                </a:ln>
                <a:solidFill>
                  <a:srgbClr val="58585A"/>
                </a:solidFill>
                <a:effectLst/>
                <a:uLnTx/>
                <a:uFillTx/>
                <a:latin typeface="Arial" panose="020B0604020202020204" pitchFamily="34" charset="0"/>
                <a:ea typeface="MS PGothic" panose="020B0600070205080204" pitchFamily="34" charset="-128"/>
              </a:endParaRPr>
            </a:p>
          </p:txBody>
        </p:sp>
      </p:grpSp>
    </p:spTree>
    <p:custDataLst>
      <p:tags r:id="rId1"/>
    </p:custDataLst>
    <p:extLst>
      <p:ext uri="{BB962C8B-B14F-4D97-AF65-F5344CB8AC3E}">
        <p14:creationId xmlns:p14="http://schemas.microsoft.com/office/powerpoint/2010/main" val="4067495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gtEl>
                                        <p:attrNameLst>
                                          <p:attrName>style.visibility</p:attrName>
                                        </p:attrNameLst>
                                      </p:cBhvr>
                                      <p:to>
                                        <p:strVal val="visible"/>
                                      </p:to>
                                    </p:set>
                                    <p:animEffect transition="in" filter="fade">
                                      <p:cBhvr>
                                        <p:cTn id="12" dur="500"/>
                                        <p:tgtEl>
                                          <p:spTgt spid="2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500"/>
                                        <p:tgtEl>
                                          <p:spTgt spid="2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fade">
                                      <p:cBhvr>
                                        <p:cTn id="22" dur="500"/>
                                        <p:tgtEl>
                                          <p:spTgt spid="2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animEffect transition="in" filter="fade">
                                      <p:cBhvr>
                                        <p:cTn id="27" dur="500"/>
                                        <p:tgtEl>
                                          <p:spTgt spid="2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3"/>
                                        </p:tgtEl>
                                        <p:attrNameLst>
                                          <p:attrName>style.visibility</p:attrName>
                                        </p:attrNameLst>
                                      </p:cBhvr>
                                      <p:to>
                                        <p:strVal val="visible"/>
                                      </p:to>
                                    </p:set>
                                    <p:animEffect transition="in" filter="fade">
                                      <p:cBhvr>
                                        <p:cTn id="32" dur="500"/>
                                        <p:tgtEl>
                                          <p:spTgt spid="28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9"/>
                                        </p:tgtEl>
                                        <p:attrNameLst>
                                          <p:attrName>style.visibility</p:attrName>
                                        </p:attrNameLst>
                                      </p:cBhvr>
                                      <p:to>
                                        <p:strVal val="visible"/>
                                      </p:to>
                                    </p:set>
                                    <p:animEffect transition="in" filter="fade">
                                      <p:cBhvr>
                                        <p:cTn id="37" dur="500"/>
                                        <p:tgtEl>
                                          <p:spTgt spid="26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4"/>
                                        </p:tgtEl>
                                        <p:attrNameLst>
                                          <p:attrName>style.visibility</p:attrName>
                                        </p:attrNameLst>
                                      </p:cBhvr>
                                      <p:to>
                                        <p:strVal val="visible"/>
                                      </p:to>
                                    </p:set>
                                    <p:animEffect transition="in" filter="fade">
                                      <p:cBhvr>
                                        <p:cTn id="42" dur="500"/>
                                        <p:tgtEl>
                                          <p:spTgt spid="27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6"/>
                                        </p:tgtEl>
                                        <p:attrNameLst>
                                          <p:attrName>style.visibility</p:attrName>
                                        </p:attrNameLst>
                                      </p:cBhvr>
                                      <p:to>
                                        <p:strVal val="visible"/>
                                      </p:to>
                                    </p:set>
                                    <p:animEffect transition="in" filter="fade">
                                      <p:cBhvr>
                                        <p:cTn id="47" dur="500"/>
                                        <p:tgtEl>
                                          <p:spTgt spid="2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8"/>
                                        </p:tgtEl>
                                        <p:attrNameLst>
                                          <p:attrName>style.visibility</p:attrName>
                                        </p:attrNameLst>
                                      </p:cBhvr>
                                      <p:to>
                                        <p:strVal val="visible"/>
                                      </p:to>
                                    </p:set>
                                    <p:animEffect transition="in" filter="fade">
                                      <p:cBhvr>
                                        <p:cTn id="52" dur="500"/>
                                        <p:tgtEl>
                                          <p:spTgt spid="27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1"/>
                                        </p:tgtEl>
                                        <p:attrNameLst>
                                          <p:attrName>style.visibility</p:attrName>
                                        </p:attrNameLst>
                                      </p:cBhvr>
                                      <p:to>
                                        <p:strVal val="visible"/>
                                      </p:to>
                                    </p:set>
                                    <p:animEffect transition="in" filter="fade">
                                      <p:cBhvr>
                                        <p:cTn id="57"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9C0D-DD0F-4642-51DF-CAEA68A24B4A}"/>
              </a:ext>
            </a:extLst>
          </p:cNvPr>
          <p:cNvSpPr>
            <a:spLocks noGrp="1"/>
          </p:cNvSpPr>
          <p:nvPr>
            <p:ph type="title"/>
          </p:nvPr>
        </p:nvSpPr>
        <p:spPr>
          <a:xfrm>
            <a:off x="913775" y="618517"/>
            <a:ext cx="10364451" cy="706849"/>
          </a:xfrm>
        </p:spPr>
        <p:txBody>
          <a:bodyPr>
            <a:normAutofit fontScale="90000"/>
          </a:bodyPr>
          <a:lstStyle/>
          <a:p>
            <a:br>
              <a:rPr lang="en-IN" dirty="0">
                <a:latin typeface="Arial" panose="020B0604020202020204" pitchFamily="34" charset="0"/>
                <a:cs typeface="Arial" panose="020B0604020202020204" pitchFamily="34" charset="0"/>
              </a:rPr>
            </a:br>
            <a:r>
              <a:rPr lang="en-IN" sz="4000" b="1" dirty="0">
                <a:latin typeface="Arial" panose="020B0604020202020204" pitchFamily="34" charset="0"/>
                <a:cs typeface="Arial" panose="020B0604020202020204" pitchFamily="34" charset="0"/>
              </a:rPr>
              <a:t>Step-by-Step Registration Process</a:t>
            </a:r>
            <a:br>
              <a:rPr lang="en-IN" sz="3600" dirty="0">
                <a:latin typeface="Arial" panose="020B0604020202020204" pitchFamily="34" charset="0"/>
                <a:cs typeface="Arial" panose="020B0604020202020204" pitchFamily="34" charset="0"/>
              </a:rPr>
            </a:br>
            <a:endParaRPr lang="en-IN" dirty="0"/>
          </a:p>
        </p:txBody>
      </p:sp>
      <p:graphicFrame>
        <p:nvGraphicFramePr>
          <p:cNvPr id="11" name="Content Placeholder 2">
            <a:extLst>
              <a:ext uri="{FF2B5EF4-FFF2-40B4-BE49-F238E27FC236}">
                <a16:creationId xmlns:a16="http://schemas.microsoft.com/office/drawing/2014/main" id="{63C13C57-23D2-FD4A-B17F-A6DFC788A700}"/>
              </a:ext>
            </a:extLst>
          </p:cNvPr>
          <p:cNvGraphicFramePr>
            <a:graphicFrameLocks noGrp="1"/>
          </p:cNvGraphicFramePr>
          <p:nvPr>
            <p:ph sz="quarter" idx="13"/>
            <p:extLst>
              <p:ext uri="{D42A27DB-BD31-4B8C-83A1-F6EECF244321}">
                <p14:modId xmlns:p14="http://schemas.microsoft.com/office/powerpoint/2010/main" val="1844012690"/>
              </p:ext>
            </p:extLst>
          </p:nvPr>
        </p:nvGraphicFramePr>
        <p:xfrm>
          <a:off x="913773" y="1417443"/>
          <a:ext cx="10726001" cy="4391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B760124F-C230-FBE4-C7C3-68DC3480B4E6}"/>
              </a:ext>
            </a:extLst>
          </p:cNvPr>
          <p:cNvPicPr>
            <a:picLocks noGrp="1" noChangeAspect="1"/>
          </p:cNvPicPr>
          <p:nvPr>
            <p:ph sz="quarter" idx="14"/>
          </p:nvPr>
        </p:nvPicPr>
        <p:blipFill>
          <a:blip r:embed="rId7" cstate="print">
            <a:extLst>
              <a:ext uri="{28A0092B-C50C-407E-A947-70E740481C1C}">
                <a14:useLocalDpi xmlns:a14="http://schemas.microsoft.com/office/drawing/2010/main" val="0"/>
              </a:ext>
            </a:extLst>
          </a:blip>
          <a:srcRect/>
          <a:stretch>
            <a:fillRect/>
          </a:stretch>
        </p:blipFill>
        <p:spPr bwMode="auto">
          <a:xfrm>
            <a:off x="6867281" y="1261303"/>
            <a:ext cx="3114919" cy="1940441"/>
          </a:xfrm>
          <a:prstGeom prst="rect">
            <a:avLst/>
          </a:prstGeom>
          <a:noFill/>
          <a:ln>
            <a:noFill/>
          </a:ln>
        </p:spPr>
      </p:pic>
      <p:sp>
        <p:nvSpPr>
          <p:cNvPr id="5" name="Date Placeholder 4">
            <a:extLst>
              <a:ext uri="{FF2B5EF4-FFF2-40B4-BE49-F238E27FC236}">
                <a16:creationId xmlns:a16="http://schemas.microsoft.com/office/drawing/2014/main" id="{68052EFB-403A-D1E0-5933-25F4C0F6AACD}"/>
              </a:ext>
            </a:extLst>
          </p:cNvPr>
          <p:cNvSpPr>
            <a:spLocks noGrp="1"/>
          </p:cNvSpPr>
          <p:nvPr>
            <p:ph type="dt" sz="half" idx="10"/>
          </p:nvPr>
        </p:nvSpPr>
        <p:spPr/>
        <p:txBody>
          <a:bodyPr/>
          <a:lstStyle/>
          <a:p>
            <a:fld id="{E9D613B8-3D4B-4156-94A0-C1A14080F7A4}" type="datetime1">
              <a:rPr lang="en-US" smtClean="0"/>
              <a:pPr/>
              <a:t>7/14/2024</a:t>
            </a:fld>
            <a:endParaRPr lang="en-IN" dirty="0"/>
          </a:p>
        </p:txBody>
      </p:sp>
      <p:sp>
        <p:nvSpPr>
          <p:cNvPr id="6" name="Footer Placeholder 5">
            <a:extLst>
              <a:ext uri="{FF2B5EF4-FFF2-40B4-BE49-F238E27FC236}">
                <a16:creationId xmlns:a16="http://schemas.microsoft.com/office/drawing/2014/main" id="{FF9E737C-13E5-0734-0AA4-10D6D4EBFEB2}"/>
              </a:ext>
            </a:extLst>
          </p:cNvPr>
          <p:cNvSpPr>
            <a:spLocks noGrp="1"/>
          </p:cNvSpPr>
          <p:nvPr>
            <p:ph type="ftr" sz="quarter" idx="11"/>
          </p:nvPr>
        </p:nvSpPr>
        <p:spPr/>
        <p:txBody>
          <a:bodyPr/>
          <a:lstStyle/>
          <a:p>
            <a:r>
              <a:rPr lang="en-IN"/>
              <a:t>5G Registration Procedure Modeling</a:t>
            </a:r>
            <a:endParaRPr lang="en-IN" dirty="0"/>
          </a:p>
        </p:txBody>
      </p:sp>
      <p:sp>
        <p:nvSpPr>
          <p:cNvPr id="7" name="Slide Number Placeholder 6">
            <a:extLst>
              <a:ext uri="{FF2B5EF4-FFF2-40B4-BE49-F238E27FC236}">
                <a16:creationId xmlns:a16="http://schemas.microsoft.com/office/drawing/2014/main" id="{C9CA3ACA-773B-56CE-D11C-1A5F29DF0812}"/>
              </a:ext>
            </a:extLst>
          </p:cNvPr>
          <p:cNvSpPr>
            <a:spLocks noGrp="1"/>
          </p:cNvSpPr>
          <p:nvPr>
            <p:ph type="sldNum" sz="quarter" idx="12"/>
          </p:nvPr>
        </p:nvSpPr>
        <p:spPr/>
        <p:txBody>
          <a:bodyPr/>
          <a:lstStyle/>
          <a:p>
            <a:fld id="{348804C8-1A20-4932-A562-55F0FB4C4BE1}" type="slidenum">
              <a:rPr lang="en-IN" smtClean="0"/>
              <a:pPr/>
              <a:t>15</a:t>
            </a:fld>
            <a:endParaRPr lang="en-IN" dirty="0"/>
          </a:p>
        </p:txBody>
      </p:sp>
      <p:pic>
        <p:nvPicPr>
          <p:cNvPr id="9" name="Picture 8">
            <a:extLst>
              <a:ext uri="{FF2B5EF4-FFF2-40B4-BE49-F238E27FC236}">
                <a16:creationId xmlns:a16="http://schemas.microsoft.com/office/drawing/2014/main" id="{EA1375E8-3C37-970B-CFA6-962E7573E74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9623" y="3751457"/>
            <a:ext cx="5137150" cy="1689100"/>
          </a:xfrm>
          <a:prstGeom prst="rect">
            <a:avLst/>
          </a:prstGeom>
          <a:noFill/>
          <a:ln>
            <a:noFill/>
          </a:ln>
        </p:spPr>
      </p:pic>
    </p:spTree>
    <p:extLst>
      <p:ext uri="{BB962C8B-B14F-4D97-AF65-F5344CB8AC3E}">
        <p14:creationId xmlns:p14="http://schemas.microsoft.com/office/powerpoint/2010/main" val="1283718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5" name="Rectangle 4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59890-94B6-CF53-8110-042E911188EC}"/>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3700" dirty="0">
                <a:latin typeface="Arial" panose="020B0604020202020204" pitchFamily="34" charset="0"/>
                <a:cs typeface="Arial" panose="020B0604020202020204" pitchFamily="34" charset="0"/>
              </a:rPr>
              <a:t>Step-by-Step Registration Process…</a:t>
            </a:r>
          </a:p>
        </p:txBody>
      </p:sp>
      <p:sp>
        <p:nvSpPr>
          <p:cNvPr id="50" name="Rectangle 4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F252CD-749D-9EE0-7FC7-5C9C86103632}"/>
              </a:ext>
            </a:extLst>
          </p:cNvPr>
          <p:cNvSpPr>
            <a:spLocks noGrp="1"/>
          </p:cNvSpPr>
          <p:nvPr>
            <p:ph sz="quarter" idx="13"/>
          </p:nvPr>
        </p:nvSpPr>
        <p:spPr>
          <a:xfrm>
            <a:off x="1055715" y="2508105"/>
            <a:ext cx="5040285" cy="3632493"/>
          </a:xfrm>
        </p:spPr>
        <p:txBody>
          <a:bodyPr vert="horz" lIns="91440" tIns="45720" rIns="91440" bIns="45720" rtlCol="0" anchor="ctr">
            <a:normAutofit/>
          </a:bodyPr>
          <a:lstStyle/>
          <a:p>
            <a:pPr algn="just"/>
            <a:r>
              <a:rPr lang="en-US" sz="1400" dirty="0">
                <a:latin typeface="Arial" panose="020B0604020202020204" pitchFamily="34" charset="0"/>
                <a:cs typeface="Arial" panose="020B0604020202020204" pitchFamily="34" charset="0"/>
              </a:rPr>
              <a:t>The Access and Mobility Management Function (AMF) sends an authentication request to the Authentication Server Function (AUSF) to authenticate the UE. The AUSF generates the necessary authentication vectors and provides them back to the AMF for verification</a:t>
            </a:r>
          </a:p>
          <a:p>
            <a:pPr>
              <a:spcAft>
                <a:spcPts val="600"/>
              </a:spcAft>
            </a:pPr>
            <a:endParaRPr lang="en-US" sz="1400" dirty="0">
              <a:latin typeface="Arial" panose="020B0604020202020204" pitchFamily="34" charset="0"/>
              <a:cs typeface="Arial" panose="020B0604020202020204" pitchFamily="34" charset="0"/>
            </a:endParaRPr>
          </a:p>
          <a:p>
            <a:pPr algn="just">
              <a:spcAft>
                <a:spcPts val="600"/>
              </a:spcAft>
            </a:pPr>
            <a:r>
              <a:rPr lang="en-US" sz="1400" dirty="0">
                <a:latin typeface="Arial" panose="020B0604020202020204" pitchFamily="34" charset="0"/>
                <a:cs typeface="Arial" panose="020B0604020202020204" pitchFamily="34" charset="0"/>
              </a:rPr>
              <a:t>The AUSF (Authentication Server Function) communicates with the UDM (Unified Data Management) in 5G networks to retrieve subscription information and authentication credentials associated with the User Equipment (UE). This interaction allows the AUSF to authenticate UEs and authorize their access to network services based on their subscription profiles stored in the UDM.</a:t>
            </a:r>
          </a:p>
          <a:p>
            <a:endParaRPr lang="en-US" sz="1400" dirty="0"/>
          </a:p>
        </p:txBody>
      </p:sp>
      <p:pic>
        <p:nvPicPr>
          <p:cNvPr id="8" name="Picture 7" descr="A group of blue objects with a lightning bolt">
            <a:extLst>
              <a:ext uri="{FF2B5EF4-FFF2-40B4-BE49-F238E27FC236}">
                <a16:creationId xmlns:a16="http://schemas.microsoft.com/office/drawing/2014/main" id="{9820555D-F565-C52B-C29D-0AA01D597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8395" y="3974065"/>
            <a:ext cx="4389120" cy="1634947"/>
          </a:xfrm>
          <a:prstGeom prst="rect">
            <a:avLst/>
          </a:prstGeom>
        </p:spPr>
      </p:pic>
      <p:pic>
        <p:nvPicPr>
          <p:cNvPr id="9" name="Content Placeholder 7" descr="A screenshot of a computer&#10;&#10;Description automatically generated">
            <a:extLst>
              <a:ext uri="{FF2B5EF4-FFF2-40B4-BE49-F238E27FC236}">
                <a16:creationId xmlns:a16="http://schemas.microsoft.com/office/drawing/2014/main" id="{DC6D1A03-D1E7-FA75-5A09-844CAE5FB2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728395" y="2343517"/>
            <a:ext cx="4389120" cy="1371599"/>
          </a:xfrm>
          <a:prstGeom prst="rect">
            <a:avLst/>
          </a:prstGeom>
          <a:noFill/>
        </p:spPr>
      </p:pic>
      <p:sp>
        <p:nvSpPr>
          <p:cNvPr id="5" name="Date Placeholder 4">
            <a:extLst>
              <a:ext uri="{FF2B5EF4-FFF2-40B4-BE49-F238E27FC236}">
                <a16:creationId xmlns:a16="http://schemas.microsoft.com/office/drawing/2014/main" id="{2DD91EB8-22FA-8333-1EEF-D0AAF102A0BD}"/>
              </a:ext>
            </a:extLst>
          </p:cNvPr>
          <p:cNvSpPr>
            <a:spLocks noGrp="1"/>
          </p:cNvSpPr>
          <p:nvPr>
            <p:ph type="dt" sz="half" idx="10"/>
          </p:nvPr>
        </p:nvSpPr>
        <p:spPr>
          <a:xfrm>
            <a:off x="841248" y="6492240"/>
            <a:ext cx="2743200" cy="365125"/>
          </a:xfrm>
        </p:spPr>
        <p:txBody>
          <a:bodyPr vert="horz" lIns="91440" tIns="45720" rIns="91440" bIns="45720" rtlCol="0" anchor="ctr">
            <a:normAutofit/>
          </a:bodyPr>
          <a:lstStyle/>
          <a:p>
            <a:pPr>
              <a:spcAft>
                <a:spcPts val="600"/>
              </a:spcAft>
            </a:pPr>
            <a:fld id="{DBE61F93-335C-42E6-A269-3EFAEBE6706A}" type="datetime1">
              <a:rPr lang="en-US" smtClean="0">
                <a:solidFill>
                  <a:schemeClr val="tx1">
                    <a:tint val="75000"/>
                  </a:schemeClr>
                </a:solidFill>
              </a:rPr>
              <a:pPr>
                <a:spcAft>
                  <a:spcPts val="600"/>
                </a:spcAft>
              </a:pPr>
              <a:t>7/14/2024</a:t>
            </a:fld>
            <a:endParaRPr lang="en-US">
              <a:solidFill>
                <a:schemeClr val="tx1">
                  <a:tint val="75000"/>
                </a:schemeClr>
              </a:solidFill>
            </a:endParaRPr>
          </a:p>
        </p:txBody>
      </p:sp>
      <p:sp>
        <p:nvSpPr>
          <p:cNvPr id="6" name="Footer Placeholder 5">
            <a:extLst>
              <a:ext uri="{FF2B5EF4-FFF2-40B4-BE49-F238E27FC236}">
                <a16:creationId xmlns:a16="http://schemas.microsoft.com/office/drawing/2014/main" id="{5344DAC5-6F81-3765-EA59-ECC83314D113}"/>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E9992FE5-6191-736B-DBDA-75B420F50C17}"/>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16</a:t>
            </a:fld>
            <a:endParaRPr lang="en-US">
              <a:solidFill>
                <a:schemeClr val="tx1">
                  <a:tint val="75000"/>
                </a:schemeClr>
              </a:solidFill>
            </a:endParaRPr>
          </a:p>
        </p:txBody>
      </p:sp>
    </p:spTree>
    <p:extLst>
      <p:ext uri="{BB962C8B-B14F-4D97-AF65-F5344CB8AC3E}">
        <p14:creationId xmlns:p14="http://schemas.microsoft.com/office/powerpoint/2010/main" val="394162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DF6B1-5C02-BEF9-8A43-23BB31685F8D}"/>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3700" dirty="0">
                <a:latin typeface="Arial" panose="020B0604020202020204" pitchFamily="34" charset="0"/>
                <a:cs typeface="Arial" panose="020B0604020202020204" pitchFamily="34" charset="0"/>
              </a:rPr>
              <a:t>Step-by-Step Registration Process…</a:t>
            </a: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B84F35-553A-89C1-ACC3-3791F2FA8440}"/>
              </a:ext>
            </a:extLst>
          </p:cNvPr>
          <p:cNvSpPr>
            <a:spLocks noGrp="1"/>
          </p:cNvSpPr>
          <p:nvPr>
            <p:ph sz="quarter" idx="13"/>
          </p:nvPr>
        </p:nvSpPr>
        <p:spPr>
          <a:xfrm>
            <a:off x="1055715" y="2508105"/>
            <a:ext cx="5040285" cy="3632493"/>
          </a:xfrm>
        </p:spPr>
        <p:txBody>
          <a:bodyPr vert="horz" lIns="91440" tIns="45720" rIns="91440" bIns="45720" rtlCol="0" anchor="ctr">
            <a:normAutofit/>
          </a:bodyPr>
          <a:lstStyle/>
          <a:p>
            <a:pPr algn="just"/>
            <a:r>
              <a:rPr lang="en-US" sz="1600" dirty="0">
                <a:effectLst/>
                <a:latin typeface="Arial" panose="020B0604020202020204" pitchFamily="34" charset="0"/>
                <a:cs typeface="Arial" panose="020B0604020202020204" pitchFamily="34" charset="0"/>
              </a:rPr>
              <a:t>The AUSF (Authentication Server Function) communicates with the AMF (Access and Mobility Management Function) in 5G networks to provide authentication vectors and assist in authentication and authorization processes for User Equipment (UE). This ensures that UEs can securely access and use network services according to their subscription and authentication status.</a:t>
            </a:r>
          </a:p>
          <a:p>
            <a:pPr algn="just"/>
            <a:r>
              <a:rPr lang="en-US" sz="1600" dirty="0">
                <a:effectLst/>
                <a:latin typeface="Arial" panose="020B0604020202020204" pitchFamily="34" charset="0"/>
                <a:cs typeface="Arial" panose="020B0604020202020204" pitchFamily="34" charset="0"/>
              </a:rPr>
              <a:t>The AMF (Access and Mobility Management Function) in 5G networks directly manages and coordinates communication, authentication, and mobility functions with the User Equipment (UE), ensuring seamless connectivity and service delivery across the network.</a:t>
            </a:r>
          </a:p>
          <a:p>
            <a:endParaRPr lang="en-US" sz="1600" dirty="0"/>
          </a:p>
        </p:txBody>
      </p:sp>
      <p:pic>
        <p:nvPicPr>
          <p:cNvPr id="9" name="Picture 8">
            <a:extLst>
              <a:ext uri="{FF2B5EF4-FFF2-40B4-BE49-F238E27FC236}">
                <a16:creationId xmlns:a16="http://schemas.microsoft.com/office/drawing/2014/main" id="{6416890E-6EC1-2363-0034-EF782510C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572187" y="3805423"/>
            <a:ext cx="4389120" cy="1975103"/>
          </a:xfrm>
          <a:prstGeom prst="rect">
            <a:avLst/>
          </a:prstGeom>
          <a:noFill/>
        </p:spPr>
      </p:pic>
      <p:pic>
        <p:nvPicPr>
          <p:cNvPr id="8" name="Content Placeholder 7">
            <a:extLst>
              <a:ext uri="{FF2B5EF4-FFF2-40B4-BE49-F238E27FC236}">
                <a16:creationId xmlns:a16="http://schemas.microsoft.com/office/drawing/2014/main" id="{BA790EFA-7F9C-0604-4C7B-7B83D0120BEE}"/>
              </a:ext>
            </a:extLst>
          </p:cNvPr>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bwMode="auto">
          <a:xfrm>
            <a:off x="6572187" y="2529735"/>
            <a:ext cx="4389120" cy="1217981"/>
          </a:xfrm>
          <a:prstGeom prst="rect">
            <a:avLst/>
          </a:prstGeom>
          <a:noFill/>
        </p:spPr>
      </p:pic>
      <p:sp>
        <p:nvSpPr>
          <p:cNvPr id="5" name="Date Placeholder 4">
            <a:extLst>
              <a:ext uri="{FF2B5EF4-FFF2-40B4-BE49-F238E27FC236}">
                <a16:creationId xmlns:a16="http://schemas.microsoft.com/office/drawing/2014/main" id="{BBEA1238-B644-C7C7-DEDB-D19AB05BEA33}"/>
              </a:ext>
            </a:extLst>
          </p:cNvPr>
          <p:cNvSpPr>
            <a:spLocks noGrp="1"/>
          </p:cNvSpPr>
          <p:nvPr>
            <p:ph type="dt" sz="half" idx="10"/>
          </p:nvPr>
        </p:nvSpPr>
        <p:spPr>
          <a:xfrm>
            <a:off x="841248" y="6492240"/>
            <a:ext cx="2743200" cy="365125"/>
          </a:xfrm>
        </p:spPr>
        <p:txBody>
          <a:bodyPr vert="horz" lIns="91440" tIns="45720" rIns="91440" bIns="45720" rtlCol="0" anchor="ctr">
            <a:normAutofit/>
          </a:bodyPr>
          <a:lstStyle/>
          <a:p>
            <a:pPr>
              <a:spcAft>
                <a:spcPts val="600"/>
              </a:spcAft>
            </a:pPr>
            <a:fld id="{80D9D4EA-4F04-47F6-8BF6-B1AA0AA5800B}" type="datetime1">
              <a:rPr lang="en-US" smtClean="0">
                <a:solidFill>
                  <a:schemeClr val="tx1">
                    <a:tint val="75000"/>
                  </a:schemeClr>
                </a:solidFill>
              </a:rPr>
              <a:pPr>
                <a:spcAft>
                  <a:spcPts val="600"/>
                </a:spcAft>
              </a:pPr>
              <a:t>7/14/2024</a:t>
            </a:fld>
            <a:endParaRPr lang="en-US">
              <a:solidFill>
                <a:schemeClr val="tx1">
                  <a:tint val="75000"/>
                </a:schemeClr>
              </a:solidFill>
            </a:endParaRPr>
          </a:p>
        </p:txBody>
      </p:sp>
      <p:sp>
        <p:nvSpPr>
          <p:cNvPr id="6" name="Footer Placeholder 5">
            <a:extLst>
              <a:ext uri="{FF2B5EF4-FFF2-40B4-BE49-F238E27FC236}">
                <a16:creationId xmlns:a16="http://schemas.microsoft.com/office/drawing/2014/main" id="{128C8840-79EC-746B-0A76-B59833078DFB}"/>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F4866855-CE46-B8DD-B556-6632D94C453C}"/>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17</a:t>
            </a:fld>
            <a:endParaRPr lang="en-US">
              <a:solidFill>
                <a:schemeClr val="tx1">
                  <a:tint val="75000"/>
                </a:schemeClr>
              </a:solidFill>
            </a:endParaRPr>
          </a:p>
        </p:txBody>
      </p:sp>
    </p:spTree>
    <p:extLst>
      <p:ext uri="{BB962C8B-B14F-4D97-AF65-F5344CB8AC3E}">
        <p14:creationId xmlns:p14="http://schemas.microsoft.com/office/powerpoint/2010/main" val="116319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093C8-137E-0A93-B9B0-F2AD534E24E5}"/>
              </a:ext>
            </a:extLst>
          </p:cNvPr>
          <p:cNvSpPr>
            <a:spLocks noGrp="1"/>
          </p:cNvSpPr>
          <p:nvPr>
            <p:ph type="title"/>
          </p:nvPr>
        </p:nvSpPr>
        <p:spPr>
          <a:xfrm>
            <a:off x="804672" y="802955"/>
            <a:ext cx="6318649" cy="1454051"/>
          </a:xfrm>
        </p:spPr>
        <p:txBody>
          <a:bodyPr vert="horz" lIns="91440" tIns="45720" rIns="91440" bIns="45720" rtlCol="0" anchor="b">
            <a:normAutofit/>
          </a:bodyPr>
          <a:lstStyle/>
          <a:p>
            <a:r>
              <a:rPr lang="en-US" sz="3600" dirty="0">
                <a:solidFill>
                  <a:schemeClr val="tx2"/>
                </a:solidFill>
                <a:latin typeface="Arial" panose="020B0604020202020204" pitchFamily="34" charset="0"/>
                <a:cs typeface="Arial" panose="020B0604020202020204" pitchFamily="34" charset="0"/>
              </a:rPr>
              <a:t>Step-by-Step Registration Process…</a:t>
            </a:r>
          </a:p>
        </p:txBody>
      </p:sp>
      <p:grpSp>
        <p:nvGrpSpPr>
          <p:cNvPr id="50" name="Group 49">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45" name="Freeform: Shape 44">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8" name="Freeform: Shape 47">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A blue cylinder with a arrow&#10;&#10;Description automatically generated">
            <a:extLst>
              <a:ext uri="{FF2B5EF4-FFF2-40B4-BE49-F238E27FC236}">
                <a16:creationId xmlns:a16="http://schemas.microsoft.com/office/drawing/2014/main" id="{3BD7EB06-981F-5C76-E05D-AD40DDEDA2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153400" y="4652831"/>
            <a:ext cx="3774960" cy="1236299"/>
          </a:xfrm>
          <a:prstGeom prst="rect">
            <a:avLst/>
          </a:prstGeom>
          <a:noFill/>
        </p:spPr>
      </p:pic>
      <p:sp>
        <p:nvSpPr>
          <p:cNvPr id="3" name="Content Placeholder 2">
            <a:extLst>
              <a:ext uri="{FF2B5EF4-FFF2-40B4-BE49-F238E27FC236}">
                <a16:creationId xmlns:a16="http://schemas.microsoft.com/office/drawing/2014/main" id="{BFE8D352-B582-93C6-DC1F-48969AC07171}"/>
              </a:ext>
            </a:extLst>
          </p:cNvPr>
          <p:cNvSpPr>
            <a:spLocks noGrp="1"/>
          </p:cNvSpPr>
          <p:nvPr>
            <p:ph sz="quarter" idx="13"/>
          </p:nvPr>
        </p:nvSpPr>
        <p:spPr>
          <a:xfrm>
            <a:off x="804671" y="2421682"/>
            <a:ext cx="6901463" cy="3639289"/>
          </a:xfrm>
        </p:spPr>
        <p:txBody>
          <a:bodyPr vert="horz" lIns="91440" tIns="45720" rIns="91440" bIns="45720" rtlCol="0" anchor="ctr">
            <a:normAutofit fontScale="92500" lnSpcReduction="10000"/>
          </a:bodyPr>
          <a:lstStyle/>
          <a:p>
            <a:r>
              <a:rPr lang="en-US" sz="1500" dirty="0">
                <a:solidFill>
                  <a:schemeClr val="tx2"/>
                </a:solidFill>
                <a:effectLst/>
                <a:latin typeface="Arial" panose="020B0604020202020204" pitchFamily="34" charset="0"/>
                <a:cs typeface="Arial" panose="020B0604020202020204" pitchFamily="34" charset="0"/>
              </a:rPr>
              <a:t>The AMF (Access and Mobility Management Function) communicates with the UDM (Unified Data Management) in 5G networks to retrieve subscriber data and manage mobility and session information for User Equipment (UE), ensuring efficient network operation and service delivery.</a:t>
            </a:r>
          </a:p>
          <a:p>
            <a:endParaRPr lang="en-US" sz="1500" dirty="0">
              <a:solidFill>
                <a:schemeClr val="tx2"/>
              </a:solidFill>
              <a:effectLst/>
              <a:latin typeface="Arial" panose="020B0604020202020204" pitchFamily="34" charset="0"/>
              <a:cs typeface="Arial" panose="020B0604020202020204" pitchFamily="34" charset="0"/>
            </a:endParaRPr>
          </a:p>
          <a:p>
            <a:r>
              <a:rPr lang="en-US" sz="1500" dirty="0">
                <a:solidFill>
                  <a:schemeClr val="tx2"/>
                </a:solidFill>
                <a:effectLst/>
                <a:latin typeface="Arial" panose="020B0604020202020204" pitchFamily="34" charset="0"/>
                <a:cs typeface="Arial" panose="020B0604020202020204" pitchFamily="34" charset="0"/>
              </a:rPr>
              <a:t>The AMF (Access and Mobility Management Function) in 5G networks communicates with the SMF (Session Management Function) to manage and control user sessions, ensuring efficient data routing and service delivery according to network policies and user preferences.</a:t>
            </a:r>
          </a:p>
          <a:p>
            <a:endParaRPr lang="en-US" sz="1500" dirty="0">
              <a:solidFill>
                <a:schemeClr val="tx2"/>
              </a:solidFill>
              <a:latin typeface="Arial" panose="020B0604020202020204" pitchFamily="34" charset="0"/>
              <a:cs typeface="Arial" panose="020B0604020202020204" pitchFamily="34" charset="0"/>
            </a:endParaRPr>
          </a:p>
          <a:p>
            <a:endParaRPr lang="en-US" sz="1500" dirty="0">
              <a:solidFill>
                <a:schemeClr val="tx2"/>
              </a:solidFill>
              <a:effectLst/>
              <a:latin typeface="Arial" panose="020B0604020202020204" pitchFamily="34" charset="0"/>
              <a:cs typeface="Arial" panose="020B0604020202020204" pitchFamily="34" charset="0"/>
            </a:endParaRPr>
          </a:p>
          <a:p>
            <a:r>
              <a:rPr lang="en-US" sz="1500" dirty="0">
                <a:solidFill>
                  <a:schemeClr val="tx2"/>
                </a:solidFill>
                <a:effectLst/>
                <a:latin typeface="Arial" panose="020B0604020202020204" pitchFamily="34" charset="0"/>
                <a:cs typeface="Arial" panose="020B0604020202020204" pitchFamily="34" charset="0"/>
              </a:rPr>
              <a:t>The SMF (Session Management Function) communicates with the UPF (User Plane Function) using User Plane Protocol (PDU Session Protocol) to manage and direct user data flows in 5G networks. This protocol ensures efficient handling of user data packets, including routing, quality of service (QoS) management, and other network optimizations.</a:t>
            </a:r>
          </a:p>
          <a:p>
            <a:endParaRPr lang="en-US" sz="1100" dirty="0">
              <a:solidFill>
                <a:schemeClr val="tx2"/>
              </a:solidFill>
            </a:endParaRPr>
          </a:p>
        </p:txBody>
      </p:sp>
      <p:pic>
        <p:nvPicPr>
          <p:cNvPr id="8" name="Content Placeholder 7" descr="A blue cylinder and a blue cylinder&#10;&#10;Description automatically generated">
            <a:extLst>
              <a:ext uri="{FF2B5EF4-FFF2-40B4-BE49-F238E27FC236}">
                <a16:creationId xmlns:a16="http://schemas.microsoft.com/office/drawing/2014/main" id="{553F3D43-C246-45EB-6808-764D70E8415C}"/>
              </a:ext>
            </a:extLst>
          </p:cNvPr>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bwMode="auto">
          <a:xfrm>
            <a:off x="8153400" y="2215560"/>
            <a:ext cx="3774960" cy="962615"/>
          </a:xfrm>
          <a:prstGeom prst="rect">
            <a:avLst/>
          </a:prstGeom>
          <a:noFill/>
        </p:spPr>
      </p:pic>
      <p:pic>
        <p:nvPicPr>
          <p:cNvPr id="9" name="Picture 8" descr="A blue arrow and a green square&#10;&#10;Description automatically generated">
            <a:extLst>
              <a:ext uri="{FF2B5EF4-FFF2-40B4-BE49-F238E27FC236}">
                <a16:creationId xmlns:a16="http://schemas.microsoft.com/office/drawing/2014/main" id="{206538F0-EB0A-32CF-7BEA-56B6F5A987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153400" y="3363648"/>
            <a:ext cx="3774960" cy="877678"/>
          </a:xfrm>
          <a:prstGeom prst="rect">
            <a:avLst/>
          </a:prstGeom>
          <a:noFill/>
        </p:spPr>
      </p:pic>
      <p:sp>
        <p:nvSpPr>
          <p:cNvPr id="5" name="Date Placeholder 4">
            <a:extLst>
              <a:ext uri="{FF2B5EF4-FFF2-40B4-BE49-F238E27FC236}">
                <a16:creationId xmlns:a16="http://schemas.microsoft.com/office/drawing/2014/main" id="{D308F821-2866-AFB7-AFED-9668F197DFC6}"/>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B93E6436-B63F-4BCB-B245-D5B38E269909}" type="datetime1">
              <a:rPr lang="en-US" smtClean="0">
                <a:solidFill>
                  <a:schemeClr val="tx1">
                    <a:tint val="75000"/>
                  </a:schemeClr>
                </a:solidFill>
              </a:rPr>
              <a:pPr>
                <a:spcAft>
                  <a:spcPts val="600"/>
                </a:spcAft>
              </a:pPr>
              <a:t>7/14/2024</a:t>
            </a:fld>
            <a:endParaRPr lang="en-US">
              <a:solidFill>
                <a:schemeClr val="tx1">
                  <a:tint val="75000"/>
                </a:schemeClr>
              </a:solidFill>
            </a:endParaRPr>
          </a:p>
        </p:txBody>
      </p:sp>
      <p:sp>
        <p:nvSpPr>
          <p:cNvPr id="6" name="Footer Placeholder 5">
            <a:extLst>
              <a:ext uri="{FF2B5EF4-FFF2-40B4-BE49-F238E27FC236}">
                <a16:creationId xmlns:a16="http://schemas.microsoft.com/office/drawing/2014/main" id="{2F021011-6AF4-8B98-E33B-1CBE4E1E50B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E5FC0F50-3CAF-9325-6DD5-8E09AEFFDD1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a:solidFill>
                  <a:schemeClr val="tx1">
                    <a:tint val="75000"/>
                  </a:schemeClr>
                </a:solidFill>
              </a:rPr>
              <a:pPr>
                <a:spcAft>
                  <a:spcPts val="600"/>
                </a:spcAft>
              </a:pPr>
              <a:t>18</a:t>
            </a:fld>
            <a:endParaRPr lang="en-US">
              <a:solidFill>
                <a:schemeClr val="tx1">
                  <a:tint val="75000"/>
                </a:schemeClr>
              </a:solidFill>
            </a:endParaRPr>
          </a:p>
        </p:txBody>
      </p:sp>
    </p:spTree>
    <p:extLst>
      <p:ext uri="{BB962C8B-B14F-4D97-AF65-F5344CB8AC3E}">
        <p14:creationId xmlns:p14="http://schemas.microsoft.com/office/powerpoint/2010/main" val="2274844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D6F56-4C68-FC7F-8644-5562256A00F6}"/>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3100" dirty="0">
                <a:latin typeface="Arial" panose="020B0604020202020204" pitchFamily="34" charset="0"/>
                <a:cs typeface="Arial" panose="020B0604020202020204" pitchFamily="34" charset="0"/>
              </a:rPr>
              <a:t>PCAP Captures</a:t>
            </a:r>
            <a:br>
              <a:rPr lang="en-US" sz="3100" dirty="0">
                <a:latin typeface="Arial" panose="020B0604020202020204" pitchFamily="34" charset="0"/>
                <a:cs typeface="Arial" panose="020B0604020202020204" pitchFamily="34" charset="0"/>
              </a:rPr>
            </a:br>
            <a:endParaRPr lang="en-US" sz="3100" dirty="0">
              <a:latin typeface="Arial" panose="020B0604020202020204" pitchFamily="34" charset="0"/>
              <a:cs typeface="Arial" panose="020B0604020202020204" pitchFamily="34" charset="0"/>
            </a:endParaRPr>
          </a:p>
        </p:txBody>
      </p:sp>
      <p:sp>
        <p:nvSpPr>
          <p:cNvPr id="20"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10;&#10;Description automatically generated">
            <a:extLst>
              <a:ext uri="{FF2B5EF4-FFF2-40B4-BE49-F238E27FC236}">
                <a16:creationId xmlns:a16="http://schemas.microsoft.com/office/drawing/2014/main" id="{1BFDBA7B-45B1-E272-C2D5-6C8DFF8062CB}"/>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292608" y="2620574"/>
            <a:ext cx="5086216" cy="3598461"/>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5B141A5E-D4FE-29D7-40B0-98B278EDC2D7}"/>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5658522" y="2675568"/>
            <a:ext cx="5319926" cy="3598460"/>
          </a:xfrm>
          <a:prstGeom prst="rect">
            <a:avLst/>
          </a:prstGeom>
        </p:spPr>
      </p:pic>
      <p:sp>
        <p:nvSpPr>
          <p:cNvPr id="5" name="Date Placeholder 4">
            <a:extLst>
              <a:ext uri="{FF2B5EF4-FFF2-40B4-BE49-F238E27FC236}">
                <a16:creationId xmlns:a16="http://schemas.microsoft.com/office/drawing/2014/main" id="{CE649910-4F76-1E78-2F7F-4A6ED50D160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6CCF38A-9791-4302-B15E-6C6BB93783E4}" type="datetime1">
              <a:rPr lang="en-US" smtClean="0">
                <a:solidFill>
                  <a:schemeClr val="tx1">
                    <a:tint val="75000"/>
                  </a:schemeClr>
                </a:solidFill>
              </a:rPr>
              <a:pPr>
                <a:spcAft>
                  <a:spcPts val="600"/>
                </a:spcAft>
              </a:pPr>
              <a:t>7/14/2024</a:t>
            </a:fld>
            <a:endParaRPr lang="en-US">
              <a:solidFill>
                <a:schemeClr val="tx1">
                  <a:tint val="75000"/>
                </a:schemeClr>
              </a:solidFill>
            </a:endParaRPr>
          </a:p>
        </p:txBody>
      </p:sp>
      <p:sp>
        <p:nvSpPr>
          <p:cNvPr id="6" name="Footer Placeholder 5">
            <a:extLst>
              <a:ext uri="{FF2B5EF4-FFF2-40B4-BE49-F238E27FC236}">
                <a16:creationId xmlns:a16="http://schemas.microsoft.com/office/drawing/2014/main" id="{96379925-B061-BEC2-543D-D8455B37BC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1D1EBB47-6F17-6109-86A3-A8E013F64E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19</a:t>
            </a:fld>
            <a:endParaRPr lang="en-US">
              <a:solidFill>
                <a:schemeClr val="tx1">
                  <a:tint val="75000"/>
                </a:schemeClr>
              </a:solidFill>
            </a:endParaRPr>
          </a:p>
        </p:txBody>
      </p:sp>
    </p:spTree>
    <p:extLst>
      <p:ext uri="{BB962C8B-B14F-4D97-AF65-F5344CB8AC3E}">
        <p14:creationId xmlns:p14="http://schemas.microsoft.com/office/powerpoint/2010/main" val="1042718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14B148-FE32-138E-54DE-0AA8F3503C3A}"/>
              </a:ext>
            </a:extLst>
          </p:cNvPr>
          <p:cNvSpPr>
            <a:spLocks noGrp="1"/>
          </p:cNvSpPr>
          <p:nvPr>
            <p:ph type="title"/>
          </p:nvPr>
        </p:nvSpPr>
        <p:spPr>
          <a:xfrm>
            <a:off x="5894962" y="479493"/>
            <a:ext cx="5458838" cy="1325563"/>
          </a:xfrm>
        </p:spPr>
        <p:txBody>
          <a:bodyPr>
            <a:normAutofit/>
          </a:bodyPr>
          <a:lstStyle/>
          <a:p>
            <a:r>
              <a:rPr lang="en-IN" b="1" dirty="0">
                <a:latin typeface="Arial" panose="020B0604020202020204" pitchFamily="34" charset="0"/>
                <a:cs typeface="Arial" panose="020B0604020202020204" pitchFamily="34" charset="0"/>
              </a:rPr>
              <a:t>Contents</a:t>
            </a:r>
          </a:p>
        </p:txBody>
      </p:sp>
      <p:sp>
        <p:nvSpPr>
          <p:cNvPr id="44"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blue and white illustration of a 5g network&#10;&#10;Description automatically generated with medium confidence">
            <a:extLst>
              <a:ext uri="{FF2B5EF4-FFF2-40B4-BE49-F238E27FC236}">
                <a16:creationId xmlns:a16="http://schemas.microsoft.com/office/drawing/2014/main" id="{116FD53D-856A-2208-9C10-80737254C8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69" r="210"/>
          <a:stretch/>
        </p:blipFill>
        <p:spPr>
          <a:xfrm>
            <a:off x="703182" y="659858"/>
            <a:ext cx="4777381" cy="536854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0" name="Content Placeholder 2">
            <a:extLst>
              <a:ext uri="{FF2B5EF4-FFF2-40B4-BE49-F238E27FC236}">
                <a16:creationId xmlns:a16="http://schemas.microsoft.com/office/drawing/2014/main" id="{C59F49C2-8A68-8863-6E46-8F87D64ABF9A}"/>
              </a:ext>
            </a:extLst>
          </p:cNvPr>
          <p:cNvSpPr>
            <a:spLocks noGrp="1"/>
          </p:cNvSpPr>
          <p:nvPr>
            <p:ph idx="1"/>
          </p:nvPr>
        </p:nvSpPr>
        <p:spPr>
          <a:xfrm>
            <a:off x="5894962" y="1984443"/>
            <a:ext cx="5458838" cy="4192520"/>
          </a:xfrm>
        </p:spPr>
        <p:txBody>
          <a:bodyPr>
            <a:normAutofit lnSpcReduction="10000"/>
          </a:bodyPr>
          <a:lstStyle/>
          <a:p>
            <a:r>
              <a:rPr lang="en-IN" sz="1800" dirty="0">
                <a:latin typeface="Arial" panose="020B0604020202020204" pitchFamily="34" charset="0"/>
                <a:cs typeface="Arial" panose="020B0604020202020204" pitchFamily="34" charset="0"/>
              </a:rPr>
              <a:t>Introduction to 5G</a:t>
            </a:r>
          </a:p>
          <a:p>
            <a:r>
              <a:rPr lang="en-IN" sz="1800" dirty="0">
                <a:latin typeface="Arial" panose="020B0604020202020204" pitchFamily="34" charset="0"/>
                <a:cs typeface="Arial" panose="020B0604020202020204" pitchFamily="34" charset="0"/>
              </a:rPr>
              <a:t>Overview Of 5G Network Architecture</a:t>
            </a:r>
          </a:p>
          <a:p>
            <a:r>
              <a:rPr lang="en-IN" sz="1800" dirty="0">
                <a:latin typeface="Arial" panose="020B0604020202020204" pitchFamily="34" charset="0"/>
                <a:cs typeface="Arial" panose="020B0604020202020204" pitchFamily="34" charset="0"/>
              </a:rPr>
              <a:t>Introduction to 5G Registration Procedure</a:t>
            </a:r>
          </a:p>
          <a:p>
            <a:r>
              <a:rPr lang="en-IN" sz="1800" dirty="0">
                <a:latin typeface="Arial" panose="020B0604020202020204" pitchFamily="34" charset="0"/>
                <a:cs typeface="Arial" panose="020B0604020202020204" pitchFamily="34" charset="0"/>
              </a:rPr>
              <a:t>Importance Of Registration Procedure</a:t>
            </a:r>
          </a:p>
          <a:p>
            <a:r>
              <a:rPr lang="en-IN" sz="1800" dirty="0">
                <a:latin typeface="Arial" panose="020B0604020202020204" pitchFamily="34" charset="0"/>
                <a:cs typeface="Arial" panose="020B0604020202020204" pitchFamily="34" charset="0"/>
              </a:rPr>
              <a:t>Types Of Registration</a:t>
            </a:r>
          </a:p>
          <a:p>
            <a:r>
              <a:rPr lang="en-IN" sz="1800" dirty="0">
                <a:latin typeface="Arial" panose="020B0604020202020204" pitchFamily="34" charset="0"/>
                <a:cs typeface="Arial" panose="020B0604020202020204" pitchFamily="34" charset="0"/>
              </a:rPr>
              <a:t>Criteria For Designing The 5G Registration Model</a:t>
            </a:r>
          </a:p>
          <a:p>
            <a:r>
              <a:rPr lang="en-IN" sz="1800" dirty="0">
                <a:latin typeface="Arial" panose="020B0604020202020204" pitchFamily="34" charset="0"/>
                <a:cs typeface="Arial" panose="020B0604020202020204" pitchFamily="34" charset="0"/>
              </a:rPr>
              <a:t>Data Flow Diagram</a:t>
            </a:r>
          </a:p>
          <a:p>
            <a:r>
              <a:rPr lang="en-IN" sz="1800" dirty="0">
                <a:latin typeface="Arial" panose="020B0604020202020204" pitchFamily="34" charset="0"/>
                <a:cs typeface="Arial" panose="020B0604020202020204" pitchFamily="34" charset="0"/>
              </a:rPr>
              <a:t>System Design And Development</a:t>
            </a:r>
          </a:p>
          <a:p>
            <a:r>
              <a:rPr lang="en-IN" sz="1800" dirty="0">
                <a:latin typeface="Arial" panose="020B0604020202020204" pitchFamily="34" charset="0"/>
                <a:cs typeface="Arial" panose="020B0604020202020204" pitchFamily="34" charset="0"/>
              </a:rPr>
              <a:t>Step-by-Step Registration Process</a:t>
            </a:r>
          </a:p>
          <a:p>
            <a:r>
              <a:rPr lang="en-IN" sz="1800" dirty="0">
                <a:latin typeface="Arial" panose="020B0604020202020204" pitchFamily="34" charset="0"/>
                <a:cs typeface="Arial" panose="020B0604020202020204" pitchFamily="34" charset="0"/>
              </a:rPr>
              <a:t>PCAP Captures</a:t>
            </a:r>
          </a:p>
          <a:p>
            <a:r>
              <a:rPr lang="en-IN" sz="1800" dirty="0">
                <a:latin typeface="Arial" panose="020B0604020202020204" pitchFamily="34" charset="0"/>
                <a:cs typeface="Arial" panose="020B0604020202020204" pitchFamily="34" charset="0"/>
              </a:rPr>
              <a:t>Challenges And Solutions</a:t>
            </a:r>
          </a:p>
          <a:p>
            <a:r>
              <a:rPr lang="en-IN" sz="1800" dirty="0">
                <a:latin typeface="Arial" panose="020B0604020202020204" pitchFamily="34" charset="0"/>
                <a:cs typeface="Arial" panose="020B0604020202020204" pitchFamily="34" charset="0"/>
              </a:rPr>
              <a:t>Conclusion</a:t>
            </a:r>
          </a:p>
        </p:txBody>
      </p:sp>
      <p:sp>
        <p:nvSpPr>
          <p:cNvPr id="4" name="Date Placeholder 3">
            <a:extLst>
              <a:ext uri="{FF2B5EF4-FFF2-40B4-BE49-F238E27FC236}">
                <a16:creationId xmlns:a16="http://schemas.microsoft.com/office/drawing/2014/main" id="{2AB5E0E7-1658-AFC2-F571-95E5A55370C8}"/>
              </a:ext>
            </a:extLst>
          </p:cNvPr>
          <p:cNvSpPr>
            <a:spLocks noGrp="1"/>
          </p:cNvSpPr>
          <p:nvPr>
            <p:ph type="dt" sz="half" idx="10"/>
          </p:nvPr>
        </p:nvSpPr>
        <p:spPr>
          <a:xfrm>
            <a:off x="838200" y="6356350"/>
            <a:ext cx="2743200" cy="365125"/>
          </a:xfrm>
        </p:spPr>
        <p:txBody>
          <a:bodyPr>
            <a:normAutofit/>
          </a:bodyPr>
          <a:lstStyle/>
          <a:p>
            <a:pPr>
              <a:spcAft>
                <a:spcPts val="600"/>
              </a:spcAft>
            </a:pPr>
            <a:fld id="{D487311F-35A5-4CEB-848C-311487FF08B1}" type="datetime1">
              <a:rPr lang="en-US" smtClean="0"/>
              <a:pPr>
                <a:spcAft>
                  <a:spcPts val="600"/>
                </a:spcAft>
              </a:pPr>
              <a:t>7/14/2024</a:t>
            </a:fld>
            <a:endParaRPr lang="en-IN"/>
          </a:p>
        </p:txBody>
      </p:sp>
      <p:sp>
        <p:nvSpPr>
          <p:cNvPr id="5" name="Footer Placeholder 4">
            <a:extLst>
              <a:ext uri="{FF2B5EF4-FFF2-40B4-BE49-F238E27FC236}">
                <a16:creationId xmlns:a16="http://schemas.microsoft.com/office/drawing/2014/main" id="{63E52DA2-43CB-ADB4-6D74-D2DCFD7C5BD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dirty="0"/>
              <a:t>5G Registration Procedure </a:t>
            </a:r>
            <a:r>
              <a:rPr lang="en-IN" dirty="0" err="1"/>
              <a:t>Modeling</a:t>
            </a:r>
            <a:endParaRPr lang="en-IN" dirty="0"/>
          </a:p>
        </p:txBody>
      </p:sp>
      <p:sp>
        <p:nvSpPr>
          <p:cNvPr id="6" name="Slide Number Placeholder 5">
            <a:extLst>
              <a:ext uri="{FF2B5EF4-FFF2-40B4-BE49-F238E27FC236}">
                <a16:creationId xmlns:a16="http://schemas.microsoft.com/office/drawing/2014/main" id="{63F6F686-6BEB-72B9-FC3E-BCA49335CC71}"/>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smtClean="0"/>
              <a:pPr>
                <a:spcAft>
                  <a:spcPts val="600"/>
                </a:spcAft>
              </a:pPr>
              <a:t>2</a:t>
            </a:fld>
            <a:endParaRPr lang="en-IN" dirty="0"/>
          </a:p>
        </p:txBody>
      </p:sp>
    </p:spTree>
    <p:extLst>
      <p:ext uri="{BB962C8B-B14F-4D97-AF65-F5344CB8AC3E}">
        <p14:creationId xmlns:p14="http://schemas.microsoft.com/office/powerpoint/2010/main" val="85153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2E821-701B-1463-C9C1-5DAA26E91A22}"/>
              </a:ext>
            </a:extLst>
          </p:cNvPr>
          <p:cNvSpPr>
            <a:spLocks noGrp="1"/>
          </p:cNvSpPr>
          <p:nvPr>
            <p:ph type="title"/>
          </p:nvPr>
        </p:nvSpPr>
        <p:spPr>
          <a:xfrm>
            <a:off x="638881" y="457200"/>
            <a:ext cx="10909640" cy="1256958"/>
          </a:xfrm>
        </p:spPr>
        <p:txBody>
          <a:bodyPr vert="horz" lIns="91440" tIns="45720" rIns="91440" bIns="45720" rtlCol="0" anchor="ctr">
            <a:normAutofit/>
          </a:bodyPr>
          <a:lstStyle/>
          <a:p>
            <a:pPr algn="ctr"/>
            <a:r>
              <a:rPr lang="en-US" sz="3100" dirty="0">
                <a:latin typeface="Arial" panose="020B0604020202020204" pitchFamily="34" charset="0"/>
                <a:cs typeface="Arial" panose="020B0604020202020204" pitchFamily="34" charset="0"/>
              </a:rPr>
              <a:t>PCAP Captures…</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659F4E95-3F50-3053-21BE-9C477B05D6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 y="2683985"/>
            <a:ext cx="5614416" cy="3523046"/>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97FD1502-D7B9-A21C-D0A6-1F2A9A352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4496" y="2712057"/>
            <a:ext cx="5614416" cy="3466901"/>
          </a:xfrm>
          <a:prstGeom prst="rect">
            <a:avLst/>
          </a:prstGeom>
        </p:spPr>
      </p:pic>
      <p:sp>
        <p:nvSpPr>
          <p:cNvPr id="5" name="Date Placeholder 4">
            <a:extLst>
              <a:ext uri="{FF2B5EF4-FFF2-40B4-BE49-F238E27FC236}">
                <a16:creationId xmlns:a16="http://schemas.microsoft.com/office/drawing/2014/main" id="{85890E12-56E9-A690-79F6-3165B182F8B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2395657-BAB7-4E3A-B3E4-DB22A5067220}" type="datetime1">
              <a:rPr lang="en-US" smtClean="0">
                <a:solidFill>
                  <a:schemeClr val="tx1">
                    <a:tint val="75000"/>
                  </a:schemeClr>
                </a:solidFill>
              </a:rPr>
              <a:pPr>
                <a:spcAft>
                  <a:spcPts val="600"/>
                </a:spcAft>
              </a:pPr>
              <a:t>7/14/2024</a:t>
            </a:fld>
            <a:endParaRPr lang="en-US" dirty="0">
              <a:solidFill>
                <a:schemeClr val="tx1">
                  <a:tint val="75000"/>
                </a:schemeClr>
              </a:solidFill>
            </a:endParaRPr>
          </a:p>
        </p:txBody>
      </p:sp>
      <p:sp>
        <p:nvSpPr>
          <p:cNvPr id="6" name="Footer Placeholder 5">
            <a:extLst>
              <a:ext uri="{FF2B5EF4-FFF2-40B4-BE49-F238E27FC236}">
                <a16:creationId xmlns:a16="http://schemas.microsoft.com/office/drawing/2014/main" id="{1F96A1E0-AAFE-2FE8-0424-61DC5079A9A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EB12B69F-C5C6-DE52-9747-B3F0B675633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20</a:t>
            </a:fld>
            <a:endParaRPr lang="en-US">
              <a:solidFill>
                <a:schemeClr val="tx1">
                  <a:tint val="75000"/>
                </a:schemeClr>
              </a:solidFill>
            </a:endParaRPr>
          </a:p>
        </p:txBody>
      </p:sp>
    </p:spTree>
    <p:extLst>
      <p:ext uri="{BB962C8B-B14F-4D97-AF65-F5344CB8AC3E}">
        <p14:creationId xmlns:p14="http://schemas.microsoft.com/office/powerpoint/2010/main" val="3770562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91FC-1D93-035C-1D31-255DEBCB66C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PCAP Captures…</a:t>
            </a:r>
          </a:p>
        </p:txBody>
      </p:sp>
      <p:sp>
        <p:nvSpPr>
          <p:cNvPr id="3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5EC72C3C-4265-718B-5C84-96C7DC5D8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864" y="2283012"/>
            <a:ext cx="5614416" cy="380751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CBF0901-76C4-C801-E83F-010129E31C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224" y="2283013"/>
            <a:ext cx="5614416" cy="3807515"/>
          </a:xfrm>
          <a:prstGeom prst="rect">
            <a:avLst/>
          </a:prstGeom>
        </p:spPr>
      </p:pic>
      <p:sp>
        <p:nvSpPr>
          <p:cNvPr id="5" name="Date Placeholder 4">
            <a:extLst>
              <a:ext uri="{FF2B5EF4-FFF2-40B4-BE49-F238E27FC236}">
                <a16:creationId xmlns:a16="http://schemas.microsoft.com/office/drawing/2014/main" id="{75216EBD-3048-F17A-C4F3-DD990837758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7AF3A469-0544-450D-A1E3-D9767963A3A3}" type="datetime1">
              <a:rPr lang="en-US" smtClean="0">
                <a:solidFill>
                  <a:schemeClr val="tx1">
                    <a:tint val="75000"/>
                  </a:schemeClr>
                </a:solidFill>
              </a:rPr>
              <a:pPr>
                <a:spcAft>
                  <a:spcPts val="600"/>
                </a:spcAft>
              </a:pPr>
              <a:t>7/14/2024</a:t>
            </a:fld>
            <a:endParaRPr lang="en-US" dirty="0">
              <a:solidFill>
                <a:schemeClr val="tx1">
                  <a:tint val="75000"/>
                </a:schemeClr>
              </a:solidFill>
            </a:endParaRPr>
          </a:p>
        </p:txBody>
      </p:sp>
      <p:sp>
        <p:nvSpPr>
          <p:cNvPr id="6" name="Footer Placeholder 5">
            <a:extLst>
              <a:ext uri="{FF2B5EF4-FFF2-40B4-BE49-F238E27FC236}">
                <a16:creationId xmlns:a16="http://schemas.microsoft.com/office/drawing/2014/main" id="{D02E2F8D-6F5E-FC95-7872-56BA01107A6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49692718-D185-3255-D708-503419F4AAF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21</a:t>
            </a:fld>
            <a:endParaRPr lang="en-US">
              <a:solidFill>
                <a:schemeClr val="tx1">
                  <a:tint val="75000"/>
                </a:schemeClr>
              </a:solidFill>
            </a:endParaRPr>
          </a:p>
        </p:txBody>
      </p:sp>
    </p:spTree>
    <p:extLst>
      <p:ext uri="{BB962C8B-B14F-4D97-AF65-F5344CB8AC3E}">
        <p14:creationId xmlns:p14="http://schemas.microsoft.com/office/powerpoint/2010/main" val="402085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3" name="Group 6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64" name="Freeform: Shape 6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A3B832C-353D-196E-F5F9-FC06DE408DF4}"/>
              </a:ext>
            </a:extLst>
          </p:cNvPr>
          <p:cNvSpPr>
            <a:spLocks noGrp="1"/>
          </p:cNvSpPr>
          <p:nvPr>
            <p:ph type="title"/>
          </p:nvPr>
        </p:nvSpPr>
        <p:spPr>
          <a:xfrm>
            <a:off x="804672" y="2053641"/>
            <a:ext cx="3669161" cy="2760098"/>
          </a:xfrm>
        </p:spPr>
        <p:txBody>
          <a:bodyPr>
            <a:normAutofit/>
          </a:bodyPr>
          <a:lstStyle/>
          <a:p>
            <a:r>
              <a:rPr lang="en-IN" sz="4000" dirty="0">
                <a:solidFill>
                  <a:schemeClr val="tx2"/>
                </a:solidFill>
                <a:latin typeface="Arial" panose="020B0604020202020204" pitchFamily="34" charset="0"/>
                <a:cs typeface="Arial" panose="020B0604020202020204" pitchFamily="34" charset="0"/>
              </a:rPr>
              <a:t>Challenges And Solutions of 5G</a:t>
            </a:r>
            <a:br>
              <a:rPr lang="en-IN" sz="4000" dirty="0">
                <a:solidFill>
                  <a:schemeClr val="tx2"/>
                </a:solidFill>
                <a:latin typeface="Arial" panose="020B0604020202020204" pitchFamily="34" charset="0"/>
                <a:cs typeface="Arial" panose="020B0604020202020204" pitchFamily="34" charset="0"/>
              </a:rPr>
            </a:br>
            <a:endParaRPr lang="en-IN" sz="4000" dirty="0">
              <a:solidFill>
                <a:schemeClr val="tx2"/>
              </a:solidFill>
            </a:endParaRPr>
          </a:p>
        </p:txBody>
      </p:sp>
      <p:sp>
        <p:nvSpPr>
          <p:cNvPr id="3" name="Content Placeholder 2">
            <a:extLst>
              <a:ext uri="{FF2B5EF4-FFF2-40B4-BE49-F238E27FC236}">
                <a16:creationId xmlns:a16="http://schemas.microsoft.com/office/drawing/2014/main" id="{647D1829-6DE4-36EB-E4A1-398C37180273}"/>
              </a:ext>
            </a:extLst>
          </p:cNvPr>
          <p:cNvSpPr>
            <a:spLocks noGrp="1"/>
          </p:cNvSpPr>
          <p:nvPr>
            <p:ph idx="1"/>
          </p:nvPr>
        </p:nvSpPr>
        <p:spPr>
          <a:xfrm>
            <a:off x="6090574" y="801866"/>
            <a:ext cx="5306084" cy="5230634"/>
          </a:xfrm>
          <a:noFill/>
          <a:ln>
            <a:noFill/>
          </a:ln>
        </p:spPr>
        <p:txBody>
          <a:bodyPr anchor="ctr">
            <a:normAutofit/>
          </a:bodyPr>
          <a:lstStyle/>
          <a:p>
            <a:pPr marL="0" indent="0">
              <a:buNone/>
            </a:pPr>
            <a:endParaRPr lang="en-US" sz="1400" dirty="0">
              <a:solidFill>
                <a:schemeClr val="tx2"/>
              </a:solidFill>
              <a:latin typeface="Arial" panose="020B0604020202020204" pitchFamily="34" charset="0"/>
              <a:cs typeface="Arial" panose="020B0604020202020204" pitchFamily="34" charset="0"/>
            </a:endParaRPr>
          </a:p>
          <a:p>
            <a:r>
              <a:rPr lang="en-US" sz="1400" dirty="0">
                <a:solidFill>
                  <a:schemeClr val="tx2"/>
                </a:solidFill>
                <a:latin typeface="Arial" panose="020B0604020202020204" pitchFamily="34" charset="0"/>
                <a:cs typeface="Arial" panose="020B0604020202020204" pitchFamily="34" charset="0"/>
              </a:rPr>
              <a:t>Infrastructure Investment</a:t>
            </a:r>
          </a:p>
          <a:p>
            <a:r>
              <a:rPr lang="en-US" sz="1400" dirty="0">
                <a:solidFill>
                  <a:schemeClr val="tx2"/>
                </a:solidFill>
                <a:latin typeface="Arial" panose="020B0604020202020204" pitchFamily="34" charset="0"/>
                <a:cs typeface="Arial" panose="020B0604020202020204" pitchFamily="34" charset="0"/>
              </a:rPr>
              <a:t>Security Concerns</a:t>
            </a:r>
          </a:p>
          <a:p>
            <a:r>
              <a:rPr lang="en-US" sz="1400" dirty="0">
                <a:solidFill>
                  <a:schemeClr val="tx2"/>
                </a:solidFill>
                <a:latin typeface="Arial" panose="020B0604020202020204" pitchFamily="34" charset="0"/>
                <a:cs typeface="Arial" panose="020B0604020202020204" pitchFamily="34" charset="0"/>
              </a:rPr>
              <a:t>Spectrum Allocation</a:t>
            </a:r>
          </a:p>
          <a:p>
            <a:r>
              <a:rPr lang="en-US" sz="1400" dirty="0">
                <a:solidFill>
                  <a:schemeClr val="tx2"/>
                </a:solidFill>
                <a:latin typeface="Arial" panose="020B0604020202020204" pitchFamily="34" charset="0"/>
                <a:cs typeface="Arial" panose="020B0604020202020204" pitchFamily="34" charset="0"/>
              </a:rPr>
              <a:t>Energy Efficiency</a:t>
            </a:r>
          </a:p>
          <a:p>
            <a:r>
              <a:rPr lang="en-US" sz="1400" dirty="0">
                <a:solidFill>
                  <a:schemeClr val="tx2"/>
                </a:solidFill>
                <a:latin typeface="Arial" panose="020B0604020202020204" pitchFamily="34" charset="0"/>
                <a:cs typeface="Arial" panose="020B0604020202020204" pitchFamily="34" charset="0"/>
              </a:rPr>
              <a:t>Interoperability</a:t>
            </a:r>
          </a:p>
          <a:p>
            <a:r>
              <a:rPr lang="en-US" sz="1400" dirty="0">
                <a:solidFill>
                  <a:schemeClr val="tx2"/>
                </a:solidFill>
                <a:latin typeface="Arial" panose="020B0604020202020204" pitchFamily="34" charset="0"/>
                <a:cs typeface="Arial" panose="020B0604020202020204" pitchFamily="34" charset="0"/>
              </a:rPr>
              <a:t>Regulatory Compliance</a:t>
            </a:r>
          </a:p>
          <a:p>
            <a:r>
              <a:rPr lang="en-US" sz="1400" dirty="0">
                <a:solidFill>
                  <a:schemeClr val="tx2"/>
                </a:solidFill>
                <a:latin typeface="Arial" panose="020B0604020202020204" pitchFamily="34" charset="0"/>
                <a:cs typeface="Arial" panose="020B0604020202020204" pitchFamily="34" charset="0"/>
              </a:rPr>
              <a:t>Public Resistance and Perception</a:t>
            </a:r>
          </a:p>
          <a:p>
            <a:r>
              <a:rPr lang="en-US" sz="1400" dirty="0">
                <a:solidFill>
                  <a:schemeClr val="tx2"/>
                </a:solidFill>
                <a:latin typeface="Arial" panose="020B0604020202020204" pitchFamily="34" charset="0"/>
                <a:cs typeface="Arial" panose="020B0604020202020204" pitchFamily="34" charset="0"/>
              </a:rPr>
              <a:t>Complex Network Management</a:t>
            </a:r>
          </a:p>
          <a:p>
            <a:pPr marL="0" indent="0">
              <a:buNone/>
            </a:pPr>
            <a:endParaRPr lang="en-US" sz="1400" dirty="0">
              <a:solidFill>
                <a:schemeClr val="tx2"/>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284354A-603E-124D-84F5-8CBEE989AF69}"/>
              </a:ext>
            </a:extLst>
          </p:cNvPr>
          <p:cNvSpPr>
            <a:spLocks noGrp="1"/>
          </p:cNvSpPr>
          <p:nvPr>
            <p:ph type="dt" sz="half" idx="10"/>
          </p:nvPr>
        </p:nvSpPr>
        <p:spPr>
          <a:xfrm>
            <a:off x="804672" y="6356350"/>
            <a:ext cx="2743200" cy="365125"/>
          </a:xfrm>
        </p:spPr>
        <p:txBody>
          <a:bodyPr>
            <a:normAutofit/>
          </a:bodyPr>
          <a:lstStyle/>
          <a:p>
            <a:pPr>
              <a:spcAft>
                <a:spcPts val="600"/>
              </a:spcAft>
            </a:pPr>
            <a:fld id="{54C5CC84-8629-4921-A1B0-9F43A84D6665}" type="datetime1">
              <a:rPr lang="en-US" smtClean="0"/>
              <a:pPr>
                <a:spcAft>
                  <a:spcPts val="600"/>
                </a:spcAft>
              </a:pPr>
              <a:t>7/14/2024</a:t>
            </a:fld>
            <a:endParaRPr lang="en-IN" dirty="0"/>
          </a:p>
        </p:txBody>
      </p:sp>
      <p:sp>
        <p:nvSpPr>
          <p:cNvPr id="5" name="Footer Placeholder 4">
            <a:extLst>
              <a:ext uri="{FF2B5EF4-FFF2-40B4-BE49-F238E27FC236}">
                <a16:creationId xmlns:a16="http://schemas.microsoft.com/office/drawing/2014/main" id="{3949246B-B33C-D1E8-A193-81CD8D10CF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5G Registration Procedure Modeling</a:t>
            </a:r>
          </a:p>
        </p:txBody>
      </p:sp>
      <p:sp>
        <p:nvSpPr>
          <p:cNvPr id="6" name="Slide Number Placeholder 5">
            <a:extLst>
              <a:ext uri="{FF2B5EF4-FFF2-40B4-BE49-F238E27FC236}">
                <a16:creationId xmlns:a16="http://schemas.microsoft.com/office/drawing/2014/main" id="{DFC00281-32DB-6018-89B3-48F17D1ED5EB}"/>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smtClean="0"/>
              <a:pPr>
                <a:spcAft>
                  <a:spcPts val="600"/>
                </a:spcAft>
              </a:pPr>
              <a:t>22</a:t>
            </a:fld>
            <a:endParaRPr lang="en-IN"/>
          </a:p>
        </p:txBody>
      </p:sp>
    </p:spTree>
    <p:extLst>
      <p:ext uri="{BB962C8B-B14F-4D97-AF65-F5344CB8AC3E}">
        <p14:creationId xmlns:p14="http://schemas.microsoft.com/office/powerpoint/2010/main" val="348312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ADA86-DE05-7658-874E-9BE4931E9FEE}"/>
              </a:ext>
            </a:extLst>
          </p:cNvPr>
          <p:cNvSpPr>
            <a:spLocks noGrp="1"/>
          </p:cNvSpPr>
          <p:nvPr>
            <p:ph type="title"/>
          </p:nvPr>
        </p:nvSpPr>
        <p:spPr>
          <a:xfrm>
            <a:off x="838200" y="365125"/>
            <a:ext cx="10515600" cy="1325563"/>
          </a:xfrm>
        </p:spPr>
        <p:txBody>
          <a:bodyPr>
            <a:normAutofit/>
          </a:bodyPr>
          <a:lstStyle/>
          <a:p>
            <a:r>
              <a:rPr lang="en-IN" sz="4200" dirty="0">
                <a:latin typeface="Arial" panose="020B0604020202020204" pitchFamily="34" charset="0"/>
                <a:cs typeface="Arial" panose="020B0604020202020204" pitchFamily="34" charset="0"/>
              </a:rPr>
              <a:t>Conclusion</a:t>
            </a:r>
            <a:br>
              <a:rPr lang="en-IN" sz="4200" dirty="0">
                <a:latin typeface="Arial" panose="020B0604020202020204" pitchFamily="34" charset="0"/>
                <a:cs typeface="Arial" panose="020B0604020202020204" pitchFamily="34" charset="0"/>
              </a:rPr>
            </a:br>
            <a:endParaRPr lang="en-IN" sz="4200" dirty="0"/>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958D15-F497-DB2F-E8B4-5F03E6363109}"/>
              </a:ext>
            </a:extLst>
          </p:cNvPr>
          <p:cNvSpPr>
            <a:spLocks noGrp="1"/>
          </p:cNvSpPr>
          <p:nvPr>
            <p:ph idx="1"/>
          </p:nvPr>
        </p:nvSpPr>
        <p:spPr>
          <a:xfrm>
            <a:off x="838200" y="1929384"/>
            <a:ext cx="10515600" cy="4251960"/>
          </a:xfrm>
        </p:spPr>
        <p:txBody>
          <a:bodyPr>
            <a:normAutofit/>
          </a:bodyPr>
          <a:lstStyle/>
          <a:p>
            <a:pPr marL="0" indent="0" algn="just">
              <a:buNone/>
            </a:pPr>
            <a:r>
              <a:rPr lang="en-US" sz="1800" spc="150" dirty="0">
                <a:latin typeface="Arial" panose="020B0604020202020204" pitchFamily="34" charset="0"/>
                <a:cs typeface="Arial" panose="020B0604020202020204" pitchFamily="34" charset="0"/>
              </a:rPr>
              <a:t>In conclusion, the 5G registration process is a crucial aspect of the network's functionality, ensuring that devices can connect seamlessly and securely. By understanding the architecture and the signaling protocols involved, such as NAS, RRC, and S1AP, we can appreciate the complexity and importance of each step in the registration procedure. Our model highlights the essential procedures, from initial access to authentication and authorization, providing a comprehensive view of the registration process. Despite the challenges faced during this project, including the intricacies of signaling protocols and integration of NGAP and XNAP, we successfully developed a detailed representation of the 5G registration procedure. This model not only demonstrates the technical aspects but also underscores the importance of efficient and secure registration in the overall 5G ecosystem.</a:t>
            </a:r>
            <a:endParaRPr lang="en-IN" sz="1800" spc="15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992CC0F-A6B0-7BC5-9CB7-EF773F136BDC}"/>
              </a:ext>
            </a:extLst>
          </p:cNvPr>
          <p:cNvSpPr>
            <a:spLocks noGrp="1"/>
          </p:cNvSpPr>
          <p:nvPr>
            <p:ph type="dt" sz="half" idx="10"/>
          </p:nvPr>
        </p:nvSpPr>
        <p:spPr>
          <a:xfrm>
            <a:off x="838200" y="6356350"/>
            <a:ext cx="2743200" cy="365125"/>
          </a:xfrm>
        </p:spPr>
        <p:txBody>
          <a:bodyPr>
            <a:normAutofit/>
          </a:bodyPr>
          <a:lstStyle/>
          <a:p>
            <a:pPr>
              <a:spcAft>
                <a:spcPts val="600"/>
              </a:spcAft>
            </a:pPr>
            <a:fld id="{ABB5AEAD-2134-4C65-AA0C-95EC22A18879}" type="datetime1">
              <a:rPr lang="en-US" smtClean="0"/>
              <a:pPr>
                <a:spcAft>
                  <a:spcPts val="600"/>
                </a:spcAft>
              </a:pPr>
              <a:t>7/14/2024</a:t>
            </a:fld>
            <a:endParaRPr lang="en-IN"/>
          </a:p>
        </p:txBody>
      </p:sp>
      <p:sp>
        <p:nvSpPr>
          <p:cNvPr id="5" name="Footer Placeholder 4">
            <a:extLst>
              <a:ext uri="{FF2B5EF4-FFF2-40B4-BE49-F238E27FC236}">
                <a16:creationId xmlns:a16="http://schemas.microsoft.com/office/drawing/2014/main" id="{B4432662-AC96-F255-7D0D-837CB4720C9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5G Registration Procedure Modeling</a:t>
            </a:r>
          </a:p>
        </p:txBody>
      </p:sp>
      <p:sp>
        <p:nvSpPr>
          <p:cNvPr id="6" name="Slide Number Placeholder 5">
            <a:extLst>
              <a:ext uri="{FF2B5EF4-FFF2-40B4-BE49-F238E27FC236}">
                <a16:creationId xmlns:a16="http://schemas.microsoft.com/office/drawing/2014/main" id="{6DD788EA-2862-77CB-1457-9650E9E8F72C}"/>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smtClean="0"/>
              <a:pPr>
                <a:spcAft>
                  <a:spcPts val="600"/>
                </a:spcAft>
              </a:pPr>
              <a:t>23</a:t>
            </a:fld>
            <a:endParaRPr lang="en-IN"/>
          </a:p>
        </p:txBody>
      </p:sp>
    </p:spTree>
    <p:extLst>
      <p:ext uri="{BB962C8B-B14F-4D97-AF65-F5344CB8AC3E}">
        <p14:creationId xmlns:p14="http://schemas.microsoft.com/office/powerpoint/2010/main" val="1677850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582173-E46E-3931-9A5A-8A760204F8EA}"/>
              </a:ext>
            </a:extLst>
          </p:cNvPr>
          <p:cNvSpPr>
            <a:spLocks noGrp="1"/>
          </p:cNvSpPr>
          <p:nvPr>
            <p:ph type="title"/>
          </p:nvPr>
        </p:nvSpPr>
        <p:spPr>
          <a:xfrm>
            <a:off x="838200" y="365125"/>
            <a:ext cx="10515600" cy="1325563"/>
          </a:xfrm>
        </p:spPr>
        <p:txBody>
          <a:bodyPr>
            <a:normAutofit/>
          </a:bodyPr>
          <a:lstStyle/>
          <a:p>
            <a:r>
              <a:rPr lang="en-IN">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0D2CC895-AFEB-1979-6DEF-E44BEBC4EBCA}"/>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IN"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https://www.etsi.org/deliver/etsi_ts/123500_123599/123501/15.02.00_60/ts_123501v150200p.pdf</a:t>
            </a:r>
            <a:endParaRPr lang="en-IN" sz="1600" dirty="0">
              <a:latin typeface="Arial" panose="020B0604020202020204" pitchFamily="34" charset="0"/>
              <a:cs typeface="Arial" panose="020B0604020202020204" pitchFamily="34" charset="0"/>
            </a:endParaRPr>
          </a:p>
          <a:p>
            <a:pPr marL="514350" indent="-514350">
              <a:buFont typeface="+mj-lt"/>
              <a:buAutoNum type="arabicPeriod"/>
            </a:pPr>
            <a:r>
              <a:rPr lang="en-IN"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https://www.etsi.org/deliver/etsi_ts/123500_123599/123502/18.05.00_60/ts_123502v180500p.pdf</a:t>
            </a:r>
            <a:endParaRPr lang="en-IN" sz="1600" dirty="0">
              <a:latin typeface="Arial" panose="020B0604020202020204" pitchFamily="34" charset="0"/>
              <a:cs typeface="Arial" panose="020B0604020202020204" pitchFamily="34" charset="0"/>
            </a:endParaRPr>
          </a:p>
          <a:p>
            <a:pPr marL="514350" indent="-514350">
              <a:buFont typeface="+mj-lt"/>
              <a:buAutoNum type="arabicPeriod"/>
            </a:pPr>
            <a:r>
              <a:rPr lang="en-IN" sz="1600" dirty="0">
                <a:latin typeface="Arial" panose="020B0604020202020204" pitchFamily="34" charset="0"/>
                <a:cs typeface="Arial" panose="020B0604020202020204" pitchFamily="34" charset="0"/>
              </a:rPr>
              <a:t>https://www.etsi.org/deliver/etsi_ts/138400_138499/138413/16.02.00_60/ts_138413v160200p.pdf</a:t>
            </a:r>
          </a:p>
          <a:p>
            <a:pPr marL="514350" indent="-514350">
              <a:buFont typeface="+mj-lt"/>
              <a:buAutoNum type="arabicPeriod"/>
            </a:pPr>
            <a:r>
              <a:rPr lang="en-IN" sz="1600" b="0" i="0" dirty="0">
                <a:solidFill>
                  <a:srgbClr val="202124"/>
                </a:solidFill>
                <a:effectLst/>
                <a:highlight>
                  <a:srgbClr val="FFFFFF"/>
                </a:highlight>
                <a:latin typeface="Arial" panose="020B0604020202020204" pitchFamily="34" charset="0"/>
                <a:cs typeface="Arial" panose="020B0604020202020204" pitchFamily="34" charset="0"/>
              </a:rPr>
              <a:t>Authors: </a:t>
            </a:r>
            <a:r>
              <a:rPr lang="en-IN" sz="1600" b="0" i="0" dirty="0" err="1">
                <a:solidFill>
                  <a:srgbClr val="202124"/>
                </a:solidFill>
                <a:effectLst/>
                <a:highlight>
                  <a:srgbClr val="FFFFFF"/>
                </a:highlight>
                <a:latin typeface="Arial" panose="020B0604020202020204" pitchFamily="34" charset="0"/>
                <a:cs typeface="Arial" panose="020B0604020202020204" pitchFamily="34" charset="0"/>
              </a:rPr>
              <a:t>Wanshi</a:t>
            </a:r>
            <a:r>
              <a:rPr lang="en-IN" sz="1600" b="0" i="0" dirty="0">
                <a:solidFill>
                  <a:srgbClr val="202124"/>
                </a:solidFill>
                <a:effectLst/>
                <a:highlight>
                  <a:srgbClr val="FFFFFF"/>
                </a:highlight>
                <a:latin typeface="Arial" panose="020B0604020202020204" pitchFamily="34" charset="0"/>
                <a:cs typeface="Arial" panose="020B0604020202020204" pitchFamily="34" charset="0"/>
              </a:rPr>
              <a:t> Chen, Peter </a:t>
            </a:r>
            <a:r>
              <a:rPr lang="en-IN" sz="1600" b="0" i="0" dirty="0" err="1">
                <a:solidFill>
                  <a:srgbClr val="202124"/>
                </a:solidFill>
                <a:effectLst/>
                <a:highlight>
                  <a:srgbClr val="FFFFFF"/>
                </a:highlight>
                <a:latin typeface="Arial" panose="020B0604020202020204" pitchFamily="34" charset="0"/>
                <a:cs typeface="Arial" panose="020B0604020202020204" pitchFamily="34" charset="0"/>
              </a:rPr>
              <a:t>Gaal</a:t>
            </a:r>
            <a:r>
              <a:rPr lang="en-IN" sz="1600" b="0" i="0" dirty="0">
                <a:solidFill>
                  <a:srgbClr val="202124"/>
                </a:solidFill>
                <a:effectLst/>
                <a:highlight>
                  <a:srgbClr val="FFFFFF"/>
                </a:highlight>
                <a:latin typeface="Arial" panose="020B0604020202020204" pitchFamily="34" charset="0"/>
                <a:cs typeface="Arial" panose="020B0604020202020204" pitchFamily="34" charset="0"/>
              </a:rPr>
              <a:t>, Juan </a:t>
            </a:r>
            <a:r>
              <a:rPr lang="en-IN" sz="1600" b="0" i="0" dirty="0" err="1">
                <a:solidFill>
                  <a:srgbClr val="202124"/>
                </a:solidFill>
                <a:effectLst/>
                <a:highlight>
                  <a:srgbClr val="FFFFFF"/>
                </a:highlight>
                <a:latin typeface="Arial" panose="020B0604020202020204" pitchFamily="34" charset="0"/>
                <a:cs typeface="Arial" panose="020B0604020202020204" pitchFamily="34" charset="0"/>
              </a:rPr>
              <a:t>Montojo</a:t>
            </a:r>
            <a:r>
              <a:rPr lang="en-IN" sz="1600" b="0" i="0" dirty="0">
                <a:solidFill>
                  <a:srgbClr val="202124"/>
                </a:solidFill>
                <a:effectLst/>
                <a:highlight>
                  <a:srgbClr val="FFFFFF"/>
                </a:highlight>
                <a:latin typeface="Arial" panose="020B0604020202020204" pitchFamily="34" charset="0"/>
                <a:cs typeface="Arial" panose="020B0604020202020204" pitchFamily="34" charset="0"/>
              </a:rPr>
              <a:t>, and Haris </a:t>
            </a:r>
            <a:r>
              <a:rPr lang="en-IN" sz="1600" b="0" i="0" dirty="0" err="1">
                <a:solidFill>
                  <a:srgbClr val="202124"/>
                </a:solidFill>
                <a:effectLst/>
                <a:highlight>
                  <a:srgbClr val="FFFFFF"/>
                </a:highlight>
                <a:latin typeface="Arial" panose="020B0604020202020204" pitchFamily="34" charset="0"/>
                <a:cs typeface="Arial" panose="020B0604020202020204" pitchFamily="34" charset="0"/>
              </a:rPr>
              <a:t>Zisimopoulos</a:t>
            </a:r>
            <a:endParaRPr lang="en-IN"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946EAF53-9D30-5458-0DBC-13580E3D96FD}"/>
              </a:ext>
            </a:extLst>
          </p:cNvPr>
          <p:cNvSpPr>
            <a:spLocks noGrp="1"/>
          </p:cNvSpPr>
          <p:nvPr>
            <p:ph type="dt" sz="half" idx="10"/>
          </p:nvPr>
        </p:nvSpPr>
        <p:spPr>
          <a:xfrm>
            <a:off x="838200" y="6356350"/>
            <a:ext cx="2743200" cy="365125"/>
          </a:xfrm>
        </p:spPr>
        <p:txBody>
          <a:bodyPr>
            <a:normAutofit/>
          </a:bodyPr>
          <a:lstStyle/>
          <a:p>
            <a:pPr>
              <a:spcAft>
                <a:spcPts val="600"/>
              </a:spcAft>
            </a:pPr>
            <a:fld id="{EA716C84-5B4B-4D0A-B931-F052012607EE}" type="datetime1">
              <a:rPr lang="en-US" smtClean="0"/>
              <a:pPr>
                <a:spcAft>
                  <a:spcPts val="600"/>
                </a:spcAft>
              </a:pPr>
              <a:t>7/14/2024</a:t>
            </a:fld>
            <a:endParaRPr lang="en-IN"/>
          </a:p>
        </p:txBody>
      </p:sp>
      <p:sp>
        <p:nvSpPr>
          <p:cNvPr id="5" name="Footer Placeholder 4">
            <a:extLst>
              <a:ext uri="{FF2B5EF4-FFF2-40B4-BE49-F238E27FC236}">
                <a16:creationId xmlns:a16="http://schemas.microsoft.com/office/drawing/2014/main" id="{B4E47EAD-2A3B-1B64-1C81-7869C28790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5G Registration Procedure Modeling</a:t>
            </a:r>
          </a:p>
        </p:txBody>
      </p:sp>
      <p:sp>
        <p:nvSpPr>
          <p:cNvPr id="6" name="Slide Number Placeholder 5">
            <a:extLst>
              <a:ext uri="{FF2B5EF4-FFF2-40B4-BE49-F238E27FC236}">
                <a16:creationId xmlns:a16="http://schemas.microsoft.com/office/drawing/2014/main" id="{743D7BFA-3D2A-CF1E-8113-7BA5B517015D}"/>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smtClean="0"/>
              <a:pPr>
                <a:spcAft>
                  <a:spcPts val="600"/>
                </a:spcAft>
              </a:pPr>
              <a:t>24</a:t>
            </a:fld>
            <a:endParaRPr lang="en-IN"/>
          </a:p>
        </p:txBody>
      </p:sp>
    </p:spTree>
    <p:extLst>
      <p:ext uri="{BB962C8B-B14F-4D97-AF65-F5344CB8AC3E}">
        <p14:creationId xmlns:p14="http://schemas.microsoft.com/office/powerpoint/2010/main" val="990306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thank you ribbon with text&#10;&#10;Description automatically generated">
            <a:extLst>
              <a:ext uri="{FF2B5EF4-FFF2-40B4-BE49-F238E27FC236}">
                <a16:creationId xmlns:a16="http://schemas.microsoft.com/office/drawing/2014/main" id="{E91FBAE8-1A82-3E3C-FCCE-28AE1A7F4F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1" b="24873"/>
          <a:stretch/>
        </p:blipFill>
        <p:spPr>
          <a:xfrm>
            <a:off x="643467" y="1940997"/>
            <a:ext cx="5291666" cy="2976006"/>
          </a:xfrm>
          <a:prstGeom prst="rect">
            <a:avLst/>
          </a:prstGeom>
        </p:spPr>
      </p:pic>
      <p:pic>
        <p:nvPicPr>
          <p:cNvPr id="10" name="Picture 9" descr="A blue question mark and black text&#10;&#10;Description automatically generated">
            <a:extLst>
              <a:ext uri="{FF2B5EF4-FFF2-40B4-BE49-F238E27FC236}">
                <a16:creationId xmlns:a16="http://schemas.microsoft.com/office/drawing/2014/main" id="{8663B1E5-097F-A591-3B53-BE15DA801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6865" y="1937712"/>
            <a:ext cx="5291667" cy="2982575"/>
          </a:xfrm>
          <a:prstGeom prst="rect">
            <a:avLst/>
          </a:prstGeom>
        </p:spPr>
      </p:pic>
      <p:sp>
        <p:nvSpPr>
          <p:cNvPr id="4" name="Date Placeholder 3">
            <a:extLst>
              <a:ext uri="{FF2B5EF4-FFF2-40B4-BE49-F238E27FC236}">
                <a16:creationId xmlns:a16="http://schemas.microsoft.com/office/drawing/2014/main" id="{884446DF-D825-19CF-9B91-059360BF861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A210E7FF-78C2-4979-8310-97B8DAA79DB9}" type="datetime1">
              <a:rPr lang="en-US">
                <a:solidFill>
                  <a:schemeClr val="tx1">
                    <a:tint val="75000"/>
                  </a:schemeClr>
                </a:solidFill>
              </a:rPr>
              <a:pPr>
                <a:spcAft>
                  <a:spcPts val="600"/>
                </a:spcAft>
              </a:pPr>
              <a:t>7/14/2024</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89D9EC04-9F82-DC9B-6C79-07F28A762CC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6" name="Slide Number Placeholder 5">
            <a:extLst>
              <a:ext uri="{FF2B5EF4-FFF2-40B4-BE49-F238E27FC236}">
                <a16:creationId xmlns:a16="http://schemas.microsoft.com/office/drawing/2014/main" id="{A753CA65-0E02-17B4-670F-45A9AB38730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a:solidFill>
                  <a:schemeClr val="tx1">
                    <a:tint val="75000"/>
                  </a:schemeClr>
                </a:solidFill>
              </a:rPr>
              <a:pPr>
                <a:spcAft>
                  <a:spcPts val="600"/>
                </a:spcAft>
              </a:pPr>
              <a:t>25</a:t>
            </a:fld>
            <a:endParaRPr lang="en-US">
              <a:solidFill>
                <a:schemeClr val="tx1">
                  <a:tint val="75000"/>
                </a:schemeClr>
              </a:solidFill>
            </a:endParaRPr>
          </a:p>
        </p:txBody>
      </p:sp>
    </p:spTree>
    <p:extLst>
      <p:ext uri="{BB962C8B-B14F-4D97-AF65-F5344CB8AC3E}">
        <p14:creationId xmlns:p14="http://schemas.microsoft.com/office/powerpoint/2010/main" val="358320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AA36D-3EFE-8F55-2A9C-09ADA4D3F427}"/>
              </a:ext>
            </a:extLst>
          </p:cNvPr>
          <p:cNvSpPr>
            <a:spLocks noGrp="1"/>
          </p:cNvSpPr>
          <p:nvPr>
            <p:ph type="title"/>
          </p:nvPr>
        </p:nvSpPr>
        <p:spPr>
          <a:xfrm>
            <a:off x="5894962" y="479493"/>
            <a:ext cx="5458838" cy="1325563"/>
          </a:xfrm>
        </p:spPr>
        <p:txBody>
          <a:bodyPr vert="horz" lIns="91440" tIns="45720" rIns="91440" bIns="45720" rtlCol="0" anchor="ctr">
            <a:normAutofit/>
          </a:bodyPr>
          <a:lstStyle/>
          <a:p>
            <a:br>
              <a:rPr lang="en-US" kern="1200" dirty="0">
                <a:solidFill>
                  <a:schemeClr val="tx1"/>
                </a:solidFill>
                <a:latin typeface="+mj-lt"/>
                <a:ea typeface="+mj-ea"/>
                <a:cs typeface="+mj-cs"/>
              </a:rPr>
            </a:br>
            <a:r>
              <a:rPr lang="en-US" kern="1200" dirty="0">
                <a:solidFill>
                  <a:schemeClr val="tx1"/>
                </a:solidFill>
                <a:latin typeface="+mj-lt"/>
                <a:ea typeface="+mj-ea"/>
                <a:cs typeface="+mj-cs"/>
              </a:rPr>
              <a:t>Introduction to 5G</a:t>
            </a:r>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Date Placeholder 4">
            <a:extLst>
              <a:ext uri="{FF2B5EF4-FFF2-40B4-BE49-F238E27FC236}">
                <a16:creationId xmlns:a16="http://schemas.microsoft.com/office/drawing/2014/main" id="{CE53FF6D-ED42-1AE7-A782-2852812484F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67050FAA-EAD4-4418-A8F0-B75EC9C395D3}" type="datetime1">
              <a:rPr lang="en-US" smtClean="0">
                <a:solidFill>
                  <a:schemeClr val="tx1">
                    <a:tint val="75000"/>
                  </a:schemeClr>
                </a:solidFill>
              </a:rPr>
              <a:pPr>
                <a:spcAft>
                  <a:spcPts val="600"/>
                </a:spcAft>
              </a:pPr>
              <a:t>7/14/2024</a:t>
            </a:fld>
            <a:endParaRPr lang="en-US">
              <a:solidFill>
                <a:schemeClr val="tx1">
                  <a:tint val="75000"/>
                </a:schemeClr>
              </a:solidFill>
            </a:endParaRPr>
          </a:p>
        </p:txBody>
      </p:sp>
      <p:sp>
        <p:nvSpPr>
          <p:cNvPr id="6" name="Footer Placeholder 5">
            <a:extLst>
              <a:ext uri="{FF2B5EF4-FFF2-40B4-BE49-F238E27FC236}">
                <a16:creationId xmlns:a16="http://schemas.microsoft.com/office/drawing/2014/main" id="{0CC6424C-0B36-5E6A-3437-DB984381AF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FA8AD835-9FD1-19A3-BFA4-B8CACA403CE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3</a:t>
            </a:fld>
            <a:endParaRPr lang="en-US">
              <a:solidFill>
                <a:schemeClr val="tx1">
                  <a:tint val="75000"/>
                </a:schemeClr>
              </a:solidFill>
            </a:endParaRPr>
          </a:p>
        </p:txBody>
      </p:sp>
      <p:graphicFrame>
        <p:nvGraphicFramePr>
          <p:cNvPr id="11" name="Content Placeholder 2">
            <a:extLst>
              <a:ext uri="{FF2B5EF4-FFF2-40B4-BE49-F238E27FC236}">
                <a16:creationId xmlns:a16="http://schemas.microsoft.com/office/drawing/2014/main" id="{AD3B9D17-C668-26F5-ADF6-215B2C9AC0A0}"/>
              </a:ext>
            </a:extLst>
          </p:cNvPr>
          <p:cNvGraphicFramePr>
            <a:graphicFrameLocks noGrp="1"/>
          </p:cNvGraphicFramePr>
          <p:nvPr>
            <p:ph sz="half" idx="1"/>
            <p:extLst>
              <p:ext uri="{D42A27DB-BD31-4B8C-83A1-F6EECF244321}">
                <p14:modId xmlns:p14="http://schemas.microsoft.com/office/powerpoint/2010/main" val="1660713884"/>
              </p:ext>
            </p:extLst>
          </p:nvPr>
        </p:nvGraphicFramePr>
        <p:xfrm>
          <a:off x="4190011" y="1984443"/>
          <a:ext cx="7163789" cy="419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384B391-28AF-248E-9EA4-37451DAF6914}"/>
              </a:ext>
            </a:extLst>
          </p:cNvPr>
          <p:cNvPicPr>
            <a:picLocks noGrp="1" noChangeAspect="1"/>
          </p:cNvPicPr>
          <p:nvPr>
            <p:ph sz="half" idx="2"/>
          </p:nvPr>
        </p:nvPicPr>
        <p:blipFill>
          <a:blip r:embed="rId7" cstate="print">
            <a:extLst>
              <a:ext uri="{28A0092B-C50C-407E-A947-70E740481C1C}">
                <a14:useLocalDpi xmlns:a14="http://schemas.microsoft.com/office/drawing/2010/main" val="0"/>
              </a:ext>
            </a:extLst>
          </a:blip>
          <a:stretch>
            <a:fillRect/>
          </a:stretch>
        </p:blipFill>
        <p:spPr>
          <a:xfrm>
            <a:off x="194626" y="1729662"/>
            <a:ext cx="3800760" cy="3941692"/>
          </a:xfrm>
        </p:spPr>
      </p:pic>
    </p:spTree>
    <p:extLst>
      <p:ext uri="{BB962C8B-B14F-4D97-AF65-F5344CB8AC3E}">
        <p14:creationId xmlns:p14="http://schemas.microsoft.com/office/powerpoint/2010/main" val="317111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0357A-0C13-A60C-51BC-E41901E92E06}"/>
              </a:ext>
            </a:extLst>
          </p:cNvPr>
          <p:cNvSpPr>
            <a:spLocks noGrp="1"/>
          </p:cNvSpPr>
          <p:nvPr>
            <p:ph type="title"/>
          </p:nvPr>
        </p:nvSpPr>
        <p:spPr>
          <a:xfrm>
            <a:off x="793662" y="386930"/>
            <a:ext cx="10066122" cy="1298448"/>
          </a:xfrm>
        </p:spPr>
        <p:txBody>
          <a:bodyPr vert="horz" lIns="91440" tIns="45720" rIns="91440" bIns="45720" rtlCol="0" anchor="b">
            <a:normAutofit fontScale="90000"/>
          </a:bodyPr>
          <a:lstStyle/>
          <a:p>
            <a:br>
              <a:rPr lang="en-US" sz="2600" dirty="0"/>
            </a:br>
            <a:r>
              <a:rPr lang="en-US" dirty="0">
                <a:latin typeface="Arial" panose="020B0604020202020204" pitchFamily="34" charset="0"/>
                <a:cs typeface="Arial" panose="020B0604020202020204" pitchFamily="34" charset="0"/>
              </a:rPr>
              <a:t>Overview Of 5G Network Architecture</a:t>
            </a:r>
            <a:br>
              <a:rPr lang="en-US" sz="2600" dirty="0"/>
            </a:br>
            <a:endParaRPr lang="en-US" sz="2600" dirty="0"/>
          </a:p>
        </p:txBody>
      </p:sp>
      <p:sp>
        <p:nvSpPr>
          <p:cNvPr id="51" name="Rectangle 5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7FAC16-3398-8B4B-948F-F5539E10654B}"/>
              </a:ext>
            </a:extLst>
          </p:cNvPr>
          <p:cNvSpPr>
            <a:spLocks noGrp="1"/>
          </p:cNvSpPr>
          <p:nvPr>
            <p:ph sz="half" idx="1"/>
          </p:nvPr>
        </p:nvSpPr>
        <p:spPr>
          <a:xfrm>
            <a:off x="793661" y="2599509"/>
            <a:ext cx="5046640" cy="3639450"/>
          </a:xfrm>
        </p:spPr>
        <p:txBody>
          <a:bodyPr vert="horz" lIns="91440" tIns="45720" rIns="91440" bIns="45720" rtlCol="0" anchor="ctr">
            <a:normAutofit fontScale="92500"/>
          </a:bodyPr>
          <a:lstStyle/>
          <a:p>
            <a:pPr algn="just"/>
            <a:r>
              <a:rPr lang="en-US" sz="1600" dirty="0">
                <a:latin typeface="Arial" panose="020B0604020202020204" pitchFamily="34" charset="0"/>
                <a:cs typeface="Arial" panose="020B0604020202020204" pitchFamily="34" charset="0"/>
              </a:rPr>
              <a:t>The fifth generation mobile network is a new global wireless standard after 1G, 2G, 3G, and 4G networks delivering up to 20 Gigabits-per-second (Gbps) peak data rates and 100+ Megabits-per-second (Mbps) average data rates. 5G will use orthogonal frequency-division multiplexing (OFDM) encoding bonded up to between 100 and 800 MHz channels.</a:t>
            </a:r>
          </a:p>
          <a:p>
            <a:pPr algn="just"/>
            <a:r>
              <a:rPr lang="en-US" sz="1600" dirty="0">
                <a:latin typeface="Arial" panose="020B0604020202020204" pitchFamily="34" charset="0"/>
                <a:cs typeface="Arial" panose="020B0604020202020204" pitchFamily="34" charset="0"/>
              </a:rPr>
              <a:t>The evolution of the mobile world is not all that 5G is, therefore the breadth of 5G extends beyond mobile communication to address all forms of communication services; in fact, it is truly supporting the future of the digital world by enabling all types of services, including critical/non-critical, voice/non-voice, and IoT. Promoting economic change across all sectors and utilizing all diverse technologies ( </a:t>
            </a:r>
            <a:r>
              <a:rPr lang="en-US" sz="1600" dirty="0" err="1">
                <a:latin typeface="Arial" panose="020B0604020202020204" pitchFamily="34" charset="0"/>
                <a:cs typeface="Arial" panose="020B0604020202020204" pitchFamily="34" charset="0"/>
              </a:rPr>
              <a:t>WiFi</a:t>
            </a:r>
            <a:r>
              <a:rPr lang="en-US" sz="1600" dirty="0">
                <a:latin typeface="Arial" panose="020B0604020202020204" pitchFamily="34" charset="0"/>
                <a:cs typeface="Arial" panose="020B0604020202020204" pitchFamily="34" charset="0"/>
              </a:rPr>
              <a:t>, 4G, and new radio technologies).</a:t>
            </a:r>
          </a:p>
        </p:txBody>
      </p:sp>
      <p:pic>
        <p:nvPicPr>
          <p:cNvPr id="13" name="Content Placeholder 12" descr="A diagram of a 5g network&#10;&#10;Description automatically generated">
            <a:extLst>
              <a:ext uri="{FF2B5EF4-FFF2-40B4-BE49-F238E27FC236}">
                <a16:creationId xmlns:a16="http://schemas.microsoft.com/office/drawing/2014/main" id="{92F752DE-BA14-02B5-E39B-22EE5BD7AF37}"/>
              </a:ext>
            </a:extLst>
          </p:cNvPr>
          <p:cNvPicPr>
            <a:picLocks noGrp="1" noChangeAspect="1"/>
          </p:cNvPicPr>
          <p:nvPr>
            <p:ph sz="half" idx="2"/>
          </p:nvPr>
        </p:nvPicPr>
        <p:blipFill rotWithShape="1">
          <a:blip r:embed="rId2" cstate="print"/>
          <a:srcRect r="14725" b="3"/>
          <a:stretch/>
        </p:blipFill>
        <p:spPr>
          <a:xfrm>
            <a:off x="5911532" y="2484255"/>
            <a:ext cx="5134249" cy="3714244"/>
          </a:xfrm>
          <a:prstGeom prst="rect">
            <a:avLst/>
          </a:prstGeom>
        </p:spPr>
      </p:pic>
      <p:sp>
        <p:nvSpPr>
          <p:cNvPr id="55" name="Rectangle 5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C9E1750-5B04-9B66-C29C-3E33BE9F43D9}"/>
              </a:ext>
            </a:extLst>
          </p:cNvPr>
          <p:cNvSpPr>
            <a:spLocks noGrp="1"/>
          </p:cNvSpPr>
          <p:nvPr>
            <p:ph type="dt" sz="half" idx="10"/>
          </p:nvPr>
        </p:nvSpPr>
        <p:spPr>
          <a:xfrm>
            <a:off x="838200" y="6492240"/>
            <a:ext cx="2743200" cy="365125"/>
          </a:xfrm>
        </p:spPr>
        <p:txBody>
          <a:bodyPr vert="horz" lIns="91440" tIns="45720" rIns="91440" bIns="45720" rtlCol="0" anchor="ctr">
            <a:normAutofit/>
          </a:bodyPr>
          <a:lstStyle/>
          <a:p>
            <a:pPr>
              <a:spcAft>
                <a:spcPts val="600"/>
              </a:spcAft>
              <a:defRPr/>
            </a:pPr>
            <a:fld id="{4FB38D17-D040-44E6-B5BC-3307DCFCB0C2}" type="datetime1">
              <a:rPr lang="en-US" smtClean="0">
                <a:solidFill>
                  <a:prstClr val="black">
                    <a:tint val="75000"/>
                  </a:prstClr>
                </a:solidFill>
                <a:latin typeface="Calibri" panose="020F0502020204030204"/>
              </a:rPr>
              <a:pPr>
                <a:spcAft>
                  <a:spcPts val="600"/>
                </a:spcAft>
                <a:defRPr/>
              </a:pPr>
              <a:t>7/14/2024</a:t>
            </a:fld>
            <a:endParaRPr lang="en-US">
              <a:solidFill>
                <a:prstClr val="black">
                  <a:tint val="75000"/>
                </a:prstClr>
              </a:solidFill>
              <a:latin typeface="Calibri" panose="020F0502020204030204"/>
            </a:endParaRPr>
          </a:p>
        </p:txBody>
      </p:sp>
      <p:sp>
        <p:nvSpPr>
          <p:cNvPr id="6" name="Footer Placeholder 5">
            <a:extLst>
              <a:ext uri="{FF2B5EF4-FFF2-40B4-BE49-F238E27FC236}">
                <a16:creationId xmlns:a16="http://schemas.microsoft.com/office/drawing/2014/main" id="{E8CC8053-625A-6E18-FB59-87E8B160708E}"/>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5G Registration Procedure Modeling</a:t>
            </a:r>
          </a:p>
        </p:txBody>
      </p:sp>
      <p:sp>
        <p:nvSpPr>
          <p:cNvPr id="7" name="Slide Number Placeholder 6">
            <a:extLst>
              <a:ext uri="{FF2B5EF4-FFF2-40B4-BE49-F238E27FC236}">
                <a16:creationId xmlns:a16="http://schemas.microsoft.com/office/drawing/2014/main" id="{FEB04DAB-1653-4001-4BBA-5F2FC3C1002E}"/>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348804C8-1A20-4932-A562-55F0FB4C4BE1}" type="slidenum">
              <a:rPr lang="en-US" smtClean="0">
                <a:solidFill>
                  <a:prstClr val="black">
                    <a:tint val="75000"/>
                  </a:prstClr>
                </a:solidFill>
                <a:latin typeface="Calibri" panose="020F0502020204030204"/>
              </a:rPr>
              <a:pPr>
                <a:spcAft>
                  <a:spcPts val="600"/>
                </a:spcAft>
                <a:defRPr/>
              </a:pPr>
              <a:t>4</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141346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FCFBA-E973-7490-7D76-2FFF7BE201B1}"/>
              </a:ext>
            </a:extLst>
          </p:cNvPr>
          <p:cNvSpPr>
            <a:spLocks noGrp="1"/>
          </p:cNvSpPr>
          <p:nvPr>
            <p:ph type="title"/>
          </p:nvPr>
        </p:nvSpPr>
        <p:spPr>
          <a:xfrm>
            <a:off x="5297762" y="329184"/>
            <a:ext cx="6251110" cy="1783080"/>
          </a:xfrm>
        </p:spPr>
        <p:txBody>
          <a:bodyPr anchor="b">
            <a:normAutofit/>
          </a:bodyPr>
          <a:lstStyle/>
          <a:p>
            <a:r>
              <a:rPr lang="en-IN" sz="3800" dirty="0">
                <a:latin typeface="Arial" panose="020B0604020202020204" pitchFamily="34" charset="0"/>
                <a:cs typeface="Arial" panose="020B0604020202020204" pitchFamily="34" charset="0"/>
              </a:rPr>
              <a:t>Key Components of 5G Registration</a:t>
            </a:r>
            <a:br>
              <a:rPr lang="en-IN" sz="3800" dirty="0">
                <a:latin typeface="Times New Roman" panose="02020603050405020304" pitchFamily="18" charset="0"/>
                <a:cs typeface="Times New Roman" panose="02020603050405020304" pitchFamily="18" charset="0"/>
              </a:rPr>
            </a:br>
            <a:endParaRPr lang="en-IN" sz="3800" dirty="0"/>
          </a:p>
        </p:txBody>
      </p:sp>
      <p:pic>
        <p:nvPicPr>
          <p:cNvPr id="8" name="Picture 7" descr="Blue blocks and networks technology background">
            <a:extLst>
              <a:ext uri="{FF2B5EF4-FFF2-40B4-BE49-F238E27FC236}">
                <a16:creationId xmlns:a16="http://schemas.microsoft.com/office/drawing/2014/main" id="{59E2AB84-644F-06D6-3B29-A64114E4B4BE}"/>
              </a:ext>
            </a:extLst>
          </p:cNvPr>
          <p:cNvPicPr>
            <a:picLocks noChangeAspect="1"/>
          </p:cNvPicPr>
          <p:nvPr/>
        </p:nvPicPr>
        <p:blipFill rotWithShape="1">
          <a:blip r:embed="rId2" cstate="print"/>
          <a:srcRect l="16045" r="4575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2">
            <a:extLst>
              <a:ext uri="{FF2B5EF4-FFF2-40B4-BE49-F238E27FC236}">
                <a16:creationId xmlns:a16="http://schemas.microsoft.com/office/drawing/2014/main" id="{875F7AE2-DBC9-6532-066F-1CCF2D0F1B8F}"/>
              </a:ext>
            </a:extLst>
          </p:cNvPr>
          <p:cNvSpPr>
            <a:spLocks noGrp="1"/>
          </p:cNvSpPr>
          <p:nvPr>
            <p:ph idx="1"/>
          </p:nvPr>
        </p:nvSpPr>
        <p:spPr>
          <a:xfrm>
            <a:off x="5297762" y="2706624"/>
            <a:ext cx="6251110" cy="3483864"/>
          </a:xfrm>
        </p:spPr>
        <p:txBody>
          <a:bodyPr>
            <a:normAutofit/>
          </a:bodyPr>
          <a:lstStyle/>
          <a:p>
            <a:pPr algn="just"/>
            <a:r>
              <a:rPr lang="en-US" sz="1500" b="1" dirty="0">
                <a:latin typeface="Arial" panose="020B0604020202020204" pitchFamily="34" charset="0"/>
                <a:cs typeface="Arial" panose="020B0604020202020204" pitchFamily="34" charset="0"/>
              </a:rPr>
              <a:t>User Equipment (UE)</a:t>
            </a:r>
            <a:r>
              <a:rPr lang="en-US" sz="1500" dirty="0">
                <a:latin typeface="Arial" panose="020B0604020202020204" pitchFamily="34" charset="0"/>
                <a:cs typeface="Arial" panose="020B0604020202020204" pitchFamily="34" charset="0"/>
              </a:rPr>
              <a:t>: Mobile devices such as smartphones, tablets, IoT devices. UE is the endpoint device that interacts with the network. </a:t>
            </a:r>
          </a:p>
          <a:p>
            <a:pPr algn="just"/>
            <a:r>
              <a:rPr lang="en-US" sz="1500" b="1" dirty="0" err="1">
                <a:latin typeface="Arial" panose="020B0604020202020204" pitchFamily="34" charset="0"/>
                <a:cs typeface="Arial" panose="020B0604020202020204" pitchFamily="34" charset="0"/>
              </a:rPr>
              <a:t>gNB</a:t>
            </a:r>
            <a:r>
              <a:rPr lang="en-US" sz="1500" b="1" dirty="0">
                <a:latin typeface="Arial" panose="020B0604020202020204" pitchFamily="34" charset="0"/>
                <a:cs typeface="Arial" panose="020B0604020202020204" pitchFamily="34" charset="0"/>
              </a:rPr>
              <a:t> (Next-generation Node B): </a:t>
            </a:r>
            <a:r>
              <a:rPr lang="en-US" sz="1500" dirty="0">
                <a:latin typeface="Arial" panose="020B0604020202020204" pitchFamily="34" charset="0"/>
                <a:cs typeface="Arial" panose="020B0604020202020204" pitchFamily="34" charset="0"/>
              </a:rPr>
              <a:t>The 5G base station that communicates with the UE. It handles radio communications and connects to the core network. </a:t>
            </a:r>
          </a:p>
          <a:p>
            <a:pPr algn="just"/>
            <a:r>
              <a:rPr lang="en-US" sz="1500" b="1" dirty="0">
                <a:latin typeface="Arial" panose="020B0604020202020204" pitchFamily="34" charset="0"/>
                <a:cs typeface="Arial" panose="020B0604020202020204" pitchFamily="34" charset="0"/>
              </a:rPr>
              <a:t>AMF (Access and Mobility Management Function): </a:t>
            </a:r>
            <a:r>
              <a:rPr lang="en-US" sz="1500" dirty="0">
                <a:latin typeface="Arial" panose="020B0604020202020204" pitchFamily="34" charset="0"/>
                <a:cs typeface="Arial" panose="020B0604020202020204" pitchFamily="34" charset="0"/>
              </a:rPr>
              <a:t>Manages connection and mobility aspects, ensuring that the UE stays connected and manages handovers. </a:t>
            </a:r>
          </a:p>
          <a:p>
            <a:pPr algn="just"/>
            <a:r>
              <a:rPr lang="en-US" sz="1500" b="1" dirty="0">
                <a:latin typeface="Arial" panose="020B0604020202020204" pitchFamily="34" charset="0"/>
                <a:cs typeface="Arial" panose="020B0604020202020204" pitchFamily="34" charset="0"/>
              </a:rPr>
              <a:t>SMF (Session Management Function): </a:t>
            </a:r>
            <a:r>
              <a:rPr lang="en-US" sz="1500" dirty="0">
                <a:latin typeface="Arial" panose="020B0604020202020204" pitchFamily="34" charset="0"/>
                <a:cs typeface="Arial" panose="020B0604020202020204" pitchFamily="34" charset="0"/>
              </a:rPr>
              <a:t>Manages session establishment, modification, and release, handling data sessions and IP address allocation. </a:t>
            </a:r>
          </a:p>
          <a:p>
            <a:pPr algn="just"/>
            <a:r>
              <a:rPr lang="en-US" sz="1500" b="1" dirty="0">
                <a:latin typeface="Arial" panose="020B0604020202020204" pitchFamily="34" charset="0"/>
                <a:cs typeface="Arial" panose="020B0604020202020204" pitchFamily="34" charset="0"/>
              </a:rPr>
              <a:t>UPF (User Plane Function): </a:t>
            </a:r>
            <a:r>
              <a:rPr lang="en-US" sz="1500" dirty="0">
                <a:latin typeface="Arial" panose="020B0604020202020204" pitchFamily="34" charset="0"/>
                <a:cs typeface="Arial" panose="020B0604020202020204" pitchFamily="34" charset="0"/>
              </a:rPr>
              <a:t>Handles data traffic routing to and from the UE, ensuring efficient data delivery and traffic management</a:t>
            </a:r>
            <a:endParaRPr lang="en-IN" sz="15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EC29BEE-B33D-E2A9-446C-35BD92F599EE}"/>
              </a:ext>
            </a:extLst>
          </p:cNvPr>
          <p:cNvSpPr>
            <a:spLocks noGrp="1"/>
          </p:cNvSpPr>
          <p:nvPr>
            <p:ph type="dt" sz="half" idx="10"/>
          </p:nvPr>
        </p:nvSpPr>
        <p:spPr>
          <a:xfrm>
            <a:off x="838200" y="6356350"/>
            <a:ext cx="2743200" cy="365125"/>
          </a:xfrm>
        </p:spPr>
        <p:txBody>
          <a:bodyPr>
            <a:normAutofit/>
          </a:bodyPr>
          <a:lstStyle/>
          <a:p>
            <a:pPr>
              <a:spcAft>
                <a:spcPts val="600"/>
              </a:spcAft>
            </a:pPr>
            <a:fld id="{CD30DAC0-12BF-4386-92BC-96536DFB448A}" type="datetime1">
              <a:rPr lang="en-US" smtClean="0">
                <a:solidFill>
                  <a:srgbClr val="FFFFFF"/>
                </a:solidFill>
              </a:rPr>
              <a:pPr>
                <a:spcAft>
                  <a:spcPts val="600"/>
                </a:spcAft>
              </a:pPr>
              <a:t>7/14/2024</a:t>
            </a:fld>
            <a:endParaRPr lang="en-IN">
              <a:solidFill>
                <a:srgbClr val="FFFFFF"/>
              </a:solidFill>
            </a:endParaRPr>
          </a:p>
        </p:txBody>
      </p:sp>
      <p:sp>
        <p:nvSpPr>
          <p:cNvPr id="5" name="Footer Placeholder 4">
            <a:extLst>
              <a:ext uri="{FF2B5EF4-FFF2-40B4-BE49-F238E27FC236}">
                <a16:creationId xmlns:a16="http://schemas.microsoft.com/office/drawing/2014/main" id="{F3C80FCB-35DA-8AAF-4E1B-B01121B2CD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IN"/>
              <a:t>5G Registration Procedure Modeling</a:t>
            </a:r>
          </a:p>
        </p:txBody>
      </p:sp>
      <p:sp>
        <p:nvSpPr>
          <p:cNvPr id="6" name="Slide Number Placeholder 5">
            <a:extLst>
              <a:ext uri="{FF2B5EF4-FFF2-40B4-BE49-F238E27FC236}">
                <a16:creationId xmlns:a16="http://schemas.microsoft.com/office/drawing/2014/main" id="{BC832811-5000-28F7-D1CD-7DC031BD3F2B}"/>
              </a:ext>
            </a:extLst>
          </p:cNvPr>
          <p:cNvSpPr>
            <a:spLocks noGrp="1"/>
          </p:cNvSpPr>
          <p:nvPr>
            <p:ph type="sldNum" sz="quarter" idx="12"/>
          </p:nvPr>
        </p:nvSpPr>
        <p:spPr>
          <a:xfrm>
            <a:off x="10052978" y="6356350"/>
            <a:ext cx="1300821" cy="365125"/>
          </a:xfrm>
        </p:spPr>
        <p:txBody>
          <a:bodyPr>
            <a:normAutofit/>
          </a:bodyPr>
          <a:lstStyle/>
          <a:p>
            <a:pPr>
              <a:spcAft>
                <a:spcPts val="600"/>
              </a:spcAft>
            </a:pPr>
            <a:fld id="{348804C8-1A20-4932-A562-55F0FB4C4BE1}" type="slidenum">
              <a:rPr lang="en-IN"/>
              <a:pPr>
                <a:spcAft>
                  <a:spcPts val="600"/>
                </a:spcAft>
              </a:pPr>
              <a:t>5</a:t>
            </a:fld>
            <a:endParaRPr lang="en-IN"/>
          </a:p>
        </p:txBody>
      </p:sp>
    </p:spTree>
    <p:extLst>
      <p:ext uri="{BB962C8B-B14F-4D97-AF65-F5344CB8AC3E}">
        <p14:creationId xmlns:p14="http://schemas.microsoft.com/office/powerpoint/2010/main" val="2016201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CBBEA-D422-F6DF-8EC8-AE1B5B626729}"/>
              </a:ext>
            </a:extLst>
          </p:cNvPr>
          <p:cNvSpPr>
            <a:spLocks noGrp="1"/>
          </p:cNvSpPr>
          <p:nvPr>
            <p:ph type="title"/>
          </p:nvPr>
        </p:nvSpPr>
        <p:spPr>
          <a:xfrm>
            <a:off x="1179576" y="1261423"/>
            <a:ext cx="9829800" cy="1325880"/>
          </a:xfrm>
        </p:spPr>
        <p:txBody>
          <a:bodyPr anchor="b">
            <a:normAutofit/>
          </a:bodyPr>
          <a:lstStyle/>
          <a:p>
            <a:pPr algn="ctr"/>
            <a:r>
              <a:rPr lang="en-IN" sz="3600" dirty="0">
                <a:solidFill>
                  <a:schemeClr val="tx2"/>
                </a:solidFill>
                <a:latin typeface="Arial" panose="020B0604020202020204" pitchFamily="34" charset="0"/>
                <a:cs typeface="Arial" panose="020B0604020202020204" pitchFamily="34" charset="0"/>
              </a:rPr>
              <a:t>Network Slicing And Its Importance</a:t>
            </a:r>
          </a:p>
        </p:txBody>
      </p:sp>
      <p:grpSp>
        <p:nvGrpSpPr>
          <p:cNvPr id="26" name="Group 2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7" name="Freeform: Shape 2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D5CAED7-F531-F48B-594F-96D9E34DE38D}"/>
              </a:ext>
            </a:extLst>
          </p:cNvPr>
          <p:cNvSpPr>
            <a:spLocks noGrp="1"/>
          </p:cNvSpPr>
          <p:nvPr>
            <p:ph idx="1"/>
          </p:nvPr>
        </p:nvSpPr>
        <p:spPr>
          <a:xfrm>
            <a:off x="804672" y="2827419"/>
            <a:ext cx="5126896" cy="3227626"/>
          </a:xfrm>
        </p:spPr>
        <p:txBody>
          <a:bodyPr anchor="ctr">
            <a:normAutofit/>
          </a:bodyPr>
          <a:lstStyle/>
          <a:p>
            <a:pPr algn="just">
              <a:buFont typeface="Wingdings" panose="05000000000000000000" pitchFamily="2" charset="2"/>
              <a:buChar char="Ø"/>
            </a:pPr>
            <a:r>
              <a:rPr lang="en-US" sz="1700" b="1" dirty="0">
                <a:solidFill>
                  <a:schemeClr val="tx2"/>
                </a:solidFill>
                <a:latin typeface="Arial" panose="020B0604020202020204" pitchFamily="34" charset="0"/>
                <a:cs typeface="Arial" panose="020B0604020202020204" pitchFamily="34" charset="0"/>
              </a:rPr>
              <a:t>Network slicing:  </a:t>
            </a:r>
            <a:r>
              <a:rPr lang="en-US" sz="1700" dirty="0">
                <a:solidFill>
                  <a:schemeClr val="tx2"/>
                </a:solidFill>
                <a:latin typeface="Arial" panose="020B0604020202020204" pitchFamily="34" charset="0"/>
                <a:cs typeface="Arial" panose="020B0604020202020204" pitchFamily="34" charset="0"/>
              </a:rPr>
              <a:t>Network slicing is a method of creating multiple virtual networks on a shared physical infrastructure.</a:t>
            </a:r>
          </a:p>
          <a:p>
            <a:pPr algn="just">
              <a:buFont typeface="Wingdings" panose="05000000000000000000" pitchFamily="2" charset="2"/>
              <a:buChar char="Ø"/>
            </a:pPr>
            <a:r>
              <a:rPr lang="en-US" sz="1700" b="1" dirty="0">
                <a:solidFill>
                  <a:schemeClr val="tx2"/>
                </a:solidFill>
                <a:latin typeface="Arial" panose="020B0604020202020204" pitchFamily="34" charset="0"/>
                <a:cs typeface="Arial" panose="020B0604020202020204" pitchFamily="34" charset="0"/>
              </a:rPr>
              <a:t>Importance and benefits: </a:t>
            </a:r>
          </a:p>
          <a:p>
            <a:pPr algn="just"/>
            <a:r>
              <a:rPr lang="en-US" sz="1700" dirty="0">
                <a:solidFill>
                  <a:schemeClr val="tx2"/>
                </a:solidFill>
                <a:latin typeface="Arial" panose="020B0604020202020204" pitchFamily="34" charset="0"/>
                <a:cs typeface="Arial" panose="020B0604020202020204" pitchFamily="34" charset="0"/>
              </a:rPr>
              <a:t>Allows multiple virtual networks on a shared physical infrastructure.  Supports different types of services with specific requirements. Enhances resource efficiency and service delivery .</a:t>
            </a:r>
          </a:p>
          <a:p>
            <a:pPr algn="just"/>
            <a:r>
              <a:rPr lang="en-US" sz="1700" dirty="0">
                <a:solidFill>
                  <a:schemeClr val="tx2"/>
                </a:solidFill>
                <a:latin typeface="Arial" panose="020B0604020202020204" pitchFamily="34" charset="0"/>
                <a:cs typeface="Arial" panose="020B0604020202020204" pitchFamily="34" charset="0"/>
              </a:rPr>
              <a:t>Enables customized network services for different use cases (e.g., IoT, enhanced mobile broadband).</a:t>
            </a:r>
            <a:endParaRPr lang="en-IN" sz="1700" dirty="0">
              <a:solidFill>
                <a:schemeClr val="tx2"/>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2FCF285-80AE-70FD-575F-52F633691E4E}"/>
              </a:ext>
            </a:extLst>
          </p:cNvPr>
          <p:cNvSpPr>
            <a:spLocks noGrp="1"/>
          </p:cNvSpPr>
          <p:nvPr>
            <p:ph type="dt" sz="half" idx="10"/>
          </p:nvPr>
        </p:nvSpPr>
        <p:spPr>
          <a:xfrm>
            <a:off x="804672" y="6356350"/>
            <a:ext cx="2743200" cy="365125"/>
          </a:xfrm>
        </p:spPr>
        <p:txBody>
          <a:bodyPr>
            <a:normAutofit/>
          </a:bodyPr>
          <a:lstStyle/>
          <a:p>
            <a:pPr>
              <a:spcAft>
                <a:spcPts val="600"/>
              </a:spcAft>
            </a:pPr>
            <a:fld id="{3A16A698-6388-46D1-9E18-C5C0EA0C03C0}" type="datetime1">
              <a:rPr lang="en-US" smtClean="0"/>
              <a:pPr>
                <a:spcAft>
                  <a:spcPts val="600"/>
                </a:spcAft>
              </a:pPr>
              <a:t>7/14/2024</a:t>
            </a:fld>
            <a:endParaRPr lang="en-IN"/>
          </a:p>
        </p:txBody>
      </p:sp>
      <p:sp>
        <p:nvSpPr>
          <p:cNvPr id="5" name="Footer Placeholder 4">
            <a:extLst>
              <a:ext uri="{FF2B5EF4-FFF2-40B4-BE49-F238E27FC236}">
                <a16:creationId xmlns:a16="http://schemas.microsoft.com/office/drawing/2014/main" id="{0FD5AEA9-F955-9E19-E339-B7B95CE1B6B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5G Registration Procedure Modeling</a:t>
            </a:r>
          </a:p>
        </p:txBody>
      </p:sp>
      <p:grpSp>
        <p:nvGrpSpPr>
          <p:cNvPr id="32" name="Group 3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3" name="Freeform: Shape 3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A diagram of a network slicing">
            <a:extLst>
              <a:ext uri="{FF2B5EF4-FFF2-40B4-BE49-F238E27FC236}">
                <a16:creationId xmlns:a16="http://schemas.microsoft.com/office/drawing/2014/main" id="{EA245431-55AE-F1F7-B67B-522333D49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9378" y="3306799"/>
            <a:ext cx="4954693" cy="2279158"/>
          </a:xfrm>
          <a:prstGeom prst="rect">
            <a:avLst/>
          </a:prstGeom>
        </p:spPr>
      </p:pic>
      <p:sp>
        <p:nvSpPr>
          <p:cNvPr id="6" name="Slide Number Placeholder 5">
            <a:extLst>
              <a:ext uri="{FF2B5EF4-FFF2-40B4-BE49-F238E27FC236}">
                <a16:creationId xmlns:a16="http://schemas.microsoft.com/office/drawing/2014/main" id="{16C989A8-65E2-D1FA-F5F5-3F562CA218A3}"/>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a:pPr>
                <a:spcAft>
                  <a:spcPts val="600"/>
                </a:spcAft>
              </a:pPr>
              <a:t>6</a:t>
            </a:fld>
            <a:endParaRPr lang="en-IN"/>
          </a:p>
        </p:txBody>
      </p:sp>
    </p:spTree>
    <p:extLst>
      <p:ext uri="{BB962C8B-B14F-4D97-AF65-F5344CB8AC3E}">
        <p14:creationId xmlns:p14="http://schemas.microsoft.com/office/powerpoint/2010/main" val="1870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0E161-20FB-FE41-892C-0F347ACF1D8B}"/>
              </a:ext>
            </a:extLst>
          </p:cNvPr>
          <p:cNvSpPr>
            <a:spLocks noGrp="1"/>
          </p:cNvSpPr>
          <p:nvPr>
            <p:ph type="title"/>
          </p:nvPr>
        </p:nvSpPr>
        <p:spPr>
          <a:xfrm>
            <a:off x="630936" y="640080"/>
            <a:ext cx="4818888" cy="1481328"/>
          </a:xfrm>
        </p:spPr>
        <p:txBody>
          <a:bodyPr anchor="b">
            <a:normAutofit/>
          </a:bodyPr>
          <a:lstStyle/>
          <a:p>
            <a:r>
              <a:rPr lang="en-IN" sz="3400" dirty="0">
                <a:latin typeface="Arial" panose="020B0604020202020204" pitchFamily="34" charset="0"/>
                <a:cs typeface="Arial" panose="020B0604020202020204" pitchFamily="34" charset="0"/>
              </a:rPr>
              <a:t>Introduction Of Registration Procedure</a:t>
            </a:r>
            <a:endParaRPr lang="en-IN" sz="3400" dirty="0"/>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AE8754-D844-336C-12E1-D4B9A1021BC2}"/>
              </a:ext>
            </a:extLst>
          </p:cNvPr>
          <p:cNvSpPr>
            <a:spLocks noGrp="1"/>
          </p:cNvSpPr>
          <p:nvPr>
            <p:ph idx="1"/>
          </p:nvPr>
        </p:nvSpPr>
        <p:spPr>
          <a:xfrm>
            <a:off x="630936" y="2660904"/>
            <a:ext cx="4818888" cy="3547872"/>
          </a:xfrm>
        </p:spPr>
        <p:txBody>
          <a:bodyPr anchor="t">
            <a:normAutofit/>
          </a:bodyPr>
          <a:lstStyle/>
          <a:p>
            <a:pPr algn="just"/>
            <a:r>
              <a:rPr lang="en-US" sz="1700" dirty="0">
                <a:latin typeface="Arial" panose="020B0604020202020204" pitchFamily="34" charset="0"/>
                <a:cs typeface="Arial" panose="020B0604020202020204" pitchFamily="34" charset="0"/>
              </a:rPr>
              <a:t>When you connect to a 5G network, your device goes through a registration process to securely connect.  It starts with your device contacting a nearby tower, followed by establishing a dedicated channel.  The device then sends its identity and credentials to the core network for verification.  After the network confirms everything is in order, it assigns a temporary identifier and configures your device for data transfer.  This entire process happens behind the scenes, allowing you to seamlessly enjoy the benefits of 5G.</a:t>
            </a:r>
            <a:endParaRPr lang="en-IN" sz="1700" dirty="0">
              <a:latin typeface="Arial" panose="020B0604020202020204" pitchFamily="34" charset="0"/>
              <a:cs typeface="Arial" panose="020B0604020202020204" pitchFamily="34" charset="0"/>
            </a:endParaRPr>
          </a:p>
        </p:txBody>
      </p:sp>
      <p:pic>
        <p:nvPicPr>
          <p:cNvPr id="8" name="Picture 7" descr="A diagram of a smart home&#10;&#10;Description automatically generated">
            <a:extLst>
              <a:ext uri="{FF2B5EF4-FFF2-40B4-BE49-F238E27FC236}">
                <a16:creationId xmlns:a16="http://schemas.microsoft.com/office/drawing/2014/main" id="{9AD15881-5C41-1B74-5C2C-94F10B12FC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48" y="2391156"/>
            <a:ext cx="5458968" cy="2900716"/>
          </a:xfrm>
          <a:prstGeom prst="rect">
            <a:avLst/>
          </a:prstGeom>
        </p:spPr>
      </p:pic>
      <p:sp>
        <p:nvSpPr>
          <p:cNvPr id="4" name="Date Placeholder 3">
            <a:extLst>
              <a:ext uri="{FF2B5EF4-FFF2-40B4-BE49-F238E27FC236}">
                <a16:creationId xmlns:a16="http://schemas.microsoft.com/office/drawing/2014/main" id="{06C7DE28-3176-2A1D-4451-D1963E937127}"/>
              </a:ext>
            </a:extLst>
          </p:cNvPr>
          <p:cNvSpPr>
            <a:spLocks noGrp="1"/>
          </p:cNvSpPr>
          <p:nvPr>
            <p:ph type="dt" sz="half" idx="10"/>
          </p:nvPr>
        </p:nvSpPr>
        <p:spPr>
          <a:xfrm>
            <a:off x="838200" y="6356350"/>
            <a:ext cx="2743200" cy="365125"/>
          </a:xfrm>
        </p:spPr>
        <p:txBody>
          <a:bodyPr>
            <a:normAutofit/>
          </a:bodyPr>
          <a:lstStyle/>
          <a:p>
            <a:pPr>
              <a:spcAft>
                <a:spcPts val="600"/>
              </a:spcAft>
            </a:pPr>
            <a:fld id="{E8A50B5A-5205-4447-B647-9AB81E90CCB7}" type="datetime1">
              <a:rPr lang="en-US" smtClean="0"/>
              <a:pPr>
                <a:spcAft>
                  <a:spcPts val="600"/>
                </a:spcAft>
              </a:pPr>
              <a:t>7/14/2024</a:t>
            </a:fld>
            <a:endParaRPr lang="en-IN"/>
          </a:p>
        </p:txBody>
      </p:sp>
      <p:sp>
        <p:nvSpPr>
          <p:cNvPr id="5" name="Footer Placeholder 4">
            <a:extLst>
              <a:ext uri="{FF2B5EF4-FFF2-40B4-BE49-F238E27FC236}">
                <a16:creationId xmlns:a16="http://schemas.microsoft.com/office/drawing/2014/main" id="{D0CD94A1-1DD1-CEA0-7575-D18996001FD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5G Registration Procedure Modeling</a:t>
            </a:r>
          </a:p>
        </p:txBody>
      </p:sp>
      <p:sp>
        <p:nvSpPr>
          <p:cNvPr id="6" name="Slide Number Placeholder 5">
            <a:extLst>
              <a:ext uri="{FF2B5EF4-FFF2-40B4-BE49-F238E27FC236}">
                <a16:creationId xmlns:a16="http://schemas.microsoft.com/office/drawing/2014/main" id="{0DBC2A26-7B56-73AA-29E4-55238A03BE0E}"/>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smtClean="0"/>
              <a:pPr>
                <a:spcAft>
                  <a:spcPts val="600"/>
                </a:spcAft>
              </a:pPr>
              <a:t>7</a:t>
            </a:fld>
            <a:endParaRPr lang="en-IN"/>
          </a:p>
        </p:txBody>
      </p:sp>
    </p:spTree>
    <p:extLst>
      <p:ext uri="{BB962C8B-B14F-4D97-AF65-F5344CB8AC3E}">
        <p14:creationId xmlns:p14="http://schemas.microsoft.com/office/powerpoint/2010/main" val="3533324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3F7802-20F4-43C8-BE05-1DBF66BD7655}"/>
              </a:ext>
            </a:extLst>
          </p:cNvPr>
          <p:cNvSpPr>
            <a:spLocks noGrp="1"/>
          </p:cNvSpPr>
          <p:nvPr>
            <p:ph type="title"/>
          </p:nvPr>
        </p:nvSpPr>
        <p:spPr>
          <a:xfrm>
            <a:off x="1137034" y="609597"/>
            <a:ext cx="9392421" cy="1330841"/>
          </a:xfrm>
        </p:spPr>
        <p:txBody>
          <a:bodyPr>
            <a:normAutofit fontScale="90000"/>
          </a:bodyPr>
          <a:lstStyle/>
          <a:p>
            <a:r>
              <a:rPr lang="en-IN" sz="4100" dirty="0">
                <a:latin typeface="Arial" panose="020B0604020202020204" pitchFamily="34" charset="0"/>
                <a:cs typeface="Arial" panose="020B0604020202020204" pitchFamily="34" charset="0"/>
              </a:rPr>
              <a:t>Importance Of Registration Procedure…</a:t>
            </a:r>
            <a:br>
              <a:rPr lang="en-IN" sz="4100" dirty="0">
                <a:latin typeface="Times New Roman" panose="02020603050405020304" pitchFamily="18" charset="0"/>
                <a:cs typeface="Times New Roman" panose="02020603050405020304" pitchFamily="18" charset="0"/>
              </a:rPr>
            </a:br>
            <a:endParaRPr lang="en-IN" sz="4100" dirty="0"/>
          </a:p>
        </p:txBody>
      </p:sp>
      <p:sp>
        <p:nvSpPr>
          <p:cNvPr id="3" name="Content Placeholder 2">
            <a:extLst>
              <a:ext uri="{FF2B5EF4-FFF2-40B4-BE49-F238E27FC236}">
                <a16:creationId xmlns:a16="http://schemas.microsoft.com/office/drawing/2014/main" id="{0051E73F-CB24-81F2-D73D-64F0C3C67C89}"/>
              </a:ext>
            </a:extLst>
          </p:cNvPr>
          <p:cNvSpPr>
            <a:spLocks noGrp="1"/>
          </p:cNvSpPr>
          <p:nvPr>
            <p:ph idx="1"/>
          </p:nvPr>
        </p:nvSpPr>
        <p:spPr>
          <a:xfrm>
            <a:off x="290456" y="2198362"/>
            <a:ext cx="6293224" cy="3917773"/>
          </a:xfrm>
        </p:spPr>
        <p:txBody>
          <a:bodyPr>
            <a:normAutofit fontScale="92500" lnSpcReduction="10000"/>
          </a:bodyPr>
          <a:lstStyle/>
          <a:p>
            <a:pPr marL="0" indent="0" algn="just">
              <a:buNone/>
            </a:pPr>
            <a:r>
              <a:rPr lang="en-US" sz="1400" b="1" dirty="0">
                <a:latin typeface="Arial" panose="020B0604020202020204" pitchFamily="34" charset="0"/>
                <a:cs typeface="Arial" panose="020B0604020202020204" pitchFamily="34" charset="0"/>
              </a:rPr>
              <a:t>Authentication: </a:t>
            </a:r>
            <a:r>
              <a:rPr lang="en-US" sz="1400" dirty="0">
                <a:latin typeface="Arial" panose="020B0604020202020204" pitchFamily="34" charset="0"/>
                <a:cs typeface="Arial" panose="020B0604020202020204" pitchFamily="34" charset="0"/>
              </a:rPr>
              <a:t>Verifies the identity of devices to prevent unauthorized access.</a:t>
            </a:r>
          </a:p>
          <a:p>
            <a:pPr marL="0" indent="0" algn="just">
              <a:buNone/>
            </a:pPr>
            <a:r>
              <a:rPr lang="en-US" sz="1400" b="1" dirty="0">
                <a:latin typeface="Arial" panose="020B0604020202020204" pitchFamily="34" charset="0"/>
                <a:cs typeface="Arial" panose="020B0604020202020204" pitchFamily="34" charset="0"/>
              </a:rPr>
              <a:t>Encryption: </a:t>
            </a:r>
            <a:r>
              <a:rPr lang="en-US" sz="1400" dirty="0">
                <a:latin typeface="Arial" panose="020B0604020202020204" pitchFamily="34" charset="0"/>
                <a:cs typeface="Arial" panose="020B0604020202020204" pitchFamily="34" charset="0"/>
              </a:rPr>
              <a:t>Protects data integrity and confidentiality during communication.</a:t>
            </a:r>
          </a:p>
          <a:p>
            <a:pPr marL="0" indent="0" algn="just">
              <a:buNone/>
            </a:pPr>
            <a:r>
              <a:rPr lang="en-US" sz="1400" b="1" dirty="0">
                <a:latin typeface="Arial" panose="020B0604020202020204" pitchFamily="34" charset="0"/>
                <a:cs typeface="Arial" panose="020B0604020202020204" pitchFamily="34" charset="0"/>
              </a:rPr>
              <a:t>Network Resource Allocation: </a:t>
            </a:r>
            <a:r>
              <a:rPr lang="en-US" sz="1400" dirty="0">
                <a:latin typeface="Arial" panose="020B0604020202020204" pitchFamily="34" charset="0"/>
                <a:cs typeface="Arial" panose="020B0604020202020204" pitchFamily="34" charset="0"/>
              </a:rPr>
              <a:t>Optimizes the use of network resources to ensure high performance.</a:t>
            </a:r>
          </a:p>
          <a:p>
            <a:pPr marL="0" indent="0" algn="just">
              <a:buNone/>
            </a:pPr>
            <a:r>
              <a:rPr lang="en-US" sz="1400" b="1" dirty="0">
                <a:latin typeface="Arial" panose="020B0604020202020204" pitchFamily="34" charset="0"/>
                <a:cs typeface="Arial" panose="020B0604020202020204" pitchFamily="34" charset="0"/>
              </a:rPr>
              <a:t>Handover Management:</a:t>
            </a:r>
            <a:r>
              <a:rPr lang="en-US" sz="1400" dirty="0">
                <a:latin typeface="Arial" panose="020B0604020202020204" pitchFamily="34" charset="0"/>
                <a:cs typeface="Arial" panose="020B0604020202020204" pitchFamily="34" charset="0"/>
              </a:rPr>
              <a:t> Ensures smooth transitions between network cells without service interruption.</a:t>
            </a:r>
          </a:p>
          <a:p>
            <a:pPr marL="0" indent="0" algn="just">
              <a:buNone/>
            </a:pPr>
            <a:r>
              <a:rPr lang="en-US" sz="1400" b="1" dirty="0">
                <a:latin typeface="Arial" panose="020B0604020202020204" pitchFamily="34" charset="0"/>
                <a:cs typeface="Arial" panose="020B0604020202020204" pitchFamily="34" charset="0"/>
              </a:rPr>
              <a:t>Continuous Connectivity: </a:t>
            </a:r>
            <a:r>
              <a:rPr lang="en-US" sz="1400" dirty="0">
                <a:latin typeface="Arial" panose="020B0604020202020204" pitchFamily="34" charset="0"/>
                <a:cs typeface="Arial" panose="020B0604020202020204" pitchFamily="34" charset="0"/>
              </a:rPr>
              <a:t>Maintains ongoing sessions as users move, providing a seamless user experience.</a:t>
            </a:r>
          </a:p>
          <a:p>
            <a:pPr marL="0" indent="0" algn="just">
              <a:buNone/>
            </a:pPr>
            <a:r>
              <a:rPr lang="en-US" sz="1400" b="1" dirty="0">
                <a:latin typeface="Arial" panose="020B0604020202020204" pitchFamily="34" charset="0"/>
                <a:cs typeface="Arial" panose="020B0604020202020204" pitchFamily="34" charset="0"/>
              </a:rPr>
              <a:t>QoS Management: </a:t>
            </a:r>
            <a:r>
              <a:rPr lang="en-US" sz="1400" dirty="0">
                <a:latin typeface="Arial" panose="020B0604020202020204" pitchFamily="34" charset="0"/>
                <a:cs typeface="Arial" panose="020B0604020202020204" pitchFamily="34" charset="0"/>
              </a:rPr>
              <a:t>Ensures that different types of traffic (e.g., video streaming, voice calls, IoT data) receive appropriate levels of service.</a:t>
            </a:r>
          </a:p>
          <a:p>
            <a:pPr marL="0" indent="0" algn="just">
              <a:buNone/>
            </a:pPr>
            <a:r>
              <a:rPr lang="en-US" sz="1400" b="1" dirty="0">
                <a:latin typeface="Arial" panose="020B0604020202020204" pitchFamily="34" charset="0"/>
                <a:cs typeface="Arial" panose="020B0604020202020204" pitchFamily="34" charset="0"/>
              </a:rPr>
              <a:t>Latency Reduction: </a:t>
            </a:r>
            <a:r>
              <a:rPr lang="en-US" sz="1400" dirty="0">
                <a:latin typeface="Arial" panose="020B0604020202020204" pitchFamily="34" charset="0"/>
                <a:cs typeface="Arial" panose="020B0604020202020204" pitchFamily="34" charset="0"/>
              </a:rPr>
              <a:t>Facilitates low-latency communication for applications requiring real-time responsiveness, such as autonomous vehicles and remote surgery.</a:t>
            </a:r>
          </a:p>
          <a:p>
            <a:pPr marL="0" indent="0" algn="just">
              <a:buNone/>
            </a:pPr>
            <a:r>
              <a:rPr lang="en-US" sz="1400" b="1" dirty="0">
                <a:latin typeface="Arial" panose="020B0604020202020204" pitchFamily="34" charset="0"/>
                <a:cs typeface="Arial" panose="020B0604020202020204" pitchFamily="34" charset="0"/>
              </a:rPr>
              <a:t>Device Capability Detection: </a:t>
            </a:r>
            <a:r>
              <a:rPr lang="en-US" sz="1400" dirty="0">
                <a:latin typeface="Arial" panose="020B0604020202020204" pitchFamily="34" charset="0"/>
                <a:cs typeface="Arial" panose="020B0604020202020204" pitchFamily="34" charset="0"/>
              </a:rPr>
              <a:t>Identifies device capabilities to tailor network services accordingly.</a:t>
            </a:r>
          </a:p>
          <a:p>
            <a:pPr marL="0" indent="0" algn="just">
              <a:buNone/>
            </a:pPr>
            <a:r>
              <a:rPr lang="en-US" sz="1400" b="1" dirty="0">
                <a:latin typeface="Arial" panose="020B0604020202020204" pitchFamily="34" charset="0"/>
                <a:cs typeface="Arial" panose="020B0604020202020204" pitchFamily="34" charset="0"/>
              </a:rPr>
              <a:t>Energy Efficiency: </a:t>
            </a:r>
            <a:r>
              <a:rPr lang="en-US" sz="1400" dirty="0">
                <a:latin typeface="Arial" panose="020B0604020202020204" pitchFamily="34" charset="0"/>
                <a:cs typeface="Arial" panose="020B0604020202020204" pitchFamily="34" charset="0"/>
              </a:rPr>
              <a:t>Manages device and network energy consumption efficiently, extending battery life and reducing operational costs.</a:t>
            </a:r>
            <a:endParaRPr lang="en-IN"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D582E87-9607-7F8B-544A-717D7BEF39F2}"/>
              </a:ext>
            </a:extLst>
          </p:cNvPr>
          <p:cNvSpPr>
            <a:spLocks noGrp="1"/>
          </p:cNvSpPr>
          <p:nvPr>
            <p:ph type="dt" sz="half" idx="10"/>
          </p:nvPr>
        </p:nvSpPr>
        <p:spPr>
          <a:xfrm>
            <a:off x="838200" y="6356350"/>
            <a:ext cx="2743200" cy="365125"/>
          </a:xfrm>
        </p:spPr>
        <p:txBody>
          <a:bodyPr>
            <a:normAutofit/>
          </a:bodyPr>
          <a:lstStyle/>
          <a:p>
            <a:pPr>
              <a:spcAft>
                <a:spcPts val="600"/>
              </a:spcAft>
            </a:pPr>
            <a:fld id="{CA923260-9069-4A76-B07A-C48E4EA9DAE4}" type="datetime1">
              <a:rPr lang="en-US" sz="1000" smtClean="0"/>
              <a:pPr>
                <a:spcAft>
                  <a:spcPts val="600"/>
                </a:spcAft>
              </a:pPr>
              <a:t>7/14/2024</a:t>
            </a:fld>
            <a:endParaRPr lang="en-IN" sz="1000"/>
          </a:p>
        </p:txBody>
      </p:sp>
      <p:sp>
        <p:nvSpPr>
          <p:cNvPr id="105" name="Freeform: Shape 10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0863CE54-24B6-5811-5264-08292AACB51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000"/>
              <a:t>5G Registration Procedure Modeling</a:t>
            </a:r>
          </a:p>
        </p:txBody>
      </p:sp>
      <p:sp>
        <p:nvSpPr>
          <p:cNvPr id="6" name="Slide Number Placeholder 5">
            <a:extLst>
              <a:ext uri="{FF2B5EF4-FFF2-40B4-BE49-F238E27FC236}">
                <a16:creationId xmlns:a16="http://schemas.microsoft.com/office/drawing/2014/main" id="{276B6480-CA45-D3AD-2E19-C795CACFCDA8}"/>
              </a:ext>
            </a:extLst>
          </p:cNvPr>
          <p:cNvSpPr>
            <a:spLocks noGrp="1"/>
          </p:cNvSpPr>
          <p:nvPr>
            <p:ph type="sldNum" sz="quarter" idx="12"/>
          </p:nvPr>
        </p:nvSpPr>
        <p:spPr>
          <a:xfrm>
            <a:off x="8610600" y="6356350"/>
            <a:ext cx="2743200" cy="365125"/>
          </a:xfrm>
        </p:spPr>
        <p:txBody>
          <a:bodyPr>
            <a:normAutofit/>
          </a:bodyPr>
          <a:lstStyle/>
          <a:p>
            <a:pPr>
              <a:spcAft>
                <a:spcPts val="600"/>
              </a:spcAft>
            </a:pPr>
            <a:fld id="{348804C8-1A20-4932-A562-55F0FB4C4BE1}" type="slidenum">
              <a:rPr lang="en-IN" sz="1000"/>
              <a:pPr>
                <a:spcAft>
                  <a:spcPts val="600"/>
                </a:spcAft>
              </a:pPr>
              <a:t>8</a:t>
            </a:fld>
            <a:endParaRPr lang="en-IN" sz="1000"/>
          </a:p>
        </p:txBody>
      </p:sp>
      <p:pic>
        <p:nvPicPr>
          <p:cNvPr id="8" name="Picture 7" descr="A diagram of 5g technology">
            <a:extLst>
              <a:ext uri="{FF2B5EF4-FFF2-40B4-BE49-F238E27FC236}">
                <a16:creationId xmlns:a16="http://schemas.microsoft.com/office/drawing/2014/main" id="{27DB9C11-8197-585B-F613-96C987A534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4745" y="2087373"/>
            <a:ext cx="4741432" cy="3917773"/>
          </a:xfrm>
          <a:prstGeom prst="rect">
            <a:avLst/>
          </a:prstGeom>
        </p:spPr>
      </p:pic>
    </p:spTree>
    <p:extLst>
      <p:ext uri="{BB962C8B-B14F-4D97-AF65-F5344CB8AC3E}">
        <p14:creationId xmlns:p14="http://schemas.microsoft.com/office/powerpoint/2010/main" val="2877100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28FA-7C62-4599-6B09-E4CD59CC4A77}"/>
              </a:ext>
            </a:extLst>
          </p:cNvPr>
          <p:cNvSpPr>
            <a:spLocks noGrp="1"/>
          </p:cNvSpPr>
          <p:nvPr>
            <p:ph type="title"/>
          </p:nvPr>
        </p:nvSpPr>
        <p:spPr>
          <a:xfrm>
            <a:off x="762000" y="1138036"/>
            <a:ext cx="6151418" cy="1402470"/>
          </a:xfrm>
        </p:spPr>
        <p:txBody>
          <a:bodyPr vert="horz" lIns="91440" tIns="45720" rIns="91440" bIns="45720" rtlCol="0" anchor="t">
            <a:normAutofit/>
          </a:bodyPr>
          <a:lstStyle/>
          <a:p>
            <a:r>
              <a:rPr lang="en-US" sz="3200" dirty="0">
                <a:latin typeface="Arial" panose="020B0604020202020204" pitchFamily="34" charset="0"/>
                <a:cs typeface="Arial" panose="020B0604020202020204" pitchFamily="34" charset="0"/>
              </a:rPr>
              <a:t>Types Of Registration</a:t>
            </a: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C01882C-9806-3F1C-2D09-1A9B0CFF32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6961" y="3655957"/>
            <a:ext cx="3049581" cy="1273199"/>
          </a:xfrm>
          <a:prstGeom prst="rect">
            <a:avLst/>
          </a:prstGeom>
        </p:spPr>
      </p:pic>
      <p:sp>
        <p:nvSpPr>
          <p:cNvPr id="3" name="Content Placeholder 2">
            <a:extLst>
              <a:ext uri="{FF2B5EF4-FFF2-40B4-BE49-F238E27FC236}">
                <a16:creationId xmlns:a16="http://schemas.microsoft.com/office/drawing/2014/main" id="{B6ED8982-169C-827C-994F-2C8E35B40CEB}"/>
              </a:ext>
            </a:extLst>
          </p:cNvPr>
          <p:cNvSpPr>
            <a:spLocks noGrp="1"/>
          </p:cNvSpPr>
          <p:nvPr>
            <p:ph sz="half" idx="1"/>
          </p:nvPr>
        </p:nvSpPr>
        <p:spPr>
          <a:xfrm>
            <a:off x="761999" y="1947134"/>
            <a:ext cx="6151418" cy="4195249"/>
          </a:xfrm>
        </p:spPr>
        <p:txBody>
          <a:bodyPr vert="horz" lIns="91440" tIns="45720" rIns="91440" bIns="45720" rtlCol="0">
            <a:normAutofit/>
          </a:bodyPr>
          <a:lstStyle/>
          <a:p>
            <a:r>
              <a:rPr lang="en-US" sz="1400" dirty="0">
                <a:latin typeface="Arial" panose="020B0604020202020204" pitchFamily="34" charset="0"/>
                <a:cs typeface="Arial" panose="020B0604020202020204" pitchFamily="34" charset="0"/>
              </a:rPr>
              <a:t>In 5G networks, there are several types of registration procedures that a user equipment (UE) can perform to connect to and interact with the network. Here are the main types of registration in 5G:</a:t>
            </a:r>
          </a:p>
          <a:p>
            <a:pPr>
              <a:spcAft>
                <a:spcPts val="600"/>
              </a:spcAft>
            </a:pPr>
            <a:r>
              <a:rPr lang="en-US" sz="1400" b="1" dirty="0">
                <a:latin typeface="Arial" panose="020B0604020202020204" pitchFamily="34" charset="0"/>
                <a:cs typeface="Arial" panose="020B0604020202020204" pitchFamily="34" charset="0"/>
              </a:rPr>
              <a:t>Initial Registration </a:t>
            </a:r>
            <a:r>
              <a:rPr lang="en-US" sz="1400" dirty="0">
                <a:latin typeface="Arial" panose="020B0604020202020204" pitchFamily="34" charset="0"/>
                <a:cs typeface="Arial" panose="020B0604020202020204" pitchFamily="34" charset="0"/>
              </a:rPr>
              <a:t>is a mandatory procedure that UEs must execute when they are first powered on. After completing this procedure, the core network will allocate the corresponding resources to the UE. If the UE is in the Idle state (CM-Idle) for a long period of time, causing the core network to lose the UE Context, the UE must also initiate this procedure.</a:t>
            </a:r>
          </a:p>
          <a:p>
            <a:pPr>
              <a:spcAft>
                <a:spcPts val="600"/>
              </a:spcAft>
            </a:pPr>
            <a:r>
              <a:rPr lang="en-US" sz="1400" b="1" dirty="0">
                <a:latin typeface="Arial" panose="020B0604020202020204" pitchFamily="34" charset="0"/>
                <a:cs typeface="Arial" panose="020B0604020202020204" pitchFamily="34" charset="0"/>
              </a:rPr>
              <a:t>Mobility Registration </a:t>
            </a:r>
            <a:r>
              <a:rPr lang="en-US" sz="1400" dirty="0">
                <a:latin typeface="Arial" panose="020B0604020202020204" pitchFamily="34" charset="0"/>
                <a:cs typeface="Arial" panose="020B0604020202020204" pitchFamily="34" charset="0"/>
              </a:rPr>
              <a:t>is a procedure that UEs must initiate when they move to a new Tracking Area (TA) that is not included in the UE's TAI List. This procedure is used to update the TA information.</a:t>
            </a:r>
          </a:p>
          <a:p>
            <a:pPr>
              <a:spcAft>
                <a:spcPts val="600"/>
              </a:spcAft>
            </a:pPr>
            <a:r>
              <a:rPr lang="en-US" sz="1400" b="1" dirty="0">
                <a:latin typeface="Arial" panose="020B0604020202020204" pitchFamily="34" charset="0"/>
                <a:cs typeface="Arial" panose="020B0604020202020204" pitchFamily="34" charset="0"/>
              </a:rPr>
              <a:t>Periodic Registration (PR): </a:t>
            </a:r>
            <a:r>
              <a:rPr lang="en-US" sz="1400" dirty="0">
                <a:latin typeface="Arial" panose="020B0604020202020204" pitchFamily="34" charset="0"/>
                <a:cs typeface="Arial" panose="020B0604020202020204" pitchFamily="34" charset="0"/>
              </a:rPr>
              <a:t>After the initial registration, user devices periodically update their registration with the network. This ensures that the network always knows the device’s current location and status. Periodic registration helps with seamless mobility management.</a:t>
            </a:r>
          </a:p>
          <a:p>
            <a:endParaRPr lang="en-US" sz="1400" dirty="0"/>
          </a:p>
        </p:txBody>
      </p:sp>
      <p:pic>
        <p:nvPicPr>
          <p:cNvPr id="12" name="Picture 11" descr="A close-up of a registration form&#10;&#10;Description automatically generated">
            <a:extLst>
              <a:ext uri="{FF2B5EF4-FFF2-40B4-BE49-F238E27FC236}">
                <a16:creationId xmlns:a16="http://schemas.microsoft.com/office/drawing/2014/main" id="{425444CF-C297-035F-C256-392C258AA0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6961" y="5067937"/>
            <a:ext cx="3049581" cy="1006361"/>
          </a:xfrm>
          <a:prstGeom prst="rect">
            <a:avLst/>
          </a:prstGeom>
        </p:spPr>
      </p:pic>
      <p:pic>
        <p:nvPicPr>
          <p:cNvPr id="8" name="Picture 7">
            <a:extLst>
              <a:ext uri="{FF2B5EF4-FFF2-40B4-BE49-F238E27FC236}">
                <a16:creationId xmlns:a16="http://schemas.microsoft.com/office/drawing/2014/main" id="{201DF58F-3347-155C-2D7E-9117243FCE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961" y="2006884"/>
            <a:ext cx="3049580" cy="1510292"/>
          </a:xfrm>
          <a:prstGeom prst="rect">
            <a:avLst/>
          </a:prstGeom>
        </p:spPr>
      </p:pic>
      <p:sp>
        <p:nvSpPr>
          <p:cNvPr id="5" name="Date Placeholder 4">
            <a:extLst>
              <a:ext uri="{FF2B5EF4-FFF2-40B4-BE49-F238E27FC236}">
                <a16:creationId xmlns:a16="http://schemas.microsoft.com/office/drawing/2014/main" id="{6A5B7732-5BB4-2B2D-201F-0A45E1BD619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FF823073-724A-4492-B518-2B245C307E11}" type="datetime1">
              <a:rPr lang="en-US" smtClean="0">
                <a:solidFill>
                  <a:schemeClr val="tx1">
                    <a:tint val="75000"/>
                  </a:schemeClr>
                </a:solidFill>
              </a:rPr>
              <a:pPr>
                <a:spcAft>
                  <a:spcPts val="600"/>
                </a:spcAft>
              </a:pPr>
              <a:t>7/14/2024</a:t>
            </a:fld>
            <a:endParaRPr lang="en-US" dirty="0">
              <a:solidFill>
                <a:schemeClr val="tx1">
                  <a:tint val="75000"/>
                </a:schemeClr>
              </a:solidFill>
            </a:endParaRPr>
          </a:p>
        </p:txBody>
      </p:sp>
      <p:sp>
        <p:nvSpPr>
          <p:cNvPr id="6" name="Footer Placeholder 5">
            <a:extLst>
              <a:ext uri="{FF2B5EF4-FFF2-40B4-BE49-F238E27FC236}">
                <a16:creationId xmlns:a16="http://schemas.microsoft.com/office/drawing/2014/main" id="{A699C1B9-FE48-5C22-1216-97694B85217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5G Registration Procedure Modeling</a:t>
            </a:r>
          </a:p>
        </p:txBody>
      </p:sp>
      <p:sp>
        <p:nvSpPr>
          <p:cNvPr id="7" name="Slide Number Placeholder 6">
            <a:extLst>
              <a:ext uri="{FF2B5EF4-FFF2-40B4-BE49-F238E27FC236}">
                <a16:creationId xmlns:a16="http://schemas.microsoft.com/office/drawing/2014/main" id="{3FEF1577-463C-DE28-D3CA-A748F7FEB9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8804C8-1A20-4932-A562-55F0FB4C4BE1}" type="slidenum">
              <a:rPr lang="en-US" smtClean="0">
                <a:solidFill>
                  <a:schemeClr val="tx1">
                    <a:tint val="75000"/>
                  </a:schemeClr>
                </a:solidFill>
              </a:rPr>
              <a:pPr>
                <a:spcAft>
                  <a:spcPts val="600"/>
                </a:spcAft>
              </a:pPr>
              <a:t>9</a:t>
            </a:fld>
            <a:endParaRPr lang="en-US">
              <a:solidFill>
                <a:schemeClr val="tx1">
                  <a:tint val="75000"/>
                </a:schemeClr>
              </a:solidFill>
            </a:endParaRPr>
          </a:p>
        </p:txBody>
      </p:sp>
    </p:spTree>
    <p:extLst>
      <p:ext uri="{BB962C8B-B14F-4D97-AF65-F5344CB8AC3E}">
        <p14:creationId xmlns:p14="http://schemas.microsoft.com/office/powerpoint/2010/main" val="1661700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themeOverride>
</file>

<file path=docProps/app.xml><?xml version="1.0" encoding="utf-8"?>
<Properties xmlns="http://schemas.openxmlformats.org/officeDocument/2006/extended-properties" xmlns:vt="http://schemas.openxmlformats.org/officeDocument/2006/docPropsVTypes">
  <Template/>
  <TotalTime>1661</TotalTime>
  <Words>2651</Words>
  <Application>Microsoft Office PowerPoint</Application>
  <PresentationFormat>Widescreen</PresentationFormat>
  <Paragraphs>247</Paragraphs>
  <Slides>25</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MS PGothic</vt:lpstr>
      <vt:lpstr>Algerian</vt:lpstr>
      <vt:lpstr>Aptos</vt:lpstr>
      <vt:lpstr>Aptos Display</vt:lpstr>
      <vt:lpstr>Arial</vt:lpstr>
      <vt:lpstr>Calibri</vt:lpstr>
      <vt:lpstr>Times New Roman</vt:lpstr>
      <vt:lpstr>Tw Cen MT</vt:lpstr>
      <vt:lpstr>Tw Cen MT Condensed</vt:lpstr>
      <vt:lpstr>Wingdings</vt:lpstr>
      <vt:lpstr>Wingdings 3</vt:lpstr>
      <vt:lpstr>Office Theme</vt:lpstr>
      <vt:lpstr>Integral</vt:lpstr>
      <vt:lpstr>PowerPoint Presentation</vt:lpstr>
      <vt:lpstr>Contents</vt:lpstr>
      <vt:lpstr> Introduction to 5G</vt:lpstr>
      <vt:lpstr> Overview Of 5G Network Architecture </vt:lpstr>
      <vt:lpstr>Key Components of 5G Registration </vt:lpstr>
      <vt:lpstr>Network Slicing And Its Importance</vt:lpstr>
      <vt:lpstr>Introduction Of Registration Procedure</vt:lpstr>
      <vt:lpstr>Importance Of Registration Procedure… </vt:lpstr>
      <vt:lpstr>Types Of Registration</vt:lpstr>
      <vt:lpstr>Criteria For Designing The 5G Registration Model</vt:lpstr>
      <vt:lpstr>Criteria For Designing The 5G Registration Model…</vt:lpstr>
      <vt:lpstr>Criteria For Designing The 5G Registration Model…</vt:lpstr>
      <vt:lpstr>PowerPoint Presentation</vt:lpstr>
      <vt:lpstr>System Design And Development </vt:lpstr>
      <vt:lpstr> Step-by-Step Registration Process </vt:lpstr>
      <vt:lpstr>Step-by-Step Registration Process…</vt:lpstr>
      <vt:lpstr>Step-by-Step Registration Process…</vt:lpstr>
      <vt:lpstr>Step-by-Step Registration Process…</vt:lpstr>
      <vt:lpstr>PCAP Captures </vt:lpstr>
      <vt:lpstr>PCAP Captures…</vt:lpstr>
      <vt:lpstr>PCAP Captures…</vt:lpstr>
      <vt:lpstr>Challenges And Solutions of 5G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mohan reddy vallamreddy</dc:creator>
  <cp:lastModifiedBy>saditarunteja@gmail.com Tarun teja</cp:lastModifiedBy>
  <cp:revision>33</cp:revision>
  <dcterms:created xsi:type="dcterms:W3CDTF">2024-07-06T18:48:11Z</dcterms:created>
  <dcterms:modified xsi:type="dcterms:W3CDTF">2024-07-14T14:36:55Z</dcterms:modified>
</cp:coreProperties>
</file>