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FF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hma shaik" userId="501a3fdf3dfebf62" providerId="LiveId" clId="{500F6038-7092-4B0B-8A77-2673033A4024}"/>
    <pc:docChg chg="modSld">
      <pc:chgData name="reshma shaik" userId="501a3fdf3dfebf62" providerId="LiveId" clId="{500F6038-7092-4B0B-8A77-2673033A4024}" dt="2023-04-03T05:31:07.079" v="0" actId="20577"/>
      <pc:docMkLst>
        <pc:docMk/>
      </pc:docMkLst>
      <pc:sldChg chg="modSp mod">
        <pc:chgData name="reshma shaik" userId="501a3fdf3dfebf62" providerId="LiveId" clId="{500F6038-7092-4B0B-8A77-2673033A4024}" dt="2023-04-03T05:31:07.079" v="0" actId="20577"/>
        <pc:sldMkLst>
          <pc:docMk/>
          <pc:sldMk cId="3388997647" sldId="261"/>
        </pc:sldMkLst>
        <pc:spChg chg="mod">
          <ac:chgData name="reshma shaik" userId="501a3fdf3dfebf62" providerId="LiveId" clId="{500F6038-7092-4B0B-8A77-2673033A4024}" dt="2023-04-03T05:31:07.079" v="0" actId="20577"/>
          <ac:spMkLst>
            <pc:docMk/>
            <pc:sldMk cId="3388997647" sldId="261"/>
            <ac:spMk id="5" creationId="{44B536D8-5C48-443C-9FF2-9D65C01A930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A2019-1F16-477C-B931-581AA16FD3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94680F-AB5D-4291-89A8-8D8D5918FDEC}">
      <dgm:prSet/>
      <dgm:spPr>
        <a:solidFill>
          <a:schemeClr val="tx1"/>
        </a:solidFill>
      </dgm:spPr>
      <dgm:t>
        <a:bodyPr/>
        <a:lstStyle/>
        <a:p>
          <a:r>
            <a:rPr lang="en-US" baseline="0" dirty="0">
              <a:solidFill>
                <a:schemeClr val="bg1"/>
              </a:solidFill>
            </a:rPr>
            <a:t>Excel</a:t>
          </a:r>
          <a:r>
            <a:rPr lang="en-US" baseline="0" dirty="0"/>
            <a:t> </a:t>
          </a:r>
          <a:r>
            <a:rPr lang="en-US" baseline="0" dirty="0">
              <a:solidFill>
                <a:schemeClr val="bg1"/>
              </a:solidFill>
            </a:rPr>
            <a:t>capstone</a:t>
          </a:r>
          <a:r>
            <a:rPr lang="en-US" baseline="0" dirty="0"/>
            <a:t> </a:t>
          </a:r>
          <a:r>
            <a:rPr lang="en-US" baseline="0" dirty="0">
              <a:solidFill>
                <a:schemeClr val="bg1"/>
              </a:solidFill>
            </a:rPr>
            <a:t>- 2</a:t>
          </a:r>
          <a:r>
            <a:rPr lang="en-US" baseline="0" dirty="0"/>
            <a:t>- 2</a:t>
          </a:r>
          <a:endParaRPr lang="en-IN" dirty="0"/>
        </a:p>
      </dgm:t>
    </dgm:pt>
    <dgm:pt modelId="{3A22A835-B599-4139-BD85-289727D47296}" type="parTrans" cxnId="{97389F61-77DD-44F5-9417-C506F3D8A7EA}">
      <dgm:prSet/>
      <dgm:spPr/>
      <dgm:t>
        <a:bodyPr/>
        <a:lstStyle/>
        <a:p>
          <a:endParaRPr lang="en-IN"/>
        </a:p>
      </dgm:t>
    </dgm:pt>
    <dgm:pt modelId="{B2C18667-5F65-4467-91F3-D9601F2C2146}" type="sibTrans" cxnId="{97389F61-77DD-44F5-9417-C506F3D8A7EA}">
      <dgm:prSet/>
      <dgm:spPr/>
      <dgm:t>
        <a:bodyPr/>
        <a:lstStyle/>
        <a:p>
          <a:endParaRPr lang="en-IN"/>
        </a:p>
      </dgm:t>
    </dgm:pt>
    <dgm:pt modelId="{DD45921B-E260-459D-919A-62AF10435160}" type="pres">
      <dgm:prSet presAssocID="{67DA2019-1F16-477C-B931-581AA16FD39B}" presName="linear" presStyleCnt="0">
        <dgm:presLayoutVars>
          <dgm:animLvl val="lvl"/>
          <dgm:resizeHandles val="exact"/>
        </dgm:presLayoutVars>
      </dgm:prSet>
      <dgm:spPr/>
    </dgm:pt>
    <dgm:pt modelId="{71EC966A-07B2-4482-8E36-F85210455165}" type="pres">
      <dgm:prSet presAssocID="{CE94680F-AB5D-4291-89A8-8D8D5918FDE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7389F61-77DD-44F5-9417-C506F3D8A7EA}" srcId="{67DA2019-1F16-477C-B931-581AA16FD39B}" destId="{CE94680F-AB5D-4291-89A8-8D8D5918FDEC}" srcOrd="0" destOrd="0" parTransId="{3A22A835-B599-4139-BD85-289727D47296}" sibTransId="{B2C18667-5F65-4467-91F3-D9601F2C2146}"/>
    <dgm:cxn modelId="{B8E3B475-68C7-4295-903E-E5948F2F291D}" type="presOf" srcId="{67DA2019-1F16-477C-B931-581AA16FD39B}" destId="{DD45921B-E260-459D-919A-62AF10435160}" srcOrd="0" destOrd="0" presId="urn:microsoft.com/office/officeart/2005/8/layout/vList2"/>
    <dgm:cxn modelId="{B10AB2B2-0684-46A0-9542-A0F1BA413666}" type="presOf" srcId="{CE94680F-AB5D-4291-89A8-8D8D5918FDEC}" destId="{71EC966A-07B2-4482-8E36-F85210455165}" srcOrd="0" destOrd="0" presId="urn:microsoft.com/office/officeart/2005/8/layout/vList2"/>
    <dgm:cxn modelId="{43EDAC81-A7F5-4430-9A89-546AE1A2629E}" type="presParOf" srcId="{DD45921B-E260-459D-919A-62AF10435160}" destId="{71EC966A-07B2-4482-8E36-F852104551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A2019-1F16-477C-B931-581AA16FD39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94680F-AB5D-4291-89A8-8D8D5918FDEC}">
      <dgm:prSet/>
      <dgm:spPr/>
      <dgm:t>
        <a:bodyPr/>
        <a:lstStyle/>
        <a:p>
          <a:r>
            <a:rPr lang="en-US" dirty="0"/>
            <a:t>Data Cleaning </a:t>
          </a:r>
          <a:endParaRPr lang="en-IN" dirty="0"/>
        </a:p>
      </dgm:t>
    </dgm:pt>
    <dgm:pt modelId="{3A22A835-B599-4139-BD85-289727D47296}" type="parTrans" cxnId="{97389F61-77DD-44F5-9417-C506F3D8A7EA}">
      <dgm:prSet/>
      <dgm:spPr/>
      <dgm:t>
        <a:bodyPr/>
        <a:lstStyle/>
        <a:p>
          <a:endParaRPr lang="en-IN"/>
        </a:p>
      </dgm:t>
    </dgm:pt>
    <dgm:pt modelId="{B2C18667-5F65-4467-91F3-D9601F2C2146}" type="sibTrans" cxnId="{97389F61-77DD-44F5-9417-C506F3D8A7EA}">
      <dgm:prSet/>
      <dgm:spPr/>
      <dgm:t>
        <a:bodyPr/>
        <a:lstStyle/>
        <a:p>
          <a:endParaRPr lang="en-IN"/>
        </a:p>
      </dgm:t>
    </dgm:pt>
    <dgm:pt modelId="{D3B0F302-E664-4369-9DFC-B38D67AC1F1C}" type="pres">
      <dgm:prSet presAssocID="{67DA2019-1F16-477C-B931-581AA16FD39B}" presName="vert0" presStyleCnt="0">
        <dgm:presLayoutVars>
          <dgm:dir/>
          <dgm:animOne val="branch"/>
          <dgm:animLvl val="lvl"/>
        </dgm:presLayoutVars>
      </dgm:prSet>
      <dgm:spPr/>
    </dgm:pt>
    <dgm:pt modelId="{45F2FBEF-3449-4823-B578-4C712205C8EE}" type="pres">
      <dgm:prSet presAssocID="{CE94680F-AB5D-4291-89A8-8D8D5918FDEC}" presName="thickLine" presStyleLbl="alignNode1" presStyleIdx="0" presStyleCnt="1"/>
      <dgm:spPr/>
    </dgm:pt>
    <dgm:pt modelId="{A58B261D-E66F-4645-B710-4D0EBE8D1C4F}" type="pres">
      <dgm:prSet presAssocID="{CE94680F-AB5D-4291-89A8-8D8D5918FDEC}" presName="horz1" presStyleCnt="0"/>
      <dgm:spPr/>
    </dgm:pt>
    <dgm:pt modelId="{AC4FADDC-DF0F-49FC-9CF9-4A488CBFD50E}" type="pres">
      <dgm:prSet presAssocID="{CE94680F-AB5D-4291-89A8-8D8D5918FDEC}" presName="tx1" presStyleLbl="revTx" presStyleIdx="0" presStyleCnt="1"/>
      <dgm:spPr/>
    </dgm:pt>
    <dgm:pt modelId="{DD8A7059-E6FB-46EE-90FB-2D27BFDF4E2F}" type="pres">
      <dgm:prSet presAssocID="{CE94680F-AB5D-4291-89A8-8D8D5918FDEC}" presName="vert1" presStyleCnt="0"/>
      <dgm:spPr/>
    </dgm:pt>
  </dgm:ptLst>
  <dgm:cxnLst>
    <dgm:cxn modelId="{97389F61-77DD-44F5-9417-C506F3D8A7EA}" srcId="{67DA2019-1F16-477C-B931-581AA16FD39B}" destId="{CE94680F-AB5D-4291-89A8-8D8D5918FDEC}" srcOrd="0" destOrd="0" parTransId="{3A22A835-B599-4139-BD85-289727D47296}" sibTransId="{B2C18667-5F65-4467-91F3-D9601F2C2146}"/>
    <dgm:cxn modelId="{5D5DBF8A-8F9C-4276-B869-2E716C25BE24}" type="presOf" srcId="{67DA2019-1F16-477C-B931-581AA16FD39B}" destId="{D3B0F302-E664-4369-9DFC-B38D67AC1F1C}" srcOrd="0" destOrd="0" presId="urn:microsoft.com/office/officeart/2008/layout/LinedList"/>
    <dgm:cxn modelId="{3E6230FD-1BE3-4FC3-B3FF-02AFD42A19DB}" type="presOf" srcId="{CE94680F-AB5D-4291-89A8-8D8D5918FDEC}" destId="{AC4FADDC-DF0F-49FC-9CF9-4A488CBFD50E}" srcOrd="0" destOrd="0" presId="urn:microsoft.com/office/officeart/2008/layout/LinedList"/>
    <dgm:cxn modelId="{C1718228-A786-4549-AE41-BAC591502A3D}" type="presParOf" srcId="{D3B0F302-E664-4369-9DFC-B38D67AC1F1C}" destId="{45F2FBEF-3449-4823-B578-4C712205C8EE}" srcOrd="0" destOrd="0" presId="urn:microsoft.com/office/officeart/2008/layout/LinedList"/>
    <dgm:cxn modelId="{72B40D62-AB35-453D-B757-E04B2AF2C042}" type="presParOf" srcId="{D3B0F302-E664-4369-9DFC-B38D67AC1F1C}" destId="{A58B261D-E66F-4645-B710-4D0EBE8D1C4F}" srcOrd="1" destOrd="0" presId="urn:microsoft.com/office/officeart/2008/layout/LinedList"/>
    <dgm:cxn modelId="{F1D15C46-807E-4C34-A8DD-AC90BD962D7C}" type="presParOf" srcId="{A58B261D-E66F-4645-B710-4D0EBE8D1C4F}" destId="{AC4FADDC-DF0F-49FC-9CF9-4A488CBFD50E}" srcOrd="0" destOrd="0" presId="urn:microsoft.com/office/officeart/2008/layout/LinedList"/>
    <dgm:cxn modelId="{5671FD0C-B88E-4CB1-B065-BE37E2C14778}" type="presParOf" srcId="{A58B261D-E66F-4645-B710-4D0EBE8D1C4F}" destId="{DD8A7059-E6FB-46EE-90FB-2D27BFDF4E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91B37-2E9E-4705-AFCC-007016071E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196FF8A-5DF1-42D0-8E47-1FDC3C9998CB}">
      <dgm:prSet/>
      <dgm:spPr/>
      <dgm:t>
        <a:bodyPr/>
        <a:lstStyle/>
        <a:p>
          <a:r>
            <a:rPr lang="en-US" baseline="0" dirty="0"/>
            <a:t>Data analyzing </a:t>
          </a:r>
          <a:endParaRPr lang="en-IN" dirty="0"/>
        </a:p>
      </dgm:t>
    </dgm:pt>
    <dgm:pt modelId="{5116D785-C146-43BC-BD55-011E40134325}" type="parTrans" cxnId="{6182F9C0-6DB6-4E71-9FF7-CBB2E53D2F20}">
      <dgm:prSet/>
      <dgm:spPr/>
      <dgm:t>
        <a:bodyPr/>
        <a:lstStyle/>
        <a:p>
          <a:endParaRPr lang="en-IN"/>
        </a:p>
      </dgm:t>
    </dgm:pt>
    <dgm:pt modelId="{E7FEE582-A429-4125-B4AE-3A001133A804}" type="sibTrans" cxnId="{6182F9C0-6DB6-4E71-9FF7-CBB2E53D2F20}">
      <dgm:prSet/>
      <dgm:spPr/>
      <dgm:t>
        <a:bodyPr/>
        <a:lstStyle/>
        <a:p>
          <a:endParaRPr lang="en-IN"/>
        </a:p>
      </dgm:t>
    </dgm:pt>
    <dgm:pt modelId="{51804EE8-9C38-40E9-A58A-E7768570D50B}" type="pres">
      <dgm:prSet presAssocID="{F9791B37-2E9E-4705-AFCC-007016071E3E}" presName="vert0" presStyleCnt="0">
        <dgm:presLayoutVars>
          <dgm:dir/>
          <dgm:animOne val="branch"/>
          <dgm:animLvl val="lvl"/>
        </dgm:presLayoutVars>
      </dgm:prSet>
      <dgm:spPr/>
    </dgm:pt>
    <dgm:pt modelId="{DD3CBEC6-054D-4CDB-9730-E76FA59B62B9}" type="pres">
      <dgm:prSet presAssocID="{6196FF8A-5DF1-42D0-8E47-1FDC3C9998CB}" presName="thickLine" presStyleLbl="alignNode1" presStyleIdx="0" presStyleCnt="1"/>
      <dgm:spPr/>
    </dgm:pt>
    <dgm:pt modelId="{EB989AA1-2B68-48D3-9087-5DA33E13D4C4}" type="pres">
      <dgm:prSet presAssocID="{6196FF8A-5DF1-42D0-8E47-1FDC3C9998CB}" presName="horz1" presStyleCnt="0"/>
      <dgm:spPr/>
    </dgm:pt>
    <dgm:pt modelId="{FA651B07-CE47-42D7-B605-A3C33B9BF5F5}" type="pres">
      <dgm:prSet presAssocID="{6196FF8A-5DF1-42D0-8E47-1FDC3C9998CB}" presName="tx1" presStyleLbl="revTx" presStyleIdx="0" presStyleCnt="1"/>
      <dgm:spPr/>
    </dgm:pt>
    <dgm:pt modelId="{9E696DA2-FB98-46A7-87AA-67897CBF1539}" type="pres">
      <dgm:prSet presAssocID="{6196FF8A-5DF1-42D0-8E47-1FDC3C9998CB}" presName="vert1" presStyleCnt="0"/>
      <dgm:spPr/>
    </dgm:pt>
  </dgm:ptLst>
  <dgm:cxnLst>
    <dgm:cxn modelId="{D3C7F55C-2362-44F7-AE4B-F22FB3C9934F}" type="presOf" srcId="{6196FF8A-5DF1-42D0-8E47-1FDC3C9998CB}" destId="{FA651B07-CE47-42D7-B605-A3C33B9BF5F5}" srcOrd="0" destOrd="0" presId="urn:microsoft.com/office/officeart/2008/layout/LinedList"/>
    <dgm:cxn modelId="{B53C4244-3389-49B6-8B39-C5E4B4D1BFF5}" type="presOf" srcId="{F9791B37-2E9E-4705-AFCC-007016071E3E}" destId="{51804EE8-9C38-40E9-A58A-E7768570D50B}" srcOrd="0" destOrd="0" presId="urn:microsoft.com/office/officeart/2008/layout/LinedList"/>
    <dgm:cxn modelId="{6182F9C0-6DB6-4E71-9FF7-CBB2E53D2F20}" srcId="{F9791B37-2E9E-4705-AFCC-007016071E3E}" destId="{6196FF8A-5DF1-42D0-8E47-1FDC3C9998CB}" srcOrd="0" destOrd="0" parTransId="{5116D785-C146-43BC-BD55-011E40134325}" sibTransId="{E7FEE582-A429-4125-B4AE-3A001133A804}"/>
    <dgm:cxn modelId="{141406AC-91C5-48A4-B6E6-5EB1BAEFAC6C}" type="presParOf" srcId="{51804EE8-9C38-40E9-A58A-E7768570D50B}" destId="{DD3CBEC6-054D-4CDB-9730-E76FA59B62B9}" srcOrd="0" destOrd="0" presId="urn:microsoft.com/office/officeart/2008/layout/LinedList"/>
    <dgm:cxn modelId="{89C62616-4A59-405D-9FCA-9624138AFA7C}" type="presParOf" srcId="{51804EE8-9C38-40E9-A58A-E7768570D50B}" destId="{EB989AA1-2B68-48D3-9087-5DA33E13D4C4}" srcOrd="1" destOrd="0" presId="urn:microsoft.com/office/officeart/2008/layout/LinedList"/>
    <dgm:cxn modelId="{A4F3C526-A9D9-468A-B733-71308B227946}" type="presParOf" srcId="{EB989AA1-2B68-48D3-9087-5DA33E13D4C4}" destId="{FA651B07-CE47-42D7-B605-A3C33B9BF5F5}" srcOrd="0" destOrd="0" presId="urn:microsoft.com/office/officeart/2008/layout/LinedList"/>
    <dgm:cxn modelId="{B127943E-F9FC-4FF2-88A3-3E26A704EAC1}" type="presParOf" srcId="{EB989AA1-2B68-48D3-9087-5DA33E13D4C4}" destId="{9E696DA2-FB98-46A7-87AA-67897CBF1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791B37-2E9E-4705-AFCC-007016071E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96FF8A-5DF1-42D0-8E47-1FDC3C9998CB}">
      <dgm:prSet/>
      <dgm:spPr/>
      <dgm:t>
        <a:bodyPr/>
        <a:lstStyle/>
        <a:p>
          <a:r>
            <a:rPr lang="en-US" baseline="0" dirty="0"/>
            <a:t>Data bars </a:t>
          </a:r>
          <a:endParaRPr lang="en-IN" dirty="0"/>
        </a:p>
      </dgm:t>
    </dgm:pt>
    <dgm:pt modelId="{5116D785-C146-43BC-BD55-011E40134325}" type="parTrans" cxnId="{6182F9C0-6DB6-4E71-9FF7-CBB2E53D2F20}">
      <dgm:prSet/>
      <dgm:spPr/>
      <dgm:t>
        <a:bodyPr/>
        <a:lstStyle/>
        <a:p>
          <a:endParaRPr lang="en-IN"/>
        </a:p>
      </dgm:t>
    </dgm:pt>
    <dgm:pt modelId="{E7FEE582-A429-4125-B4AE-3A001133A804}" type="sibTrans" cxnId="{6182F9C0-6DB6-4E71-9FF7-CBB2E53D2F20}">
      <dgm:prSet/>
      <dgm:spPr/>
      <dgm:t>
        <a:bodyPr/>
        <a:lstStyle/>
        <a:p>
          <a:endParaRPr lang="en-IN"/>
        </a:p>
      </dgm:t>
    </dgm:pt>
    <dgm:pt modelId="{51804EE8-9C38-40E9-A58A-E7768570D50B}" type="pres">
      <dgm:prSet presAssocID="{F9791B37-2E9E-4705-AFCC-007016071E3E}" presName="vert0" presStyleCnt="0">
        <dgm:presLayoutVars>
          <dgm:dir/>
          <dgm:animOne val="branch"/>
          <dgm:animLvl val="lvl"/>
        </dgm:presLayoutVars>
      </dgm:prSet>
      <dgm:spPr/>
    </dgm:pt>
    <dgm:pt modelId="{DD3CBEC6-054D-4CDB-9730-E76FA59B62B9}" type="pres">
      <dgm:prSet presAssocID="{6196FF8A-5DF1-42D0-8E47-1FDC3C9998CB}" presName="thickLine" presStyleLbl="alignNode1" presStyleIdx="0" presStyleCnt="1"/>
      <dgm:spPr/>
    </dgm:pt>
    <dgm:pt modelId="{EB989AA1-2B68-48D3-9087-5DA33E13D4C4}" type="pres">
      <dgm:prSet presAssocID="{6196FF8A-5DF1-42D0-8E47-1FDC3C9998CB}" presName="horz1" presStyleCnt="0"/>
      <dgm:spPr/>
    </dgm:pt>
    <dgm:pt modelId="{FA651B07-CE47-42D7-B605-A3C33B9BF5F5}" type="pres">
      <dgm:prSet presAssocID="{6196FF8A-5DF1-42D0-8E47-1FDC3C9998CB}" presName="tx1" presStyleLbl="revTx" presStyleIdx="0" presStyleCnt="1"/>
      <dgm:spPr/>
    </dgm:pt>
    <dgm:pt modelId="{9E696DA2-FB98-46A7-87AA-67897CBF1539}" type="pres">
      <dgm:prSet presAssocID="{6196FF8A-5DF1-42D0-8E47-1FDC3C9998CB}" presName="vert1" presStyleCnt="0"/>
      <dgm:spPr/>
    </dgm:pt>
  </dgm:ptLst>
  <dgm:cxnLst>
    <dgm:cxn modelId="{D3C7F55C-2362-44F7-AE4B-F22FB3C9934F}" type="presOf" srcId="{6196FF8A-5DF1-42D0-8E47-1FDC3C9998CB}" destId="{FA651B07-CE47-42D7-B605-A3C33B9BF5F5}" srcOrd="0" destOrd="0" presId="urn:microsoft.com/office/officeart/2008/layout/LinedList"/>
    <dgm:cxn modelId="{B53C4244-3389-49B6-8B39-C5E4B4D1BFF5}" type="presOf" srcId="{F9791B37-2E9E-4705-AFCC-007016071E3E}" destId="{51804EE8-9C38-40E9-A58A-E7768570D50B}" srcOrd="0" destOrd="0" presId="urn:microsoft.com/office/officeart/2008/layout/LinedList"/>
    <dgm:cxn modelId="{6182F9C0-6DB6-4E71-9FF7-CBB2E53D2F20}" srcId="{F9791B37-2E9E-4705-AFCC-007016071E3E}" destId="{6196FF8A-5DF1-42D0-8E47-1FDC3C9998CB}" srcOrd="0" destOrd="0" parTransId="{5116D785-C146-43BC-BD55-011E40134325}" sibTransId="{E7FEE582-A429-4125-B4AE-3A001133A804}"/>
    <dgm:cxn modelId="{141406AC-91C5-48A4-B6E6-5EB1BAEFAC6C}" type="presParOf" srcId="{51804EE8-9C38-40E9-A58A-E7768570D50B}" destId="{DD3CBEC6-054D-4CDB-9730-E76FA59B62B9}" srcOrd="0" destOrd="0" presId="urn:microsoft.com/office/officeart/2008/layout/LinedList"/>
    <dgm:cxn modelId="{89C62616-4A59-405D-9FCA-9624138AFA7C}" type="presParOf" srcId="{51804EE8-9C38-40E9-A58A-E7768570D50B}" destId="{EB989AA1-2B68-48D3-9087-5DA33E13D4C4}" srcOrd="1" destOrd="0" presId="urn:microsoft.com/office/officeart/2008/layout/LinedList"/>
    <dgm:cxn modelId="{A4F3C526-A9D9-468A-B733-71308B227946}" type="presParOf" srcId="{EB989AA1-2B68-48D3-9087-5DA33E13D4C4}" destId="{FA651B07-CE47-42D7-B605-A3C33B9BF5F5}" srcOrd="0" destOrd="0" presId="urn:microsoft.com/office/officeart/2008/layout/LinedList"/>
    <dgm:cxn modelId="{B127943E-F9FC-4FF2-88A3-3E26A704EAC1}" type="presParOf" srcId="{EB989AA1-2B68-48D3-9087-5DA33E13D4C4}" destId="{9E696DA2-FB98-46A7-87AA-67897CBF1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791B37-2E9E-4705-AFCC-007016071E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96FF8A-5DF1-42D0-8E47-1FDC3C9998CB}">
      <dgm:prSet/>
      <dgm:spPr/>
      <dgm:t>
        <a:bodyPr/>
        <a:lstStyle/>
        <a:p>
          <a:r>
            <a:rPr lang="en-US" baseline="0" dirty="0"/>
            <a:t>Data Visualizations </a:t>
          </a:r>
          <a:endParaRPr lang="en-IN" dirty="0"/>
        </a:p>
      </dgm:t>
    </dgm:pt>
    <dgm:pt modelId="{5116D785-C146-43BC-BD55-011E40134325}" type="parTrans" cxnId="{6182F9C0-6DB6-4E71-9FF7-CBB2E53D2F20}">
      <dgm:prSet/>
      <dgm:spPr/>
      <dgm:t>
        <a:bodyPr/>
        <a:lstStyle/>
        <a:p>
          <a:endParaRPr lang="en-IN"/>
        </a:p>
      </dgm:t>
    </dgm:pt>
    <dgm:pt modelId="{E7FEE582-A429-4125-B4AE-3A001133A804}" type="sibTrans" cxnId="{6182F9C0-6DB6-4E71-9FF7-CBB2E53D2F20}">
      <dgm:prSet/>
      <dgm:spPr/>
      <dgm:t>
        <a:bodyPr/>
        <a:lstStyle/>
        <a:p>
          <a:endParaRPr lang="en-IN"/>
        </a:p>
      </dgm:t>
    </dgm:pt>
    <dgm:pt modelId="{51804EE8-9C38-40E9-A58A-E7768570D50B}" type="pres">
      <dgm:prSet presAssocID="{F9791B37-2E9E-4705-AFCC-007016071E3E}" presName="vert0" presStyleCnt="0">
        <dgm:presLayoutVars>
          <dgm:dir/>
          <dgm:animOne val="branch"/>
          <dgm:animLvl val="lvl"/>
        </dgm:presLayoutVars>
      </dgm:prSet>
      <dgm:spPr/>
    </dgm:pt>
    <dgm:pt modelId="{DD3CBEC6-054D-4CDB-9730-E76FA59B62B9}" type="pres">
      <dgm:prSet presAssocID="{6196FF8A-5DF1-42D0-8E47-1FDC3C9998CB}" presName="thickLine" presStyleLbl="alignNode1" presStyleIdx="0" presStyleCnt="1"/>
      <dgm:spPr/>
    </dgm:pt>
    <dgm:pt modelId="{EB989AA1-2B68-48D3-9087-5DA33E13D4C4}" type="pres">
      <dgm:prSet presAssocID="{6196FF8A-5DF1-42D0-8E47-1FDC3C9998CB}" presName="horz1" presStyleCnt="0"/>
      <dgm:spPr/>
    </dgm:pt>
    <dgm:pt modelId="{FA651B07-CE47-42D7-B605-A3C33B9BF5F5}" type="pres">
      <dgm:prSet presAssocID="{6196FF8A-5DF1-42D0-8E47-1FDC3C9998CB}" presName="tx1" presStyleLbl="revTx" presStyleIdx="0" presStyleCnt="1"/>
      <dgm:spPr/>
    </dgm:pt>
    <dgm:pt modelId="{9E696DA2-FB98-46A7-87AA-67897CBF1539}" type="pres">
      <dgm:prSet presAssocID="{6196FF8A-5DF1-42D0-8E47-1FDC3C9998CB}" presName="vert1" presStyleCnt="0"/>
      <dgm:spPr/>
    </dgm:pt>
  </dgm:ptLst>
  <dgm:cxnLst>
    <dgm:cxn modelId="{D3C7F55C-2362-44F7-AE4B-F22FB3C9934F}" type="presOf" srcId="{6196FF8A-5DF1-42D0-8E47-1FDC3C9998CB}" destId="{FA651B07-CE47-42D7-B605-A3C33B9BF5F5}" srcOrd="0" destOrd="0" presId="urn:microsoft.com/office/officeart/2008/layout/LinedList"/>
    <dgm:cxn modelId="{B53C4244-3389-49B6-8B39-C5E4B4D1BFF5}" type="presOf" srcId="{F9791B37-2E9E-4705-AFCC-007016071E3E}" destId="{51804EE8-9C38-40E9-A58A-E7768570D50B}" srcOrd="0" destOrd="0" presId="urn:microsoft.com/office/officeart/2008/layout/LinedList"/>
    <dgm:cxn modelId="{6182F9C0-6DB6-4E71-9FF7-CBB2E53D2F20}" srcId="{F9791B37-2E9E-4705-AFCC-007016071E3E}" destId="{6196FF8A-5DF1-42D0-8E47-1FDC3C9998CB}" srcOrd="0" destOrd="0" parTransId="{5116D785-C146-43BC-BD55-011E40134325}" sibTransId="{E7FEE582-A429-4125-B4AE-3A001133A804}"/>
    <dgm:cxn modelId="{141406AC-91C5-48A4-B6E6-5EB1BAEFAC6C}" type="presParOf" srcId="{51804EE8-9C38-40E9-A58A-E7768570D50B}" destId="{DD3CBEC6-054D-4CDB-9730-E76FA59B62B9}" srcOrd="0" destOrd="0" presId="urn:microsoft.com/office/officeart/2008/layout/LinedList"/>
    <dgm:cxn modelId="{89C62616-4A59-405D-9FCA-9624138AFA7C}" type="presParOf" srcId="{51804EE8-9C38-40E9-A58A-E7768570D50B}" destId="{EB989AA1-2B68-48D3-9087-5DA33E13D4C4}" srcOrd="1" destOrd="0" presId="urn:microsoft.com/office/officeart/2008/layout/LinedList"/>
    <dgm:cxn modelId="{A4F3C526-A9D9-468A-B733-71308B227946}" type="presParOf" srcId="{EB989AA1-2B68-48D3-9087-5DA33E13D4C4}" destId="{FA651B07-CE47-42D7-B605-A3C33B9BF5F5}" srcOrd="0" destOrd="0" presId="urn:microsoft.com/office/officeart/2008/layout/LinedList"/>
    <dgm:cxn modelId="{B127943E-F9FC-4FF2-88A3-3E26A704EAC1}" type="presParOf" srcId="{EB989AA1-2B68-48D3-9087-5DA33E13D4C4}" destId="{9E696DA2-FB98-46A7-87AA-67897CBF1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791B37-2E9E-4705-AFCC-007016071E3E}" type="doc">
      <dgm:prSet loTypeId="urn:diagrams.loki3.com/VaryingWidth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6196FF8A-5DF1-42D0-8E47-1FDC3C9998CB}">
      <dgm:prSet/>
      <dgm:spPr/>
      <dgm:t>
        <a:bodyPr/>
        <a:lstStyle/>
        <a:p>
          <a:r>
            <a:rPr lang="en-US" baseline="0" dirty="0"/>
            <a:t>Dashboard</a:t>
          </a:r>
          <a:endParaRPr lang="en-IN" dirty="0"/>
        </a:p>
      </dgm:t>
    </dgm:pt>
    <dgm:pt modelId="{5116D785-C146-43BC-BD55-011E40134325}" type="parTrans" cxnId="{6182F9C0-6DB6-4E71-9FF7-CBB2E53D2F20}">
      <dgm:prSet/>
      <dgm:spPr/>
      <dgm:t>
        <a:bodyPr/>
        <a:lstStyle/>
        <a:p>
          <a:endParaRPr lang="en-IN"/>
        </a:p>
      </dgm:t>
    </dgm:pt>
    <dgm:pt modelId="{E7FEE582-A429-4125-B4AE-3A001133A804}" type="sibTrans" cxnId="{6182F9C0-6DB6-4E71-9FF7-CBB2E53D2F20}">
      <dgm:prSet/>
      <dgm:spPr/>
      <dgm:t>
        <a:bodyPr/>
        <a:lstStyle/>
        <a:p>
          <a:endParaRPr lang="en-IN"/>
        </a:p>
      </dgm:t>
    </dgm:pt>
    <dgm:pt modelId="{E379947B-27B8-469C-8F99-250DAAE1E88F}" type="pres">
      <dgm:prSet presAssocID="{F9791B37-2E9E-4705-AFCC-007016071E3E}" presName="Name0" presStyleCnt="0">
        <dgm:presLayoutVars>
          <dgm:resizeHandles/>
        </dgm:presLayoutVars>
      </dgm:prSet>
      <dgm:spPr/>
    </dgm:pt>
    <dgm:pt modelId="{E9E4BD6A-3936-457E-82C1-15BEFB7FFDB7}" type="pres">
      <dgm:prSet presAssocID="{6196FF8A-5DF1-42D0-8E47-1FDC3C9998CB}" presName="text" presStyleLbl="node1" presStyleIdx="0" presStyleCnt="1">
        <dgm:presLayoutVars>
          <dgm:bulletEnabled val="1"/>
        </dgm:presLayoutVars>
      </dgm:prSet>
      <dgm:spPr/>
    </dgm:pt>
  </dgm:ptLst>
  <dgm:cxnLst>
    <dgm:cxn modelId="{04FD24B4-C186-4C73-833D-B4E40BA8DB0A}" type="presOf" srcId="{F9791B37-2E9E-4705-AFCC-007016071E3E}" destId="{E379947B-27B8-469C-8F99-250DAAE1E88F}" srcOrd="0" destOrd="0" presId="urn:diagrams.loki3.com/VaryingWidthList"/>
    <dgm:cxn modelId="{6182F9C0-6DB6-4E71-9FF7-CBB2E53D2F20}" srcId="{F9791B37-2E9E-4705-AFCC-007016071E3E}" destId="{6196FF8A-5DF1-42D0-8E47-1FDC3C9998CB}" srcOrd="0" destOrd="0" parTransId="{5116D785-C146-43BC-BD55-011E40134325}" sibTransId="{E7FEE582-A429-4125-B4AE-3A001133A804}"/>
    <dgm:cxn modelId="{E14800FC-1863-4110-9351-50D9EF3950B9}" type="presOf" srcId="{6196FF8A-5DF1-42D0-8E47-1FDC3C9998CB}" destId="{E9E4BD6A-3936-457E-82C1-15BEFB7FFDB7}" srcOrd="0" destOrd="0" presId="urn:diagrams.loki3.com/VaryingWidthList"/>
    <dgm:cxn modelId="{BB53B448-4FFC-49BD-BCF5-35C1BCD7762D}" type="presParOf" srcId="{E379947B-27B8-469C-8F99-250DAAE1E88F}" destId="{E9E4BD6A-3936-457E-82C1-15BEFB7FFDB7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791B37-2E9E-4705-AFCC-007016071E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96FF8A-5DF1-42D0-8E47-1FDC3C9998CB}">
      <dgm:prSet/>
      <dgm:spPr/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5116D785-C146-43BC-BD55-011E40134325}" type="parTrans" cxnId="{6182F9C0-6DB6-4E71-9FF7-CBB2E53D2F20}">
      <dgm:prSet/>
      <dgm:spPr/>
      <dgm:t>
        <a:bodyPr/>
        <a:lstStyle/>
        <a:p>
          <a:endParaRPr lang="en-IN"/>
        </a:p>
      </dgm:t>
    </dgm:pt>
    <dgm:pt modelId="{E7FEE582-A429-4125-B4AE-3A001133A804}" type="sibTrans" cxnId="{6182F9C0-6DB6-4E71-9FF7-CBB2E53D2F20}">
      <dgm:prSet/>
      <dgm:spPr/>
      <dgm:t>
        <a:bodyPr/>
        <a:lstStyle/>
        <a:p>
          <a:endParaRPr lang="en-IN"/>
        </a:p>
      </dgm:t>
    </dgm:pt>
    <dgm:pt modelId="{51804EE8-9C38-40E9-A58A-E7768570D50B}" type="pres">
      <dgm:prSet presAssocID="{F9791B37-2E9E-4705-AFCC-007016071E3E}" presName="vert0" presStyleCnt="0">
        <dgm:presLayoutVars>
          <dgm:dir/>
          <dgm:animOne val="branch"/>
          <dgm:animLvl val="lvl"/>
        </dgm:presLayoutVars>
      </dgm:prSet>
      <dgm:spPr/>
    </dgm:pt>
    <dgm:pt modelId="{DD3CBEC6-054D-4CDB-9730-E76FA59B62B9}" type="pres">
      <dgm:prSet presAssocID="{6196FF8A-5DF1-42D0-8E47-1FDC3C9998CB}" presName="thickLine" presStyleLbl="alignNode1" presStyleIdx="0" presStyleCnt="1"/>
      <dgm:spPr/>
    </dgm:pt>
    <dgm:pt modelId="{EB989AA1-2B68-48D3-9087-5DA33E13D4C4}" type="pres">
      <dgm:prSet presAssocID="{6196FF8A-5DF1-42D0-8E47-1FDC3C9998CB}" presName="horz1" presStyleCnt="0"/>
      <dgm:spPr/>
    </dgm:pt>
    <dgm:pt modelId="{FA651B07-CE47-42D7-B605-A3C33B9BF5F5}" type="pres">
      <dgm:prSet presAssocID="{6196FF8A-5DF1-42D0-8E47-1FDC3C9998CB}" presName="tx1" presStyleLbl="revTx" presStyleIdx="0" presStyleCnt="1"/>
      <dgm:spPr/>
    </dgm:pt>
    <dgm:pt modelId="{9E696DA2-FB98-46A7-87AA-67897CBF1539}" type="pres">
      <dgm:prSet presAssocID="{6196FF8A-5DF1-42D0-8E47-1FDC3C9998CB}" presName="vert1" presStyleCnt="0"/>
      <dgm:spPr/>
    </dgm:pt>
  </dgm:ptLst>
  <dgm:cxnLst>
    <dgm:cxn modelId="{D3C7F55C-2362-44F7-AE4B-F22FB3C9934F}" type="presOf" srcId="{6196FF8A-5DF1-42D0-8E47-1FDC3C9998CB}" destId="{FA651B07-CE47-42D7-B605-A3C33B9BF5F5}" srcOrd="0" destOrd="0" presId="urn:microsoft.com/office/officeart/2008/layout/LinedList"/>
    <dgm:cxn modelId="{B53C4244-3389-49B6-8B39-C5E4B4D1BFF5}" type="presOf" srcId="{F9791B37-2E9E-4705-AFCC-007016071E3E}" destId="{51804EE8-9C38-40E9-A58A-E7768570D50B}" srcOrd="0" destOrd="0" presId="urn:microsoft.com/office/officeart/2008/layout/LinedList"/>
    <dgm:cxn modelId="{6182F9C0-6DB6-4E71-9FF7-CBB2E53D2F20}" srcId="{F9791B37-2E9E-4705-AFCC-007016071E3E}" destId="{6196FF8A-5DF1-42D0-8E47-1FDC3C9998CB}" srcOrd="0" destOrd="0" parTransId="{5116D785-C146-43BC-BD55-011E40134325}" sibTransId="{E7FEE582-A429-4125-B4AE-3A001133A804}"/>
    <dgm:cxn modelId="{141406AC-91C5-48A4-B6E6-5EB1BAEFAC6C}" type="presParOf" srcId="{51804EE8-9C38-40E9-A58A-E7768570D50B}" destId="{DD3CBEC6-054D-4CDB-9730-E76FA59B62B9}" srcOrd="0" destOrd="0" presId="urn:microsoft.com/office/officeart/2008/layout/LinedList"/>
    <dgm:cxn modelId="{89C62616-4A59-405D-9FCA-9624138AFA7C}" type="presParOf" srcId="{51804EE8-9C38-40E9-A58A-E7768570D50B}" destId="{EB989AA1-2B68-48D3-9087-5DA33E13D4C4}" srcOrd="1" destOrd="0" presId="urn:microsoft.com/office/officeart/2008/layout/LinedList"/>
    <dgm:cxn modelId="{A4F3C526-A9D9-468A-B733-71308B227946}" type="presParOf" srcId="{EB989AA1-2B68-48D3-9087-5DA33E13D4C4}" destId="{FA651B07-CE47-42D7-B605-A3C33B9BF5F5}" srcOrd="0" destOrd="0" presId="urn:microsoft.com/office/officeart/2008/layout/LinedList"/>
    <dgm:cxn modelId="{B127943E-F9FC-4FF2-88A3-3E26A704EAC1}" type="presParOf" srcId="{EB989AA1-2B68-48D3-9087-5DA33E13D4C4}" destId="{9E696DA2-FB98-46A7-87AA-67897CBF1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C966A-07B2-4482-8E36-F85210455165}">
      <dsp:nvSpPr>
        <dsp:cNvPr id="0" name=""/>
        <dsp:cNvSpPr/>
      </dsp:nvSpPr>
      <dsp:spPr>
        <a:xfrm>
          <a:off x="0" y="3260"/>
          <a:ext cx="7693091" cy="14976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baseline="0" dirty="0">
              <a:solidFill>
                <a:schemeClr val="bg1"/>
              </a:solidFill>
            </a:rPr>
            <a:t>Excel</a:t>
          </a:r>
          <a:r>
            <a:rPr lang="en-US" sz="6400" kern="1200" baseline="0" dirty="0"/>
            <a:t> </a:t>
          </a:r>
          <a:r>
            <a:rPr lang="en-US" sz="6400" kern="1200" baseline="0" dirty="0">
              <a:solidFill>
                <a:schemeClr val="bg1"/>
              </a:solidFill>
            </a:rPr>
            <a:t>capstone</a:t>
          </a:r>
          <a:r>
            <a:rPr lang="en-US" sz="6400" kern="1200" baseline="0" dirty="0"/>
            <a:t> </a:t>
          </a:r>
          <a:r>
            <a:rPr lang="en-US" sz="6400" kern="1200" baseline="0" dirty="0">
              <a:solidFill>
                <a:schemeClr val="bg1"/>
              </a:solidFill>
            </a:rPr>
            <a:t>- 2</a:t>
          </a:r>
          <a:r>
            <a:rPr lang="en-US" sz="6400" kern="1200" baseline="0" dirty="0"/>
            <a:t>- 2</a:t>
          </a:r>
          <a:endParaRPr lang="en-IN" sz="6400" kern="1200" dirty="0"/>
        </a:p>
      </dsp:txBody>
      <dsp:txXfrm>
        <a:off x="73107" y="76367"/>
        <a:ext cx="7546877" cy="1351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2FBEF-3449-4823-B578-4C712205C8EE}">
      <dsp:nvSpPr>
        <dsp:cNvPr id="0" name=""/>
        <dsp:cNvSpPr/>
      </dsp:nvSpPr>
      <dsp:spPr>
        <a:xfrm>
          <a:off x="0" y="0"/>
          <a:ext cx="76930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FADDC-DF0F-49FC-9CF9-4A488CBFD50E}">
      <dsp:nvSpPr>
        <dsp:cNvPr id="0" name=""/>
        <dsp:cNvSpPr/>
      </dsp:nvSpPr>
      <dsp:spPr>
        <a:xfrm>
          <a:off x="0" y="0"/>
          <a:ext cx="7693091" cy="1504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Data Cleaning </a:t>
          </a:r>
          <a:endParaRPr lang="en-IN" sz="6500" kern="1200" dirty="0"/>
        </a:p>
      </dsp:txBody>
      <dsp:txXfrm>
        <a:off x="0" y="0"/>
        <a:ext cx="7693091" cy="1504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CBEC6-054D-4CDB-9730-E76FA59B62B9}">
      <dsp:nvSpPr>
        <dsp:cNvPr id="0" name=""/>
        <dsp:cNvSpPr/>
      </dsp:nvSpPr>
      <dsp:spPr>
        <a:xfrm>
          <a:off x="0" y="0"/>
          <a:ext cx="49218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51B07-CE47-42D7-B605-A3C33B9BF5F5}">
      <dsp:nvSpPr>
        <dsp:cNvPr id="0" name=""/>
        <dsp:cNvSpPr/>
      </dsp:nvSpPr>
      <dsp:spPr>
        <a:xfrm>
          <a:off x="0" y="0"/>
          <a:ext cx="4921897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baseline="0" dirty="0"/>
            <a:t>Data analyzing </a:t>
          </a:r>
          <a:endParaRPr lang="en-IN" sz="6000" kern="1200" dirty="0"/>
        </a:p>
      </dsp:txBody>
      <dsp:txXfrm>
        <a:off x="0" y="0"/>
        <a:ext cx="4921897" cy="1645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CBEC6-054D-4CDB-9730-E76FA59B62B9}">
      <dsp:nvSpPr>
        <dsp:cNvPr id="0" name=""/>
        <dsp:cNvSpPr/>
      </dsp:nvSpPr>
      <dsp:spPr>
        <a:xfrm>
          <a:off x="0" y="0"/>
          <a:ext cx="49218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51B07-CE47-42D7-B605-A3C33B9BF5F5}">
      <dsp:nvSpPr>
        <dsp:cNvPr id="0" name=""/>
        <dsp:cNvSpPr/>
      </dsp:nvSpPr>
      <dsp:spPr>
        <a:xfrm>
          <a:off x="0" y="0"/>
          <a:ext cx="4921897" cy="115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baseline="0" dirty="0"/>
            <a:t>Data bars </a:t>
          </a:r>
          <a:endParaRPr lang="en-IN" sz="5500" kern="1200" dirty="0"/>
        </a:p>
      </dsp:txBody>
      <dsp:txXfrm>
        <a:off x="0" y="0"/>
        <a:ext cx="4921897" cy="1158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CBEC6-054D-4CDB-9730-E76FA59B62B9}">
      <dsp:nvSpPr>
        <dsp:cNvPr id="0" name=""/>
        <dsp:cNvSpPr/>
      </dsp:nvSpPr>
      <dsp:spPr>
        <a:xfrm>
          <a:off x="0" y="0"/>
          <a:ext cx="49218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51B07-CE47-42D7-B605-A3C33B9BF5F5}">
      <dsp:nvSpPr>
        <dsp:cNvPr id="0" name=""/>
        <dsp:cNvSpPr/>
      </dsp:nvSpPr>
      <dsp:spPr>
        <a:xfrm>
          <a:off x="0" y="0"/>
          <a:ext cx="4921897" cy="129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Data Visualizations </a:t>
          </a:r>
          <a:endParaRPr lang="en-IN" sz="4800" kern="1200" dirty="0"/>
        </a:p>
      </dsp:txBody>
      <dsp:txXfrm>
        <a:off x="0" y="0"/>
        <a:ext cx="4921897" cy="1298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BD6A-3936-457E-82C1-15BEFB7FFDB7}">
      <dsp:nvSpPr>
        <dsp:cNvPr id="0" name=""/>
        <dsp:cNvSpPr/>
      </dsp:nvSpPr>
      <dsp:spPr>
        <a:xfrm>
          <a:off x="300489" y="255"/>
          <a:ext cx="1755000" cy="522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Dashboard</a:t>
          </a:r>
          <a:endParaRPr lang="en-IN" sz="2800" kern="1200" dirty="0"/>
        </a:p>
      </dsp:txBody>
      <dsp:txXfrm>
        <a:off x="300489" y="255"/>
        <a:ext cx="1755000" cy="522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CBEC6-054D-4CDB-9730-E76FA59B62B9}">
      <dsp:nvSpPr>
        <dsp:cNvPr id="0" name=""/>
        <dsp:cNvSpPr/>
      </dsp:nvSpPr>
      <dsp:spPr>
        <a:xfrm>
          <a:off x="0" y="0"/>
          <a:ext cx="4371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51B07-CE47-42D7-B605-A3C33B9BF5F5}">
      <dsp:nvSpPr>
        <dsp:cNvPr id="0" name=""/>
        <dsp:cNvSpPr/>
      </dsp:nvSpPr>
      <dsp:spPr>
        <a:xfrm>
          <a:off x="0" y="0"/>
          <a:ext cx="4371391" cy="113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Conclusion</a:t>
          </a:r>
          <a:endParaRPr lang="en-IN" sz="5400" kern="1200" dirty="0"/>
        </a:p>
      </dsp:txBody>
      <dsp:txXfrm>
        <a:off x="0" y="0"/>
        <a:ext cx="4371391" cy="113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08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3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4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82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4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2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3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7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1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697920-70FC-4B41-B8B1-94A5C90FDA23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D1C2C5-DCC7-42D9-BB75-BAF91428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493E96-F52A-4AF7-9276-71CCC8732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086390"/>
              </p:ext>
            </p:extLst>
          </p:nvPr>
        </p:nvGraphicFramePr>
        <p:xfrm>
          <a:off x="219269" y="240703"/>
          <a:ext cx="7693091" cy="150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4061FB9A-0DAF-43B5-8B93-CE3902120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896" y="3429000"/>
            <a:ext cx="7447181" cy="1504122"/>
          </a:xfrm>
        </p:spPr>
        <p:txBody>
          <a:bodyPr>
            <a:normAutofit/>
          </a:bodyPr>
          <a:lstStyle/>
          <a:p>
            <a:r>
              <a:rPr lang="en-US" sz="6000" dirty="0"/>
              <a:t>Supermarket sales</a:t>
            </a:r>
            <a:endParaRPr lang="en-IN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B7E3BC-F015-4C0C-8E75-53B3D601F2D0}"/>
              </a:ext>
            </a:extLst>
          </p:cNvPr>
          <p:cNvSpPr txBox="1">
            <a:spLocks/>
          </p:cNvSpPr>
          <p:nvPr/>
        </p:nvSpPr>
        <p:spPr>
          <a:xfrm>
            <a:off x="9938052" y="5685182"/>
            <a:ext cx="2194681" cy="9321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Submitted by </a:t>
            </a:r>
            <a:endParaRPr lang="en-IN" sz="5800" dirty="0"/>
          </a:p>
          <a:p>
            <a:r>
              <a:rPr lang="en-IN" dirty="0"/>
              <a:t>Shaik Reshma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0289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493E96-F52A-4AF7-9276-71CCC8732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274225"/>
              </p:ext>
            </p:extLst>
          </p:nvPr>
        </p:nvGraphicFramePr>
        <p:xfrm>
          <a:off x="219269" y="240703"/>
          <a:ext cx="7693091" cy="150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4061FB9A-0DAF-43B5-8B93-CE3902120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444" y="1924877"/>
            <a:ext cx="11272732" cy="4121359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 the data the date column is not in a good format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date column contains both DMY and  MDY Format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have set the format as DMY by Text to columns ,  and selecting the format to be changed in the dialogue box of date format column</a:t>
            </a:r>
          </a:p>
        </p:txBody>
      </p:sp>
    </p:spTree>
    <p:extLst>
      <p:ext uri="{BB962C8B-B14F-4D97-AF65-F5344CB8AC3E}">
        <p14:creationId xmlns:p14="http://schemas.microsoft.com/office/powerpoint/2010/main" val="22855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B50D12E-658C-4A2B-840C-64B008E24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947029"/>
              </p:ext>
            </p:extLst>
          </p:nvPr>
        </p:nvGraphicFramePr>
        <p:xfrm>
          <a:off x="415213" y="343340"/>
          <a:ext cx="4921897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44B536D8-5C48-443C-9FF2-9D65C01A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213" y="1642189"/>
            <a:ext cx="11276043" cy="453467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 the date column I have created some columns 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Year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week name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Month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based on Total column I have created sales column which shows if it is a highest sales or a lowest sales </a:t>
            </a:r>
            <a:endParaRPr lang="en-IN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0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B50D12E-658C-4A2B-840C-64B008E24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397943"/>
              </p:ext>
            </p:extLst>
          </p:nvPr>
        </p:nvGraphicFramePr>
        <p:xfrm>
          <a:off x="415213" y="343340"/>
          <a:ext cx="4921897" cy="11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44B536D8-5C48-443C-9FF2-9D65C01A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213" y="1642188"/>
            <a:ext cx="11276043" cy="45999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From the data I have created Quantity bar column which displays the quantity as number of “*” . If the quantity is two then it displays ** next to the Quantity column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created conditional formatting for rating column which shows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Green    arrow for highest ratings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Yellow     arrow for average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Red    arrow for least ratings with bars 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6E5C2B94-FE68-44ED-9CAB-EA216F22FF0D}"/>
              </a:ext>
            </a:extLst>
          </p:cNvPr>
          <p:cNvSpPr/>
          <p:nvPr/>
        </p:nvSpPr>
        <p:spPr>
          <a:xfrm>
            <a:off x="2220686" y="4267200"/>
            <a:ext cx="261257" cy="38255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996D70-6C20-45AF-8322-42B9EB9209EE}"/>
              </a:ext>
            </a:extLst>
          </p:cNvPr>
          <p:cNvSpPr/>
          <p:nvPr/>
        </p:nvSpPr>
        <p:spPr>
          <a:xfrm>
            <a:off x="2236238" y="4868741"/>
            <a:ext cx="363894" cy="2425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BF82491-00CB-4F7A-B1A2-3544BFD02652}"/>
              </a:ext>
            </a:extLst>
          </p:cNvPr>
          <p:cNvSpPr/>
          <p:nvPr/>
        </p:nvSpPr>
        <p:spPr>
          <a:xfrm>
            <a:off x="2614904" y="5368213"/>
            <a:ext cx="261257" cy="3825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5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B50D12E-658C-4A2B-840C-64B008E24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918007"/>
              </p:ext>
            </p:extLst>
          </p:nvPr>
        </p:nvGraphicFramePr>
        <p:xfrm>
          <a:off x="415213" y="259364"/>
          <a:ext cx="4921897" cy="1298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44B536D8-5C48-443C-9FF2-9D65C01A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213" y="1642189"/>
            <a:ext cx="11276043" cy="453467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</a:t>
            </a: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 created pivot tables graphs and slicers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Payment ( represents the most preferred payment type by the customers 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Monthly wise gross income (which shows the month which has highest gross income)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City (sum of totals by city ,shows the city which has most sales)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Percentage of gender (by counts)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Most preferred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Branch (which contains highest sales)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9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CC12E24-A1F3-4BD4-B6B7-47D04D83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75575"/>
              </p:ext>
            </p:extLst>
          </p:nvPr>
        </p:nvGraphicFramePr>
        <p:xfrm>
          <a:off x="4918010" y="177282"/>
          <a:ext cx="2355979" cy="52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DC8A777-9053-4D1F-86B4-91CC32FF9A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20000" r="1045" b="9796"/>
          <a:stretch/>
        </p:blipFill>
        <p:spPr>
          <a:xfrm>
            <a:off x="167951" y="821095"/>
            <a:ext cx="11896531" cy="5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3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B50D12E-658C-4A2B-840C-64B008E24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38231"/>
              </p:ext>
            </p:extLst>
          </p:nvPr>
        </p:nvGraphicFramePr>
        <p:xfrm>
          <a:off x="415213" y="259364"/>
          <a:ext cx="4371391" cy="113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44B536D8-5C48-443C-9FF2-9D65C01A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978" y="2057401"/>
            <a:ext cx="11276043" cy="27431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 have reported the connections between all the slicers so that if I click on one of the filter of any slicer , It will change the complete dashboard based on the selected category </a:t>
            </a:r>
          </a:p>
          <a:p>
            <a:endParaRPr lang="en-US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268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68</TotalTime>
  <Words>273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 shaik</dc:creator>
  <cp:lastModifiedBy>reshma shaik</cp:lastModifiedBy>
  <cp:revision>7</cp:revision>
  <dcterms:created xsi:type="dcterms:W3CDTF">2023-04-01T18:05:47Z</dcterms:created>
  <dcterms:modified xsi:type="dcterms:W3CDTF">2023-04-03T13:40:58Z</dcterms:modified>
</cp:coreProperties>
</file>