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hma shaik" userId="501a3fdf3dfebf62" providerId="LiveId" clId="{0177FFE7-4EBD-43C3-96F5-61E7F19B8A98}"/>
    <pc:docChg chg="undo custSel addSld delSld modSld">
      <pc:chgData name="reshma shaik" userId="501a3fdf3dfebf62" providerId="LiveId" clId="{0177FFE7-4EBD-43C3-96F5-61E7F19B8A98}" dt="2023-03-31T16:52:48.210" v="269" actId="12084"/>
      <pc:docMkLst>
        <pc:docMk/>
      </pc:docMkLst>
      <pc:sldChg chg="addSp delSp modSp mod">
        <pc:chgData name="reshma shaik" userId="501a3fdf3dfebf62" providerId="LiveId" clId="{0177FFE7-4EBD-43C3-96F5-61E7F19B8A98}" dt="2023-03-31T16:44:04.169" v="33" actId="12084"/>
        <pc:sldMkLst>
          <pc:docMk/>
          <pc:sldMk cId="2503443503" sldId="258"/>
        </pc:sldMkLst>
        <pc:spChg chg="mod">
          <ac:chgData name="reshma shaik" userId="501a3fdf3dfebf62" providerId="LiveId" clId="{0177FFE7-4EBD-43C3-96F5-61E7F19B8A98}" dt="2023-03-31T16:43:52.890" v="32" actId="20577"/>
          <ac:spMkLst>
            <pc:docMk/>
            <pc:sldMk cId="2503443503" sldId="258"/>
            <ac:spMk id="2" creationId="{68AD9A9E-9FE2-4E79-A689-DD56F11F0CB6}"/>
          </ac:spMkLst>
        </pc:spChg>
        <pc:spChg chg="del mod">
          <ac:chgData name="reshma shaik" userId="501a3fdf3dfebf62" providerId="LiveId" clId="{0177FFE7-4EBD-43C3-96F5-61E7F19B8A98}" dt="2023-03-31T16:44:04.169" v="33" actId="12084"/>
          <ac:spMkLst>
            <pc:docMk/>
            <pc:sldMk cId="2503443503" sldId="258"/>
            <ac:spMk id="3" creationId="{294C5617-D612-4505-A897-A2C83E929303}"/>
          </ac:spMkLst>
        </pc:spChg>
        <pc:graphicFrameChg chg="add mod">
          <ac:chgData name="reshma shaik" userId="501a3fdf3dfebf62" providerId="LiveId" clId="{0177FFE7-4EBD-43C3-96F5-61E7F19B8A98}" dt="2023-03-31T16:44:04.169" v="33" actId="12084"/>
          <ac:graphicFrameMkLst>
            <pc:docMk/>
            <pc:sldMk cId="2503443503" sldId="258"/>
            <ac:graphicFrameMk id="4" creationId="{6A22A603-7D40-49A6-8B26-97F57EE49DD8}"/>
          </ac:graphicFrameMkLst>
        </pc:graphicFrameChg>
      </pc:sldChg>
      <pc:sldChg chg="new del">
        <pc:chgData name="reshma shaik" userId="501a3fdf3dfebf62" providerId="LiveId" clId="{0177FFE7-4EBD-43C3-96F5-61E7F19B8A98}" dt="2023-03-31T16:44:52.596" v="35" actId="47"/>
        <pc:sldMkLst>
          <pc:docMk/>
          <pc:sldMk cId="2835969000" sldId="259"/>
        </pc:sldMkLst>
      </pc:sldChg>
      <pc:sldChg chg="addSp delSp modSp new mod">
        <pc:chgData name="reshma shaik" userId="501a3fdf3dfebf62" providerId="LiveId" clId="{0177FFE7-4EBD-43C3-96F5-61E7F19B8A98}" dt="2023-03-31T16:52:48.210" v="269" actId="12084"/>
        <pc:sldMkLst>
          <pc:docMk/>
          <pc:sldMk cId="3724036831" sldId="259"/>
        </pc:sldMkLst>
        <pc:spChg chg="mod">
          <ac:chgData name="reshma shaik" userId="501a3fdf3dfebf62" providerId="LiveId" clId="{0177FFE7-4EBD-43C3-96F5-61E7F19B8A98}" dt="2023-03-31T16:47:03.757" v="55" actId="20577"/>
          <ac:spMkLst>
            <pc:docMk/>
            <pc:sldMk cId="3724036831" sldId="259"/>
            <ac:spMk id="2" creationId="{BE150FE3-50BF-44E7-8B31-78DBFCDF93E5}"/>
          </ac:spMkLst>
        </pc:spChg>
        <pc:spChg chg="add del mod">
          <ac:chgData name="reshma shaik" userId="501a3fdf3dfebf62" providerId="LiveId" clId="{0177FFE7-4EBD-43C3-96F5-61E7F19B8A98}" dt="2023-03-31T16:52:48.210" v="269" actId="12084"/>
          <ac:spMkLst>
            <pc:docMk/>
            <pc:sldMk cId="3724036831" sldId="259"/>
            <ac:spMk id="3" creationId="{559F9846-A493-404D-AD9F-1246CE9DF64A}"/>
          </ac:spMkLst>
        </pc:spChg>
        <pc:graphicFrameChg chg="add del mod">
          <ac:chgData name="reshma shaik" userId="501a3fdf3dfebf62" providerId="LiveId" clId="{0177FFE7-4EBD-43C3-96F5-61E7F19B8A98}" dt="2023-03-31T16:51:36.740" v="254" actId="12084"/>
          <ac:graphicFrameMkLst>
            <pc:docMk/>
            <pc:sldMk cId="3724036831" sldId="259"/>
            <ac:graphicFrameMk id="4" creationId="{067498CC-F755-4114-9ADA-F3C909294F57}"/>
          </ac:graphicFrameMkLst>
        </pc:graphicFrameChg>
        <pc:graphicFrameChg chg="add del mod">
          <ac:chgData name="reshma shaik" userId="501a3fdf3dfebf62" providerId="LiveId" clId="{0177FFE7-4EBD-43C3-96F5-61E7F19B8A98}" dt="2023-03-31T16:51:47.322" v="256" actId="12084"/>
          <ac:graphicFrameMkLst>
            <pc:docMk/>
            <pc:sldMk cId="3724036831" sldId="259"/>
            <ac:graphicFrameMk id="5" creationId="{72E8DB45-1EA8-4A60-AF6B-2D723AC5CB0D}"/>
          </ac:graphicFrameMkLst>
        </pc:graphicFrameChg>
        <pc:graphicFrameChg chg="add del mod">
          <ac:chgData name="reshma shaik" userId="501a3fdf3dfebf62" providerId="LiveId" clId="{0177FFE7-4EBD-43C3-96F5-61E7F19B8A98}" dt="2023-03-31T16:52:03.397" v="260" actId="12084"/>
          <ac:graphicFrameMkLst>
            <pc:docMk/>
            <pc:sldMk cId="3724036831" sldId="259"/>
            <ac:graphicFrameMk id="6" creationId="{C0E4ECC3-A00D-499C-AD54-0E5D0C75DE93}"/>
          </ac:graphicFrameMkLst>
        </pc:graphicFrameChg>
        <pc:graphicFrameChg chg="add del mod">
          <ac:chgData name="reshma shaik" userId="501a3fdf3dfebf62" providerId="LiveId" clId="{0177FFE7-4EBD-43C3-96F5-61E7F19B8A98}" dt="2023-03-31T16:52:12.786" v="262" actId="12084"/>
          <ac:graphicFrameMkLst>
            <pc:docMk/>
            <pc:sldMk cId="3724036831" sldId="259"/>
            <ac:graphicFrameMk id="7" creationId="{E353A438-CD1C-4D22-9E2D-DF1A48F403CD}"/>
          </ac:graphicFrameMkLst>
        </pc:graphicFrameChg>
        <pc:graphicFrameChg chg="add del mod">
          <ac:chgData name="reshma shaik" userId="501a3fdf3dfebf62" providerId="LiveId" clId="{0177FFE7-4EBD-43C3-96F5-61E7F19B8A98}" dt="2023-03-31T16:52:21.850" v="264" actId="12084"/>
          <ac:graphicFrameMkLst>
            <pc:docMk/>
            <pc:sldMk cId="3724036831" sldId="259"/>
            <ac:graphicFrameMk id="8" creationId="{8F683ED5-2C37-4FDD-83B8-3E43697B7F98}"/>
          </ac:graphicFrameMkLst>
        </pc:graphicFrameChg>
        <pc:graphicFrameChg chg="add del mod">
          <ac:chgData name="reshma shaik" userId="501a3fdf3dfebf62" providerId="LiveId" clId="{0177FFE7-4EBD-43C3-96F5-61E7F19B8A98}" dt="2023-03-31T16:52:31.260" v="266" actId="12084"/>
          <ac:graphicFrameMkLst>
            <pc:docMk/>
            <pc:sldMk cId="3724036831" sldId="259"/>
            <ac:graphicFrameMk id="9" creationId="{F9A93F94-80A5-464D-B6AD-2EB9AB84588F}"/>
          </ac:graphicFrameMkLst>
        </pc:graphicFrameChg>
        <pc:graphicFrameChg chg="add del mod">
          <ac:chgData name="reshma shaik" userId="501a3fdf3dfebf62" providerId="LiveId" clId="{0177FFE7-4EBD-43C3-96F5-61E7F19B8A98}" dt="2023-03-31T16:52:41.318" v="268" actId="12084"/>
          <ac:graphicFrameMkLst>
            <pc:docMk/>
            <pc:sldMk cId="3724036831" sldId="259"/>
            <ac:graphicFrameMk id="10" creationId="{138BA50A-8F4C-41B7-A574-F1669EE512CB}"/>
          </ac:graphicFrameMkLst>
        </pc:graphicFrameChg>
        <pc:graphicFrameChg chg="add mod">
          <ac:chgData name="reshma shaik" userId="501a3fdf3dfebf62" providerId="LiveId" clId="{0177FFE7-4EBD-43C3-96F5-61E7F19B8A98}" dt="2023-03-31T16:52:48.210" v="269" actId="12084"/>
          <ac:graphicFrameMkLst>
            <pc:docMk/>
            <pc:sldMk cId="3724036831" sldId="259"/>
            <ac:graphicFrameMk id="11" creationId="{A524598A-3D15-4545-BF27-2729A6DB408F}"/>
          </ac:graphicFrameMkLst>
        </pc:graphicFrameChg>
      </pc:sldChg>
      <pc:sldChg chg="new">
        <pc:chgData name="reshma shaik" userId="501a3fdf3dfebf62" providerId="LiveId" clId="{0177FFE7-4EBD-43C3-96F5-61E7F19B8A98}" dt="2023-03-31T16:44:59.916" v="37" actId="680"/>
        <pc:sldMkLst>
          <pc:docMk/>
          <pc:sldMk cId="3345938739" sldId="260"/>
        </pc:sldMkLst>
      </pc:sldChg>
      <pc:sldChg chg="new">
        <pc:chgData name="reshma shaik" userId="501a3fdf3dfebf62" providerId="LiveId" clId="{0177FFE7-4EBD-43C3-96F5-61E7F19B8A98}" dt="2023-03-31T16:45:01.458" v="38" actId="680"/>
        <pc:sldMkLst>
          <pc:docMk/>
          <pc:sldMk cId="1153490586" sldId="261"/>
        </pc:sldMkLst>
      </pc:sldChg>
    </pc:docChg>
  </pc:docChgLst>
</pc:chgInfo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C7318-0E47-4DB8-B85B-DD687CFD8C7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E39A91A-820A-4292-A6C4-AC4801C4FBF0}">
      <dgm:prSet/>
      <dgm:spPr/>
      <dgm:t>
        <a:bodyPr/>
        <a:lstStyle/>
        <a:p>
          <a:r>
            <a:rPr lang="en-US" dirty="0"/>
            <a:t>Loading data from Text/csv</a:t>
          </a:r>
          <a:endParaRPr lang="en-IN" dirty="0"/>
        </a:p>
      </dgm:t>
    </dgm:pt>
    <dgm:pt modelId="{6811B2D5-D5E5-4ACD-BB25-3317512977A4}" type="parTrans" cxnId="{9C3A5832-34A7-46CD-96FF-E64791C07E29}">
      <dgm:prSet/>
      <dgm:spPr/>
      <dgm:t>
        <a:bodyPr/>
        <a:lstStyle/>
        <a:p>
          <a:endParaRPr lang="en-IN"/>
        </a:p>
      </dgm:t>
    </dgm:pt>
    <dgm:pt modelId="{FDFE4291-69D6-44C0-9EBE-AE4750333435}" type="sibTrans" cxnId="{9C3A5832-34A7-46CD-96FF-E64791C07E29}">
      <dgm:prSet/>
      <dgm:spPr/>
      <dgm:t>
        <a:bodyPr/>
        <a:lstStyle/>
        <a:p>
          <a:endParaRPr lang="en-IN"/>
        </a:p>
      </dgm:t>
    </dgm:pt>
    <dgm:pt modelId="{A5A53D2D-24F2-4995-8568-5BA9D4BF0DE7}">
      <dgm:prSet/>
      <dgm:spPr/>
      <dgm:t>
        <a:bodyPr/>
        <a:lstStyle/>
        <a:p>
          <a:r>
            <a:rPr lang="en-US"/>
            <a:t>Transforming data to power query</a:t>
          </a:r>
          <a:endParaRPr lang="en-IN"/>
        </a:p>
      </dgm:t>
    </dgm:pt>
    <dgm:pt modelId="{7E607A2C-2AE7-4483-9040-7469111E7D6C}" type="parTrans" cxnId="{EE896E8F-5D3C-4AC9-A2E1-2FAFD3C74BC3}">
      <dgm:prSet/>
      <dgm:spPr/>
      <dgm:t>
        <a:bodyPr/>
        <a:lstStyle/>
        <a:p>
          <a:endParaRPr lang="en-IN"/>
        </a:p>
      </dgm:t>
    </dgm:pt>
    <dgm:pt modelId="{FEB81543-072B-45E0-A316-B1184264B2FD}" type="sibTrans" cxnId="{EE896E8F-5D3C-4AC9-A2E1-2FAFD3C74BC3}">
      <dgm:prSet/>
      <dgm:spPr/>
      <dgm:t>
        <a:bodyPr/>
        <a:lstStyle/>
        <a:p>
          <a:endParaRPr lang="en-IN"/>
        </a:p>
      </dgm:t>
    </dgm:pt>
    <dgm:pt modelId="{97223470-6BCD-4F91-955B-D178F40B2979}">
      <dgm:prSet/>
      <dgm:spPr/>
      <dgm:t>
        <a:bodyPr/>
        <a:lstStyle/>
        <a:p>
          <a:r>
            <a:rPr lang="en-US"/>
            <a:t>Checking for errors &amp; null values </a:t>
          </a:r>
          <a:endParaRPr lang="en-IN"/>
        </a:p>
      </dgm:t>
    </dgm:pt>
    <dgm:pt modelId="{5C659ADB-4B13-4D95-A349-FAEB76F2CC2F}" type="parTrans" cxnId="{05D6BC9D-1320-42DF-B669-4111420E69C5}">
      <dgm:prSet/>
      <dgm:spPr/>
      <dgm:t>
        <a:bodyPr/>
        <a:lstStyle/>
        <a:p>
          <a:endParaRPr lang="en-IN"/>
        </a:p>
      </dgm:t>
    </dgm:pt>
    <dgm:pt modelId="{067EDE48-772D-4B4E-B475-44349AB4E593}" type="sibTrans" cxnId="{05D6BC9D-1320-42DF-B669-4111420E69C5}">
      <dgm:prSet/>
      <dgm:spPr/>
      <dgm:t>
        <a:bodyPr/>
        <a:lstStyle/>
        <a:p>
          <a:endParaRPr lang="en-IN"/>
        </a:p>
      </dgm:t>
    </dgm:pt>
    <dgm:pt modelId="{A73B520D-8E2B-4AA5-8292-BA390BD25427}">
      <dgm:prSet/>
      <dgm:spPr/>
      <dgm:t>
        <a:bodyPr/>
        <a:lstStyle/>
        <a:p>
          <a:r>
            <a:rPr lang="en-US"/>
            <a:t>From the given data “Date” column is not in good format . I have changed the data type by using locale.</a:t>
          </a:r>
          <a:endParaRPr lang="en-IN"/>
        </a:p>
      </dgm:t>
    </dgm:pt>
    <dgm:pt modelId="{A51FBA39-75C2-4DE5-9060-56D3766D331E}" type="parTrans" cxnId="{02646ACC-4490-40F1-99C8-B2436DD22FBD}">
      <dgm:prSet/>
      <dgm:spPr/>
      <dgm:t>
        <a:bodyPr/>
        <a:lstStyle/>
        <a:p>
          <a:endParaRPr lang="en-IN"/>
        </a:p>
      </dgm:t>
    </dgm:pt>
    <dgm:pt modelId="{6E314472-BAB9-47D8-99B7-8C87EA6EFF50}" type="sibTrans" cxnId="{02646ACC-4490-40F1-99C8-B2436DD22FBD}">
      <dgm:prSet/>
      <dgm:spPr/>
      <dgm:t>
        <a:bodyPr/>
        <a:lstStyle/>
        <a:p>
          <a:endParaRPr lang="en-IN"/>
        </a:p>
      </dgm:t>
    </dgm:pt>
    <dgm:pt modelId="{5504F470-7D7F-446A-AC48-E28718EFBC15}" type="pres">
      <dgm:prSet presAssocID="{624C7318-0E47-4DB8-B85B-DD687CFD8C7A}" presName="linear" presStyleCnt="0">
        <dgm:presLayoutVars>
          <dgm:animLvl val="lvl"/>
          <dgm:resizeHandles val="exact"/>
        </dgm:presLayoutVars>
      </dgm:prSet>
      <dgm:spPr/>
    </dgm:pt>
    <dgm:pt modelId="{C30D2960-C46B-4585-85C9-A7D80B534AC0}" type="pres">
      <dgm:prSet presAssocID="{8E39A91A-820A-4292-A6C4-AC4801C4FBF0}" presName="parentText" presStyleLbl="node1" presStyleIdx="0" presStyleCnt="4" custLinFactNeighborX="-275" custLinFactNeighborY="-97266">
        <dgm:presLayoutVars>
          <dgm:chMax val="0"/>
          <dgm:bulletEnabled val="1"/>
        </dgm:presLayoutVars>
      </dgm:prSet>
      <dgm:spPr/>
    </dgm:pt>
    <dgm:pt modelId="{C80BD0D8-41FA-479A-8782-7E7D4DE86CD8}" type="pres">
      <dgm:prSet presAssocID="{FDFE4291-69D6-44C0-9EBE-AE4750333435}" presName="spacer" presStyleCnt="0"/>
      <dgm:spPr/>
    </dgm:pt>
    <dgm:pt modelId="{73532A10-A5B2-4CA5-AF4C-B6C739816226}" type="pres">
      <dgm:prSet presAssocID="{A5A53D2D-24F2-4995-8568-5BA9D4BF0D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7D9F04-0E2E-46A4-8FC4-8C136C39E1A6}" type="pres">
      <dgm:prSet presAssocID="{FEB81543-072B-45E0-A316-B1184264B2FD}" presName="spacer" presStyleCnt="0"/>
      <dgm:spPr/>
    </dgm:pt>
    <dgm:pt modelId="{1646B7FB-8032-4182-B7DE-D22083564175}" type="pres">
      <dgm:prSet presAssocID="{97223470-6BCD-4F91-955B-D178F40B29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B1B518-2F2D-47CD-AEC6-57664ED60FE0}" type="pres">
      <dgm:prSet presAssocID="{067EDE48-772D-4B4E-B475-44349AB4E593}" presName="spacer" presStyleCnt="0"/>
      <dgm:spPr/>
    </dgm:pt>
    <dgm:pt modelId="{41F02F8B-1FEA-4A25-BD46-DDA713373CF4}" type="pres">
      <dgm:prSet presAssocID="{A73B520D-8E2B-4AA5-8292-BA390BD254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183961E-ED18-47FE-8EAB-B977864B5B4E}" type="presOf" srcId="{97223470-6BCD-4F91-955B-D178F40B2979}" destId="{1646B7FB-8032-4182-B7DE-D22083564175}" srcOrd="0" destOrd="0" presId="urn:microsoft.com/office/officeart/2005/8/layout/vList2"/>
    <dgm:cxn modelId="{9C3A5832-34A7-46CD-96FF-E64791C07E29}" srcId="{624C7318-0E47-4DB8-B85B-DD687CFD8C7A}" destId="{8E39A91A-820A-4292-A6C4-AC4801C4FBF0}" srcOrd="0" destOrd="0" parTransId="{6811B2D5-D5E5-4ACD-BB25-3317512977A4}" sibTransId="{FDFE4291-69D6-44C0-9EBE-AE4750333435}"/>
    <dgm:cxn modelId="{0FB70938-1FD5-4C24-A49F-4F63A6939BDC}" type="presOf" srcId="{8E39A91A-820A-4292-A6C4-AC4801C4FBF0}" destId="{C30D2960-C46B-4585-85C9-A7D80B534AC0}" srcOrd="0" destOrd="0" presId="urn:microsoft.com/office/officeart/2005/8/layout/vList2"/>
    <dgm:cxn modelId="{8328F568-F421-435B-A9E1-B9AA1990E8FC}" type="presOf" srcId="{A5A53D2D-24F2-4995-8568-5BA9D4BF0DE7}" destId="{73532A10-A5B2-4CA5-AF4C-B6C739816226}" srcOrd="0" destOrd="0" presId="urn:microsoft.com/office/officeart/2005/8/layout/vList2"/>
    <dgm:cxn modelId="{51E21552-F82C-49A8-94B8-754EAA9F20A8}" type="presOf" srcId="{624C7318-0E47-4DB8-B85B-DD687CFD8C7A}" destId="{5504F470-7D7F-446A-AC48-E28718EFBC15}" srcOrd="0" destOrd="0" presId="urn:microsoft.com/office/officeart/2005/8/layout/vList2"/>
    <dgm:cxn modelId="{EE896E8F-5D3C-4AC9-A2E1-2FAFD3C74BC3}" srcId="{624C7318-0E47-4DB8-B85B-DD687CFD8C7A}" destId="{A5A53D2D-24F2-4995-8568-5BA9D4BF0DE7}" srcOrd="1" destOrd="0" parTransId="{7E607A2C-2AE7-4483-9040-7469111E7D6C}" sibTransId="{FEB81543-072B-45E0-A316-B1184264B2FD}"/>
    <dgm:cxn modelId="{05D6BC9D-1320-42DF-B669-4111420E69C5}" srcId="{624C7318-0E47-4DB8-B85B-DD687CFD8C7A}" destId="{97223470-6BCD-4F91-955B-D178F40B2979}" srcOrd="2" destOrd="0" parTransId="{5C659ADB-4B13-4D95-A349-FAEB76F2CC2F}" sibTransId="{067EDE48-772D-4B4E-B475-44349AB4E593}"/>
    <dgm:cxn modelId="{02646ACC-4490-40F1-99C8-B2436DD22FBD}" srcId="{624C7318-0E47-4DB8-B85B-DD687CFD8C7A}" destId="{A73B520D-8E2B-4AA5-8292-BA390BD25427}" srcOrd="3" destOrd="0" parTransId="{A51FBA39-75C2-4DE5-9060-56D3766D331E}" sibTransId="{6E314472-BAB9-47D8-99B7-8C87EA6EFF50}"/>
    <dgm:cxn modelId="{FB7981E2-608D-4679-8DF6-D201444A1705}" type="presOf" srcId="{A73B520D-8E2B-4AA5-8292-BA390BD25427}" destId="{41F02F8B-1FEA-4A25-BD46-DDA713373CF4}" srcOrd="0" destOrd="0" presId="urn:microsoft.com/office/officeart/2005/8/layout/vList2"/>
    <dgm:cxn modelId="{58C6524B-E62D-47CB-9C21-1B06F0A1009F}" type="presParOf" srcId="{5504F470-7D7F-446A-AC48-E28718EFBC15}" destId="{C30D2960-C46B-4585-85C9-A7D80B534AC0}" srcOrd="0" destOrd="0" presId="urn:microsoft.com/office/officeart/2005/8/layout/vList2"/>
    <dgm:cxn modelId="{5A5A0C64-3997-44AF-B078-9F40C863E4FF}" type="presParOf" srcId="{5504F470-7D7F-446A-AC48-E28718EFBC15}" destId="{C80BD0D8-41FA-479A-8782-7E7D4DE86CD8}" srcOrd="1" destOrd="0" presId="urn:microsoft.com/office/officeart/2005/8/layout/vList2"/>
    <dgm:cxn modelId="{9AE6B988-CCE1-4D38-A73E-8E4E7F456918}" type="presParOf" srcId="{5504F470-7D7F-446A-AC48-E28718EFBC15}" destId="{73532A10-A5B2-4CA5-AF4C-B6C739816226}" srcOrd="2" destOrd="0" presId="urn:microsoft.com/office/officeart/2005/8/layout/vList2"/>
    <dgm:cxn modelId="{700C6F94-089C-4B82-8A85-4D7D26B9EBD4}" type="presParOf" srcId="{5504F470-7D7F-446A-AC48-E28718EFBC15}" destId="{577D9F04-0E2E-46A4-8FC4-8C136C39E1A6}" srcOrd="3" destOrd="0" presId="urn:microsoft.com/office/officeart/2005/8/layout/vList2"/>
    <dgm:cxn modelId="{3B456305-FB31-4B42-91B4-4D5B7012AE14}" type="presParOf" srcId="{5504F470-7D7F-446A-AC48-E28718EFBC15}" destId="{1646B7FB-8032-4182-B7DE-D22083564175}" srcOrd="4" destOrd="0" presId="urn:microsoft.com/office/officeart/2005/8/layout/vList2"/>
    <dgm:cxn modelId="{DDF0D07D-17BD-4D9A-876C-1A64368A21E9}" type="presParOf" srcId="{5504F470-7D7F-446A-AC48-E28718EFBC15}" destId="{37B1B518-2F2D-47CD-AEC6-57664ED60FE0}" srcOrd="5" destOrd="0" presId="urn:microsoft.com/office/officeart/2005/8/layout/vList2"/>
    <dgm:cxn modelId="{A3648126-1FC4-4766-90F7-3A947D1FBA12}" type="presParOf" srcId="{5504F470-7D7F-446A-AC48-E28718EFBC15}" destId="{41F02F8B-1FEA-4A25-BD46-DDA713373C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22522-BA49-489D-9D12-E5BF04B6F8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3FAE6B-AA12-41ED-B3D7-0475FCF8386A}">
      <dgm:prSet/>
      <dgm:spPr/>
      <dgm:t>
        <a:bodyPr/>
        <a:lstStyle/>
        <a:p>
          <a:r>
            <a:rPr lang="en-US" dirty="0"/>
            <a:t>From the date column I have created some calculated columns </a:t>
          </a:r>
          <a:endParaRPr lang="en-IN" dirty="0"/>
        </a:p>
      </dgm:t>
    </dgm:pt>
    <dgm:pt modelId="{3EA2439C-221F-405B-8264-69BB1C69A08E}" type="parTrans" cxnId="{18AF6ADD-C95E-49EF-9472-91F29F260BA5}">
      <dgm:prSet/>
      <dgm:spPr/>
      <dgm:t>
        <a:bodyPr/>
        <a:lstStyle/>
        <a:p>
          <a:endParaRPr lang="en-IN"/>
        </a:p>
      </dgm:t>
    </dgm:pt>
    <dgm:pt modelId="{7FCF5974-B84F-416D-BCA7-C037E0812C8C}" type="sibTrans" cxnId="{18AF6ADD-C95E-49EF-9472-91F29F260BA5}">
      <dgm:prSet/>
      <dgm:spPr/>
      <dgm:t>
        <a:bodyPr/>
        <a:lstStyle/>
        <a:p>
          <a:endParaRPr lang="en-IN"/>
        </a:p>
      </dgm:t>
    </dgm:pt>
    <dgm:pt modelId="{E2743908-D350-4025-AE76-5EF845173515}">
      <dgm:prSet/>
      <dgm:spPr/>
      <dgm:t>
        <a:bodyPr/>
        <a:lstStyle/>
        <a:p>
          <a:r>
            <a:rPr lang="en-US" dirty="0"/>
            <a:t>Month</a:t>
          </a:r>
          <a:endParaRPr lang="en-IN" dirty="0"/>
        </a:p>
      </dgm:t>
    </dgm:pt>
    <dgm:pt modelId="{1FE554B6-5828-4573-9621-879185662A97}" type="parTrans" cxnId="{7C3A5C93-4327-491C-804E-A067CE0659E0}">
      <dgm:prSet/>
      <dgm:spPr/>
      <dgm:t>
        <a:bodyPr/>
        <a:lstStyle/>
        <a:p>
          <a:endParaRPr lang="en-IN"/>
        </a:p>
      </dgm:t>
    </dgm:pt>
    <dgm:pt modelId="{18CD6953-F550-468B-B78A-601CC4DCE218}" type="sibTrans" cxnId="{7C3A5C93-4327-491C-804E-A067CE0659E0}">
      <dgm:prSet/>
      <dgm:spPr/>
      <dgm:t>
        <a:bodyPr/>
        <a:lstStyle/>
        <a:p>
          <a:endParaRPr lang="en-IN"/>
        </a:p>
      </dgm:t>
    </dgm:pt>
    <dgm:pt modelId="{37329330-394E-4CA9-97D1-BC6EFB05BD0E}">
      <dgm:prSet/>
      <dgm:spPr/>
      <dgm:t>
        <a:bodyPr/>
        <a:lstStyle/>
        <a:p>
          <a:r>
            <a:rPr lang="en-US"/>
            <a:t>Year</a:t>
          </a:r>
          <a:endParaRPr lang="en-IN"/>
        </a:p>
      </dgm:t>
    </dgm:pt>
    <dgm:pt modelId="{1941469D-B4AE-446F-B3DB-DDC6ACF1D1FD}" type="parTrans" cxnId="{25D7AC30-F434-4EDA-8E6B-9446B8BCB519}">
      <dgm:prSet/>
      <dgm:spPr/>
      <dgm:t>
        <a:bodyPr/>
        <a:lstStyle/>
        <a:p>
          <a:endParaRPr lang="en-IN"/>
        </a:p>
      </dgm:t>
    </dgm:pt>
    <dgm:pt modelId="{1B0649FE-3204-4AD3-B1B2-3AD80A9631C1}" type="sibTrans" cxnId="{25D7AC30-F434-4EDA-8E6B-9446B8BCB519}">
      <dgm:prSet/>
      <dgm:spPr/>
      <dgm:t>
        <a:bodyPr/>
        <a:lstStyle/>
        <a:p>
          <a:endParaRPr lang="en-IN"/>
        </a:p>
      </dgm:t>
    </dgm:pt>
    <dgm:pt modelId="{EE745057-DA55-4F8B-85E5-2F52501E6EF6}">
      <dgm:prSet/>
      <dgm:spPr/>
      <dgm:t>
        <a:bodyPr/>
        <a:lstStyle/>
        <a:p>
          <a:r>
            <a:rPr lang="en-US"/>
            <a:t>Month name</a:t>
          </a:r>
          <a:endParaRPr lang="en-IN"/>
        </a:p>
      </dgm:t>
    </dgm:pt>
    <dgm:pt modelId="{F7CE6173-7D2D-46A4-8CC4-CE9F059A1DD1}" type="parTrans" cxnId="{616A3110-6985-49CD-A6A0-5009C6689857}">
      <dgm:prSet/>
      <dgm:spPr/>
      <dgm:t>
        <a:bodyPr/>
        <a:lstStyle/>
        <a:p>
          <a:endParaRPr lang="en-IN"/>
        </a:p>
      </dgm:t>
    </dgm:pt>
    <dgm:pt modelId="{ABCDF1A1-96AE-4B60-AB5E-959C5A540A1D}" type="sibTrans" cxnId="{616A3110-6985-49CD-A6A0-5009C6689857}">
      <dgm:prSet/>
      <dgm:spPr/>
      <dgm:t>
        <a:bodyPr/>
        <a:lstStyle/>
        <a:p>
          <a:endParaRPr lang="en-IN"/>
        </a:p>
      </dgm:t>
    </dgm:pt>
    <dgm:pt modelId="{19F2E934-5969-432E-8480-221F4E18B354}">
      <dgm:prSet/>
      <dgm:spPr/>
      <dgm:t>
        <a:bodyPr/>
        <a:lstStyle/>
        <a:p>
          <a:r>
            <a:rPr lang="en-US"/>
            <a:t>Day</a:t>
          </a:r>
          <a:endParaRPr lang="en-IN"/>
        </a:p>
      </dgm:t>
    </dgm:pt>
    <dgm:pt modelId="{C2B820E0-3019-4A08-B03C-4FF15CBD6E3E}" type="parTrans" cxnId="{5EEEE56D-D32D-4904-A815-86D60E11A0FD}">
      <dgm:prSet/>
      <dgm:spPr/>
      <dgm:t>
        <a:bodyPr/>
        <a:lstStyle/>
        <a:p>
          <a:endParaRPr lang="en-IN"/>
        </a:p>
      </dgm:t>
    </dgm:pt>
    <dgm:pt modelId="{352E3204-D44C-49D9-A134-067DFEA3C0C4}" type="sibTrans" cxnId="{5EEEE56D-D32D-4904-A815-86D60E11A0FD}">
      <dgm:prSet/>
      <dgm:spPr/>
      <dgm:t>
        <a:bodyPr/>
        <a:lstStyle/>
        <a:p>
          <a:endParaRPr lang="en-IN"/>
        </a:p>
      </dgm:t>
    </dgm:pt>
    <dgm:pt modelId="{B2D5718B-CD3F-445D-95B4-09DCB1882F09}">
      <dgm:prSet/>
      <dgm:spPr/>
      <dgm:t>
        <a:bodyPr/>
        <a:lstStyle/>
        <a:p>
          <a:r>
            <a:rPr lang="en-US"/>
            <a:t>Weekend</a:t>
          </a:r>
          <a:endParaRPr lang="en-IN"/>
        </a:p>
      </dgm:t>
    </dgm:pt>
    <dgm:pt modelId="{49418397-2546-442F-BA49-DA7FCE85B324}" type="parTrans" cxnId="{795DFD18-180A-49FC-A8CD-6D4A7FC3C322}">
      <dgm:prSet/>
      <dgm:spPr/>
      <dgm:t>
        <a:bodyPr/>
        <a:lstStyle/>
        <a:p>
          <a:endParaRPr lang="en-IN"/>
        </a:p>
      </dgm:t>
    </dgm:pt>
    <dgm:pt modelId="{FF864035-71C3-435E-9128-95DD11123BE3}" type="sibTrans" cxnId="{795DFD18-180A-49FC-A8CD-6D4A7FC3C322}">
      <dgm:prSet/>
      <dgm:spPr/>
      <dgm:t>
        <a:bodyPr/>
        <a:lstStyle/>
        <a:p>
          <a:endParaRPr lang="en-IN"/>
        </a:p>
      </dgm:t>
    </dgm:pt>
    <dgm:pt modelId="{6DA537EA-A505-4582-B101-1383208D3557}">
      <dgm:prSet/>
      <dgm:spPr/>
      <dgm:t>
        <a:bodyPr/>
        <a:lstStyle/>
        <a:p>
          <a:r>
            <a:rPr lang="en-US"/>
            <a:t>Week name</a:t>
          </a:r>
          <a:endParaRPr lang="en-IN"/>
        </a:p>
      </dgm:t>
    </dgm:pt>
    <dgm:pt modelId="{16CA1395-748C-4455-A79D-8616C59DB9C1}" type="parTrans" cxnId="{35A5B45F-A3A3-4C65-B9C2-33DA1F4A8725}">
      <dgm:prSet/>
      <dgm:spPr/>
      <dgm:t>
        <a:bodyPr/>
        <a:lstStyle/>
        <a:p>
          <a:endParaRPr lang="en-IN"/>
        </a:p>
      </dgm:t>
    </dgm:pt>
    <dgm:pt modelId="{CBAF000A-3C3A-4ADF-9415-0C5E5B2F5820}" type="sibTrans" cxnId="{35A5B45F-A3A3-4C65-B9C2-33DA1F4A8725}">
      <dgm:prSet/>
      <dgm:spPr/>
      <dgm:t>
        <a:bodyPr/>
        <a:lstStyle/>
        <a:p>
          <a:endParaRPr lang="en-IN"/>
        </a:p>
      </dgm:t>
    </dgm:pt>
    <dgm:pt modelId="{44F2DA6B-D9ED-4D60-BD56-BD417D82411B}" type="pres">
      <dgm:prSet presAssocID="{0EC22522-BA49-489D-9D12-E5BF04B6F8C7}" presName="linear" presStyleCnt="0">
        <dgm:presLayoutVars>
          <dgm:animLvl val="lvl"/>
          <dgm:resizeHandles val="exact"/>
        </dgm:presLayoutVars>
      </dgm:prSet>
      <dgm:spPr/>
    </dgm:pt>
    <dgm:pt modelId="{086BEF4D-7F90-40B8-B05F-15961F55547E}" type="pres">
      <dgm:prSet presAssocID="{D53FAE6B-AA12-41ED-B3D7-0475FCF8386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0F13A70-958E-48B1-834B-7B82D7524960}" type="pres">
      <dgm:prSet presAssocID="{7FCF5974-B84F-416D-BCA7-C037E0812C8C}" presName="spacer" presStyleCnt="0"/>
      <dgm:spPr/>
    </dgm:pt>
    <dgm:pt modelId="{566DEDD5-D909-4A28-8A8B-27515B24104C}" type="pres">
      <dgm:prSet presAssocID="{E2743908-D350-4025-AE76-5EF84517351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AD41AEA-FFCA-49B8-AA63-D256FFDEC49F}" type="pres">
      <dgm:prSet presAssocID="{18CD6953-F550-468B-B78A-601CC4DCE218}" presName="spacer" presStyleCnt="0"/>
      <dgm:spPr/>
    </dgm:pt>
    <dgm:pt modelId="{2C950E27-6ACE-4407-A115-E27E8B8B9C19}" type="pres">
      <dgm:prSet presAssocID="{37329330-394E-4CA9-97D1-BC6EFB05BD0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7152D69-7B8D-43BE-B28C-2B6E1328128F}" type="pres">
      <dgm:prSet presAssocID="{1B0649FE-3204-4AD3-B1B2-3AD80A9631C1}" presName="spacer" presStyleCnt="0"/>
      <dgm:spPr/>
    </dgm:pt>
    <dgm:pt modelId="{55426219-C953-4F2F-A1D5-E66416D0B9DA}" type="pres">
      <dgm:prSet presAssocID="{EE745057-DA55-4F8B-85E5-2F52501E6EF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150003F-2687-4345-9D9A-5B55FFDA6C60}" type="pres">
      <dgm:prSet presAssocID="{ABCDF1A1-96AE-4B60-AB5E-959C5A540A1D}" presName="spacer" presStyleCnt="0"/>
      <dgm:spPr/>
    </dgm:pt>
    <dgm:pt modelId="{F7256B61-8335-488B-A7BC-CA27E8E90E41}" type="pres">
      <dgm:prSet presAssocID="{19F2E934-5969-432E-8480-221F4E18B35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941B3F9-6B2C-4D82-B2E8-59D859718CE2}" type="pres">
      <dgm:prSet presAssocID="{352E3204-D44C-49D9-A134-067DFEA3C0C4}" presName="spacer" presStyleCnt="0"/>
      <dgm:spPr/>
    </dgm:pt>
    <dgm:pt modelId="{C637B6B9-4FC3-4410-8F82-CBCBA5B0D92F}" type="pres">
      <dgm:prSet presAssocID="{B2D5718B-CD3F-445D-95B4-09DCB1882F0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A8D1146-DF2A-4C5E-A72E-4066B52B85C2}" type="pres">
      <dgm:prSet presAssocID="{FF864035-71C3-435E-9128-95DD11123BE3}" presName="spacer" presStyleCnt="0"/>
      <dgm:spPr/>
    </dgm:pt>
    <dgm:pt modelId="{4FC2E49A-4BE4-46C7-96BA-F3C55A98ABFD}" type="pres">
      <dgm:prSet presAssocID="{6DA537EA-A505-4582-B101-1383208D355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16A3110-6985-49CD-A6A0-5009C6689857}" srcId="{0EC22522-BA49-489D-9D12-E5BF04B6F8C7}" destId="{EE745057-DA55-4F8B-85E5-2F52501E6EF6}" srcOrd="3" destOrd="0" parTransId="{F7CE6173-7D2D-46A4-8CC4-CE9F059A1DD1}" sibTransId="{ABCDF1A1-96AE-4B60-AB5E-959C5A540A1D}"/>
    <dgm:cxn modelId="{795DFD18-180A-49FC-A8CD-6D4A7FC3C322}" srcId="{0EC22522-BA49-489D-9D12-E5BF04B6F8C7}" destId="{B2D5718B-CD3F-445D-95B4-09DCB1882F09}" srcOrd="5" destOrd="0" parTransId="{49418397-2546-442F-BA49-DA7FCE85B324}" sibTransId="{FF864035-71C3-435E-9128-95DD11123BE3}"/>
    <dgm:cxn modelId="{BCEFA01B-2DBF-4FC1-9191-C3C9CA1C4A92}" type="presOf" srcId="{0EC22522-BA49-489D-9D12-E5BF04B6F8C7}" destId="{44F2DA6B-D9ED-4D60-BD56-BD417D82411B}" srcOrd="0" destOrd="0" presId="urn:microsoft.com/office/officeart/2005/8/layout/vList2"/>
    <dgm:cxn modelId="{25D7AC30-F434-4EDA-8E6B-9446B8BCB519}" srcId="{0EC22522-BA49-489D-9D12-E5BF04B6F8C7}" destId="{37329330-394E-4CA9-97D1-BC6EFB05BD0E}" srcOrd="2" destOrd="0" parTransId="{1941469D-B4AE-446F-B3DB-DDC6ACF1D1FD}" sibTransId="{1B0649FE-3204-4AD3-B1B2-3AD80A9631C1}"/>
    <dgm:cxn modelId="{35A5B45F-A3A3-4C65-B9C2-33DA1F4A8725}" srcId="{0EC22522-BA49-489D-9D12-E5BF04B6F8C7}" destId="{6DA537EA-A505-4582-B101-1383208D3557}" srcOrd="6" destOrd="0" parTransId="{16CA1395-748C-4455-A79D-8616C59DB9C1}" sibTransId="{CBAF000A-3C3A-4ADF-9415-0C5E5B2F5820}"/>
    <dgm:cxn modelId="{5EEEE56D-D32D-4904-A815-86D60E11A0FD}" srcId="{0EC22522-BA49-489D-9D12-E5BF04B6F8C7}" destId="{19F2E934-5969-432E-8480-221F4E18B354}" srcOrd="4" destOrd="0" parTransId="{C2B820E0-3019-4A08-B03C-4FF15CBD6E3E}" sibTransId="{352E3204-D44C-49D9-A134-067DFEA3C0C4}"/>
    <dgm:cxn modelId="{AFD87554-A8B1-44D1-AB17-61CA2875BDF3}" type="presOf" srcId="{6DA537EA-A505-4582-B101-1383208D3557}" destId="{4FC2E49A-4BE4-46C7-96BA-F3C55A98ABFD}" srcOrd="0" destOrd="0" presId="urn:microsoft.com/office/officeart/2005/8/layout/vList2"/>
    <dgm:cxn modelId="{7BD6FB83-C40A-48C1-9D71-9024A805567C}" type="presOf" srcId="{37329330-394E-4CA9-97D1-BC6EFB05BD0E}" destId="{2C950E27-6ACE-4407-A115-E27E8B8B9C19}" srcOrd="0" destOrd="0" presId="urn:microsoft.com/office/officeart/2005/8/layout/vList2"/>
    <dgm:cxn modelId="{7C3A5C93-4327-491C-804E-A067CE0659E0}" srcId="{0EC22522-BA49-489D-9D12-E5BF04B6F8C7}" destId="{E2743908-D350-4025-AE76-5EF845173515}" srcOrd="1" destOrd="0" parTransId="{1FE554B6-5828-4573-9621-879185662A97}" sibTransId="{18CD6953-F550-468B-B78A-601CC4DCE218}"/>
    <dgm:cxn modelId="{E02520B7-6A3B-42E4-8FA1-EF3690E67E77}" type="presOf" srcId="{B2D5718B-CD3F-445D-95B4-09DCB1882F09}" destId="{C637B6B9-4FC3-4410-8F82-CBCBA5B0D92F}" srcOrd="0" destOrd="0" presId="urn:microsoft.com/office/officeart/2005/8/layout/vList2"/>
    <dgm:cxn modelId="{D5AD56CD-25A8-4486-B3AD-52BEACC3AFA8}" type="presOf" srcId="{D53FAE6B-AA12-41ED-B3D7-0475FCF8386A}" destId="{086BEF4D-7F90-40B8-B05F-15961F55547E}" srcOrd="0" destOrd="0" presId="urn:microsoft.com/office/officeart/2005/8/layout/vList2"/>
    <dgm:cxn modelId="{A66BEBD3-1A78-49BA-87C8-854E4F081ACF}" type="presOf" srcId="{EE745057-DA55-4F8B-85E5-2F52501E6EF6}" destId="{55426219-C953-4F2F-A1D5-E66416D0B9DA}" srcOrd="0" destOrd="0" presId="urn:microsoft.com/office/officeart/2005/8/layout/vList2"/>
    <dgm:cxn modelId="{C0BF67D8-5BB9-4BC1-AFDA-38E9BA981344}" type="presOf" srcId="{19F2E934-5969-432E-8480-221F4E18B354}" destId="{F7256B61-8335-488B-A7BC-CA27E8E90E41}" srcOrd="0" destOrd="0" presId="urn:microsoft.com/office/officeart/2005/8/layout/vList2"/>
    <dgm:cxn modelId="{18AF6ADD-C95E-49EF-9472-91F29F260BA5}" srcId="{0EC22522-BA49-489D-9D12-E5BF04B6F8C7}" destId="{D53FAE6B-AA12-41ED-B3D7-0475FCF8386A}" srcOrd="0" destOrd="0" parTransId="{3EA2439C-221F-405B-8264-69BB1C69A08E}" sibTransId="{7FCF5974-B84F-416D-BCA7-C037E0812C8C}"/>
    <dgm:cxn modelId="{6E7AADF5-F27B-49AD-B3A3-BF1DB56ACFD6}" type="presOf" srcId="{E2743908-D350-4025-AE76-5EF845173515}" destId="{566DEDD5-D909-4A28-8A8B-27515B24104C}" srcOrd="0" destOrd="0" presId="urn:microsoft.com/office/officeart/2005/8/layout/vList2"/>
    <dgm:cxn modelId="{5964397B-6B9F-4154-B040-5A0B14398D94}" type="presParOf" srcId="{44F2DA6B-D9ED-4D60-BD56-BD417D82411B}" destId="{086BEF4D-7F90-40B8-B05F-15961F55547E}" srcOrd="0" destOrd="0" presId="urn:microsoft.com/office/officeart/2005/8/layout/vList2"/>
    <dgm:cxn modelId="{073EBBEB-23AB-4ED3-A675-6FB44CDEF8CB}" type="presParOf" srcId="{44F2DA6B-D9ED-4D60-BD56-BD417D82411B}" destId="{50F13A70-958E-48B1-834B-7B82D7524960}" srcOrd="1" destOrd="0" presId="urn:microsoft.com/office/officeart/2005/8/layout/vList2"/>
    <dgm:cxn modelId="{7F7C1BE6-F42D-4982-A647-EB5BEABB3D5B}" type="presParOf" srcId="{44F2DA6B-D9ED-4D60-BD56-BD417D82411B}" destId="{566DEDD5-D909-4A28-8A8B-27515B24104C}" srcOrd="2" destOrd="0" presId="urn:microsoft.com/office/officeart/2005/8/layout/vList2"/>
    <dgm:cxn modelId="{A7BC91BD-5AAB-4C49-8507-82E761DA936F}" type="presParOf" srcId="{44F2DA6B-D9ED-4D60-BD56-BD417D82411B}" destId="{3AD41AEA-FFCA-49B8-AA63-D256FFDEC49F}" srcOrd="3" destOrd="0" presId="urn:microsoft.com/office/officeart/2005/8/layout/vList2"/>
    <dgm:cxn modelId="{7FC31CCA-892C-4179-9B53-AE409548837C}" type="presParOf" srcId="{44F2DA6B-D9ED-4D60-BD56-BD417D82411B}" destId="{2C950E27-6ACE-4407-A115-E27E8B8B9C19}" srcOrd="4" destOrd="0" presId="urn:microsoft.com/office/officeart/2005/8/layout/vList2"/>
    <dgm:cxn modelId="{7F49B695-E8B2-4152-9CB7-F9DF29591866}" type="presParOf" srcId="{44F2DA6B-D9ED-4D60-BD56-BD417D82411B}" destId="{77152D69-7B8D-43BE-B28C-2B6E1328128F}" srcOrd="5" destOrd="0" presId="urn:microsoft.com/office/officeart/2005/8/layout/vList2"/>
    <dgm:cxn modelId="{C1B40D5D-17B3-45F7-ADD0-63D75BA4DE7C}" type="presParOf" srcId="{44F2DA6B-D9ED-4D60-BD56-BD417D82411B}" destId="{55426219-C953-4F2F-A1D5-E66416D0B9DA}" srcOrd="6" destOrd="0" presId="urn:microsoft.com/office/officeart/2005/8/layout/vList2"/>
    <dgm:cxn modelId="{4A6019CD-416F-4C7E-9D22-B9822A6700B9}" type="presParOf" srcId="{44F2DA6B-D9ED-4D60-BD56-BD417D82411B}" destId="{8150003F-2687-4345-9D9A-5B55FFDA6C60}" srcOrd="7" destOrd="0" presId="urn:microsoft.com/office/officeart/2005/8/layout/vList2"/>
    <dgm:cxn modelId="{72D03A42-8869-4546-898A-5B20A4C1C41A}" type="presParOf" srcId="{44F2DA6B-D9ED-4D60-BD56-BD417D82411B}" destId="{F7256B61-8335-488B-A7BC-CA27E8E90E41}" srcOrd="8" destOrd="0" presId="urn:microsoft.com/office/officeart/2005/8/layout/vList2"/>
    <dgm:cxn modelId="{1D87B551-0392-4BB7-9CF9-F4E181AC5312}" type="presParOf" srcId="{44F2DA6B-D9ED-4D60-BD56-BD417D82411B}" destId="{F941B3F9-6B2C-4D82-B2E8-59D859718CE2}" srcOrd="9" destOrd="0" presId="urn:microsoft.com/office/officeart/2005/8/layout/vList2"/>
    <dgm:cxn modelId="{A0473E1F-84D1-474C-B2D1-661970750159}" type="presParOf" srcId="{44F2DA6B-D9ED-4D60-BD56-BD417D82411B}" destId="{C637B6B9-4FC3-4410-8F82-CBCBA5B0D92F}" srcOrd="10" destOrd="0" presId="urn:microsoft.com/office/officeart/2005/8/layout/vList2"/>
    <dgm:cxn modelId="{410D256E-F2D3-4BAE-9E5C-230AF5622BCB}" type="presParOf" srcId="{44F2DA6B-D9ED-4D60-BD56-BD417D82411B}" destId="{EA8D1146-DF2A-4C5E-A72E-4066B52B85C2}" srcOrd="11" destOrd="0" presId="urn:microsoft.com/office/officeart/2005/8/layout/vList2"/>
    <dgm:cxn modelId="{69C5F074-DCB4-4129-9FE2-FED73686E5C8}" type="presParOf" srcId="{44F2DA6B-D9ED-4D60-BD56-BD417D82411B}" destId="{4FC2E49A-4BE4-46C7-96BA-F3C55A98ABF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844EC-C6DB-43DE-A36E-3FFA99989C8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4243C1-9ABA-4BC5-AB97-06B96C15D86B}">
      <dgm:prSet custT="1"/>
      <dgm:spPr/>
      <dgm:t>
        <a:bodyPr/>
        <a:lstStyle/>
        <a:p>
          <a:r>
            <a:rPr lang="en-US" sz="4800" baseline="0" dirty="0"/>
            <a:t>Data Analysis</a:t>
          </a:r>
          <a:endParaRPr lang="en-IN" sz="4800" dirty="0"/>
        </a:p>
      </dgm:t>
    </dgm:pt>
    <dgm:pt modelId="{290587E1-591D-4915-9CFD-73848076625A}" type="parTrans" cxnId="{62420881-9EAF-4387-AF1F-80F111D76C45}">
      <dgm:prSet/>
      <dgm:spPr/>
      <dgm:t>
        <a:bodyPr/>
        <a:lstStyle/>
        <a:p>
          <a:endParaRPr lang="en-IN"/>
        </a:p>
      </dgm:t>
    </dgm:pt>
    <dgm:pt modelId="{15C3E553-3CBF-40D8-A00E-DE65A1AA6513}" type="sibTrans" cxnId="{62420881-9EAF-4387-AF1F-80F111D76C45}">
      <dgm:prSet/>
      <dgm:spPr/>
      <dgm:t>
        <a:bodyPr/>
        <a:lstStyle/>
        <a:p>
          <a:endParaRPr lang="en-IN"/>
        </a:p>
      </dgm:t>
    </dgm:pt>
    <dgm:pt modelId="{9D9CED78-C577-4F96-9D84-5CA458D6AECB}" type="pres">
      <dgm:prSet presAssocID="{47A844EC-C6DB-43DE-A36E-3FFA99989C84}" presName="linear" presStyleCnt="0">
        <dgm:presLayoutVars>
          <dgm:dir/>
          <dgm:animLvl val="lvl"/>
          <dgm:resizeHandles val="exact"/>
        </dgm:presLayoutVars>
      </dgm:prSet>
      <dgm:spPr/>
    </dgm:pt>
    <dgm:pt modelId="{3C16F1AA-098F-41AA-A15E-B0C639E1EAA8}" type="pres">
      <dgm:prSet presAssocID="{BD4243C1-9ABA-4BC5-AB97-06B96C15D86B}" presName="parentLin" presStyleCnt="0"/>
      <dgm:spPr/>
    </dgm:pt>
    <dgm:pt modelId="{95D860F6-C264-4602-9124-0209A83576F3}" type="pres">
      <dgm:prSet presAssocID="{BD4243C1-9ABA-4BC5-AB97-06B96C15D86B}" presName="parentLeftMargin" presStyleLbl="node1" presStyleIdx="0" presStyleCnt="1"/>
      <dgm:spPr/>
    </dgm:pt>
    <dgm:pt modelId="{1F9A8F55-5ABB-47B9-B3DC-FD739F0AA55E}" type="pres">
      <dgm:prSet presAssocID="{BD4243C1-9ABA-4BC5-AB97-06B96C15D86B}" presName="parentText" presStyleLbl="node1" presStyleIdx="0" presStyleCnt="1" custScaleY="141812">
        <dgm:presLayoutVars>
          <dgm:chMax val="0"/>
          <dgm:bulletEnabled val="1"/>
        </dgm:presLayoutVars>
      </dgm:prSet>
      <dgm:spPr/>
    </dgm:pt>
    <dgm:pt modelId="{75EBE9CB-458C-4E6F-81B0-AC2F425F82A7}" type="pres">
      <dgm:prSet presAssocID="{BD4243C1-9ABA-4BC5-AB97-06B96C15D86B}" presName="negativeSpace" presStyleCnt="0"/>
      <dgm:spPr/>
    </dgm:pt>
    <dgm:pt modelId="{363A98BF-CFA6-4EDA-B12D-BA4893D0DC28}" type="pres">
      <dgm:prSet presAssocID="{BD4243C1-9ABA-4BC5-AB97-06B96C15D86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0C39D3F-4C89-43E4-A1A2-F58BB3C4B1A6}" type="presOf" srcId="{BD4243C1-9ABA-4BC5-AB97-06B96C15D86B}" destId="{95D860F6-C264-4602-9124-0209A83576F3}" srcOrd="0" destOrd="0" presId="urn:microsoft.com/office/officeart/2005/8/layout/list1"/>
    <dgm:cxn modelId="{83063B59-5FED-4675-8A0F-CBBFFC00538C}" type="presOf" srcId="{47A844EC-C6DB-43DE-A36E-3FFA99989C84}" destId="{9D9CED78-C577-4F96-9D84-5CA458D6AECB}" srcOrd="0" destOrd="0" presId="urn:microsoft.com/office/officeart/2005/8/layout/list1"/>
    <dgm:cxn modelId="{62420881-9EAF-4387-AF1F-80F111D76C45}" srcId="{47A844EC-C6DB-43DE-A36E-3FFA99989C84}" destId="{BD4243C1-9ABA-4BC5-AB97-06B96C15D86B}" srcOrd="0" destOrd="0" parTransId="{290587E1-591D-4915-9CFD-73848076625A}" sibTransId="{15C3E553-3CBF-40D8-A00E-DE65A1AA6513}"/>
    <dgm:cxn modelId="{05CBB583-26EA-425F-8CBE-A228D7DA6097}" type="presOf" srcId="{BD4243C1-9ABA-4BC5-AB97-06B96C15D86B}" destId="{1F9A8F55-5ABB-47B9-B3DC-FD739F0AA55E}" srcOrd="1" destOrd="0" presId="urn:microsoft.com/office/officeart/2005/8/layout/list1"/>
    <dgm:cxn modelId="{ABC855F1-6D44-4562-B438-94628BF4A4EC}" type="presParOf" srcId="{9D9CED78-C577-4F96-9D84-5CA458D6AECB}" destId="{3C16F1AA-098F-41AA-A15E-B0C639E1EAA8}" srcOrd="0" destOrd="0" presId="urn:microsoft.com/office/officeart/2005/8/layout/list1"/>
    <dgm:cxn modelId="{40AEB068-FF34-4810-9B11-8117019DFC14}" type="presParOf" srcId="{3C16F1AA-098F-41AA-A15E-B0C639E1EAA8}" destId="{95D860F6-C264-4602-9124-0209A83576F3}" srcOrd="0" destOrd="0" presId="urn:microsoft.com/office/officeart/2005/8/layout/list1"/>
    <dgm:cxn modelId="{C36C2DA1-2C6D-43E8-B6FB-F4FB638653F1}" type="presParOf" srcId="{3C16F1AA-098F-41AA-A15E-B0C639E1EAA8}" destId="{1F9A8F55-5ABB-47B9-B3DC-FD739F0AA55E}" srcOrd="1" destOrd="0" presId="urn:microsoft.com/office/officeart/2005/8/layout/list1"/>
    <dgm:cxn modelId="{4E73E78E-3869-40AB-BC92-95275C661439}" type="presParOf" srcId="{9D9CED78-C577-4F96-9D84-5CA458D6AECB}" destId="{75EBE9CB-458C-4E6F-81B0-AC2F425F82A7}" srcOrd="1" destOrd="0" presId="urn:microsoft.com/office/officeart/2005/8/layout/list1"/>
    <dgm:cxn modelId="{41701A76-BC7C-4CAF-AE61-FAD4C8CE1A45}" type="presParOf" srcId="{9D9CED78-C577-4F96-9D84-5CA458D6AECB}" destId="{363A98BF-CFA6-4EDA-B12D-BA4893D0DC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F1738D-5909-4CCE-862D-EF1807D4C528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5FE67BD-5194-4ED4-A2EF-2DA8FDCB1F04}">
      <dgm:prSet/>
      <dgm:spPr/>
      <dgm:t>
        <a:bodyPr/>
        <a:lstStyle/>
        <a:p>
          <a:r>
            <a:rPr lang="en-US" dirty="0"/>
            <a:t>Did some analysis from the data using measure.</a:t>
          </a:r>
          <a:endParaRPr lang="en-IN" dirty="0"/>
        </a:p>
      </dgm:t>
    </dgm:pt>
    <dgm:pt modelId="{D708CE17-39E4-45EC-9EAE-B1828CBDC871}" type="parTrans" cxnId="{0A2834DC-1635-4A76-9F94-57CA52776691}">
      <dgm:prSet/>
      <dgm:spPr/>
      <dgm:t>
        <a:bodyPr/>
        <a:lstStyle/>
        <a:p>
          <a:endParaRPr lang="en-IN"/>
        </a:p>
      </dgm:t>
    </dgm:pt>
    <dgm:pt modelId="{2546D76F-EB67-4498-B9E5-5DB5E913DD05}" type="sibTrans" cxnId="{0A2834DC-1635-4A76-9F94-57CA52776691}">
      <dgm:prSet/>
      <dgm:spPr/>
      <dgm:t>
        <a:bodyPr/>
        <a:lstStyle/>
        <a:p>
          <a:endParaRPr lang="en-IN"/>
        </a:p>
      </dgm:t>
    </dgm:pt>
    <dgm:pt modelId="{780B0129-87C7-418F-92BE-82A3434B82E6}">
      <dgm:prSet/>
      <dgm:spPr/>
      <dgm:t>
        <a:bodyPr spcFirstLastPara="0" vert="horz" wrap="square" lIns="83820" tIns="83820" rIns="83820" bIns="83820" numCol="1" spcCol="1270" anchor="ctr" anchorCtr="0"/>
        <a:lstStyle/>
        <a:p>
          <a:r>
            <a:rPr lang="en-US"/>
            <a:t>Total Transactions</a:t>
          </a:r>
          <a:endParaRPr lang="en-IN" dirty="0"/>
        </a:p>
      </dgm:t>
    </dgm:pt>
    <dgm:pt modelId="{DF283D24-2582-4607-92AB-80D3F3D02236}" type="parTrans" cxnId="{2A760A1C-60AA-489A-9BA0-4F2A004CEC42}">
      <dgm:prSet/>
      <dgm:spPr/>
      <dgm:t>
        <a:bodyPr/>
        <a:lstStyle/>
        <a:p>
          <a:endParaRPr lang="en-IN"/>
        </a:p>
      </dgm:t>
    </dgm:pt>
    <dgm:pt modelId="{C7885F9D-AB58-4AF8-8179-30C07C3E881B}" type="sibTrans" cxnId="{2A760A1C-60AA-489A-9BA0-4F2A004CEC42}">
      <dgm:prSet/>
      <dgm:spPr/>
      <dgm:t>
        <a:bodyPr/>
        <a:lstStyle/>
        <a:p>
          <a:endParaRPr lang="en-IN"/>
        </a:p>
      </dgm:t>
    </dgm:pt>
    <dgm:pt modelId="{439BBCEC-3029-4F41-845E-3F806C014265}">
      <dgm:prSet custT="1"/>
      <dgm:spPr/>
      <dgm:t>
        <a:bodyPr spcFirstLastPara="0" vert="horz" wrap="square" lIns="83820" tIns="83820" rIns="83820" bIns="83820" numCol="1" spcCol="1270" anchor="ctr" anchorCtr="0"/>
        <a:lstStyle/>
        <a:p>
          <a:r>
            <a:rPr lang="en-US" sz="2200" kern="1200"/>
            <a:t>Weekend </a:t>
          </a:r>
          <a:r>
            <a:rPr lang="en-US" sz="2200" kern="1200">
              <a:latin typeface="Calibri Light" panose="020F0302020204030204"/>
              <a:ea typeface="+mn-ea"/>
              <a:cs typeface="+mn-cs"/>
            </a:rPr>
            <a:t>Transactions</a:t>
          </a:r>
          <a:endParaRPr lang="en-IN" sz="2200" kern="1200" dirty="0">
            <a:latin typeface="Calibri Light" panose="020F0302020204030204"/>
            <a:ea typeface="+mn-ea"/>
            <a:cs typeface="+mn-cs"/>
          </a:endParaRPr>
        </a:p>
      </dgm:t>
    </dgm:pt>
    <dgm:pt modelId="{402DCB20-BF19-4871-960B-444F4C7B88CD}" type="parTrans" cxnId="{71EB70B8-E6E1-49EF-9152-0AECF83C181F}">
      <dgm:prSet/>
      <dgm:spPr/>
      <dgm:t>
        <a:bodyPr/>
        <a:lstStyle/>
        <a:p>
          <a:endParaRPr lang="en-IN"/>
        </a:p>
      </dgm:t>
    </dgm:pt>
    <dgm:pt modelId="{668C5CB1-69D7-4A6D-ABA0-7CC3F3CA7B09}" type="sibTrans" cxnId="{71EB70B8-E6E1-49EF-9152-0AECF83C181F}">
      <dgm:prSet/>
      <dgm:spPr/>
      <dgm:t>
        <a:bodyPr/>
        <a:lstStyle/>
        <a:p>
          <a:endParaRPr lang="en-IN"/>
        </a:p>
      </dgm:t>
    </dgm:pt>
    <dgm:pt modelId="{818E9BE2-D113-45B4-AB9B-743B52C9389D}">
      <dgm:prSet custT="1"/>
      <dgm:spPr/>
      <dgm:t>
        <a:bodyPr spcFirstLastPara="0" vert="horz" wrap="square" lIns="83820" tIns="83820" rIns="83820" bIns="8382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sales by customer type</a:t>
          </a:r>
          <a:endParaRPr lang="en-IN" sz="2200" kern="1200" dirty="0">
            <a:latin typeface="Calibri Light" panose="020F0302020204030204"/>
            <a:ea typeface="+mn-ea"/>
            <a:cs typeface="+mn-cs"/>
          </a:endParaRPr>
        </a:p>
      </dgm:t>
    </dgm:pt>
    <dgm:pt modelId="{ADFE1670-5474-4F89-8F08-F1772E014E6E}" type="parTrans" cxnId="{A64C2F84-BE59-4E56-84E7-43DCF39A6C89}">
      <dgm:prSet/>
      <dgm:spPr/>
      <dgm:t>
        <a:bodyPr/>
        <a:lstStyle/>
        <a:p>
          <a:endParaRPr lang="en-IN"/>
        </a:p>
      </dgm:t>
    </dgm:pt>
    <dgm:pt modelId="{16CA7489-FEA0-4DAB-BF4D-11B0D6AFCAB6}" type="sibTrans" cxnId="{A64C2F84-BE59-4E56-84E7-43DCF39A6C89}">
      <dgm:prSet/>
      <dgm:spPr/>
      <dgm:t>
        <a:bodyPr/>
        <a:lstStyle/>
        <a:p>
          <a:endParaRPr lang="en-IN"/>
        </a:p>
      </dgm:t>
    </dgm:pt>
    <dgm:pt modelId="{BAF2056F-A8F9-4B85-8EEC-2E2ACDC38DA1}">
      <dgm:prSet custT="1"/>
      <dgm:spPr/>
      <dgm:t>
        <a:bodyPr spcFirstLastPara="0" vert="horz" wrap="square" lIns="83820" tIns="83820" rIns="83820" bIns="8382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Quantity sold</a:t>
          </a:r>
          <a:endParaRPr lang="en-IN" sz="2200" kern="1200">
            <a:latin typeface="Calibri Light" panose="020F0302020204030204"/>
            <a:ea typeface="+mn-ea"/>
            <a:cs typeface="+mn-cs"/>
          </a:endParaRPr>
        </a:p>
      </dgm:t>
    </dgm:pt>
    <dgm:pt modelId="{9183D189-C3E8-4E76-81A2-8EB34C06065A}" type="parTrans" cxnId="{C3D510C6-634B-47A0-AC1E-ACF354131DF3}">
      <dgm:prSet/>
      <dgm:spPr/>
      <dgm:t>
        <a:bodyPr/>
        <a:lstStyle/>
        <a:p>
          <a:endParaRPr lang="en-IN"/>
        </a:p>
      </dgm:t>
    </dgm:pt>
    <dgm:pt modelId="{B189371D-7A4C-4392-B7FD-9F391D101F30}" type="sibTrans" cxnId="{C3D510C6-634B-47A0-AC1E-ACF354131DF3}">
      <dgm:prSet/>
      <dgm:spPr/>
      <dgm:t>
        <a:bodyPr/>
        <a:lstStyle/>
        <a:p>
          <a:endParaRPr lang="en-IN"/>
        </a:p>
      </dgm:t>
    </dgm:pt>
    <dgm:pt modelId="{27208B90-E8F1-4B8E-9D3B-CCC80F63DF25}">
      <dgm:prSet custT="1"/>
      <dgm:spPr/>
      <dgm:t>
        <a:bodyPr spcFirstLastPara="0" vert="horz" wrap="square" lIns="83820" tIns="83820" rIns="83820" bIns="8382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sales</a:t>
          </a:r>
          <a:endParaRPr lang="en-IN" sz="2200" kern="1200" dirty="0">
            <a:latin typeface="Calibri Light" panose="020F0302020204030204"/>
            <a:ea typeface="+mn-ea"/>
            <a:cs typeface="+mn-cs"/>
          </a:endParaRPr>
        </a:p>
      </dgm:t>
    </dgm:pt>
    <dgm:pt modelId="{45F2EEA1-5CB5-4096-AE33-A72933C438BB}" type="parTrans" cxnId="{F2B29B36-DEC1-4D2C-8C47-AFBEBC6A6411}">
      <dgm:prSet/>
      <dgm:spPr/>
      <dgm:t>
        <a:bodyPr/>
        <a:lstStyle/>
        <a:p>
          <a:endParaRPr lang="en-IN"/>
        </a:p>
      </dgm:t>
    </dgm:pt>
    <dgm:pt modelId="{1A29E41B-93F9-4EBA-ABA5-63E336AEACA8}" type="sibTrans" cxnId="{F2B29B36-DEC1-4D2C-8C47-AFBEBC6A6411}">
      <dgm:prSet/>
      <dgm:spPr/>
      <dgm:t>
        <a:bodyPr/>
        <a:lstStyle/>
        <a:p>
          <a:endParaRPr lang="en-IN"/>
        </a:p>
      </dgm:t>
    </dgm:pt>
    <dgm:pt modelId="{668D2BB5-F944-4A0B-B944-BAB308BB6352}">
      <dgm:prSet custT="1"/>
      <dgm:spPr/>
      <dgm:t>
        <a:bodyPr spcFirstLastPara="0" vert="horz" wrap="square" lIns="83820" tIns="83820" rIns="83820" bIns="83820" numCol="1" spcCol="1270" anchor="ctr" anchorCtr="0"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sales by Gender</a:t>
          </a:r>
          <a:endParaRPr lang="en-IN" sz="2200" kern="1200">
            <a:latin typeface="Calibri Light" panose="020F0302020204030204"/>
            <a:ea typeface="+mn-ea"/>
            <a:cs typeface="+mn-cs"/>
          </a:endParaRPr>
        </a:p>
      </dgm:t>
    </dgm:pt>
    <dgm:pt modelId="{17BF7CAF-555B-423F-B930-BF4C85266605}" type="parTrans" cxnId="{8A4850B6-E24E-4FF2-9626-A03941900911}">
      <dgm:prSet/>
      <dgm:spPr/>
      <dgm:t>
        <a:bodyPr/>
        <a:lstStyle/>
        <a:p>
          <a:endParaRPr lang="en-IN"/>
        </a:p>
      </dgm:t>
    </dgm:pt>
    <dgm:pt modelId="{19CA219A-9693-46E0-AE1C-B0917634AA49}" type="sibTrans" cxnId="{8A4850B6-E24E-4FF2-9626-A03941900911}">
      <dgm:prSet/>
      <dgm:spPr/>
      <dgm:t>
        <a:bodyPr/>
        <a:lstStyle/>
        <a:p>
          <a:endParaRPr lang="en-IN"/>
        </a:p>
      </dgm:t>
    </dgm:pt>
    <dgm:pt modelId="{150AB1E0-C777-4B28-863F-DC66DE25D87C}" type="pres">
      <dgm:prSet presAssocID="{D5F1738D-5909-4CCE-862D-EF1807D4C528}" presName="linear" presStyleCnt="0">
        <dgm:presLayoutVars>
          <dgm:animLvl val="lvl"/>
          <dgm:resizeHandles val="exact"/>
        </dgm:presLayoutVars>
      </dgm:prSet>
      <dgm:spPr/>
    </dgm:pt>
    <dgm:pt modelId="{0436CB9C-3BC8-473F-9E49-652BCF3F7D58}" type="pres">
      <dgm:prSet presAssocID="{A5FE67BD-5194-4ED4-A2EF-2DA8FDCB1F04}" presName="parentText" presStyleLbl="node1" presStyleIdx="0" presStyleCnt="7" custLinFactY="-44822" custLinFactNeighborX="184" custLinFactNeighborY="-100000">
        <dgm:presLayoutVars>
          <dgm:chMax val="0"/>
          <dgm:bulletEnabled val="1"/>
        </dgm:presLayoutVars>
      </dgm:prSet>
      <dgm:spPr/>
    </dgm:pt>
    <dgm:pt modelId="{A29D3636-50FA-4F2B-B644-16F990EB6067}" type="pres">
      <dgm:prSet presAssocID="{2546D76F-EB67-4498-B9E5-5DB5E913DD05}" presName="spacer" presStyleCnt="0"/>
      <dgm:spPr/>
    </dgm:pt>
    <dgm:pt modelId="{24342F07-CF4D-4F47-946C-AF81A01EC142}" type="pres">
      <dgm:prSet presAssocID="{780B0129-87C7-418F-92BE-82A3434B82E6}" presName="parentText" presStyleLbl="node1" presStyleIdx="1" presStyleCnt="7">
        <dgm:presLayoutVars>
          <dgm:chMax val="0"/>
          <dgm:bulletEnabled val="1"/>
        </dgm:presLayoutVars>
      </dgm:prSet>
      <dgm:spPr>
        <a:xfrm>
          <a:off x="0" y="670771"/>
          <a:ext cx="9228201" cy="527670"/>
        </a:xfrm>
        <a:prstGeom prst="roundRect">
          <a:avLst/>
        </a:prstGeom>
      </dgm:spPr>
    </dgm:pt>
    <dgm:pt modelId="{FD582D51-5054-4445-8CD4-D7753208DE0D}" type="pres">
      <dgm:prSet presAssocID="{C7885F9D-AB58-4AF8-8179-30C07C3E881B}" presName="spacer" presStyleCnt="0"/>
      <dgm:spPr/>
    </dgm:pt>
    <dgm:pt modelId="{8A4CB7A6-EB09-4ACB-A8A6-F05C847F0DA2}" type="pres">
      <dgm:prSet presAssocID="{439BBCEC-3029-4F41-845E-3F806C014265}" presName="parentText" presStyleLbl="node1" presStyleIdx="2" presStyleCnt="7">
        <dgm:presLayoutVars>
          <dgm:chMax val="0"/>
          <dgm:bulletEnabled val="1"/>
        </dgm:presLayoutVars>
      </dgm:prSet>
      <dgm:spPr>
        <a:xfrm>
          <a:off x="0" y="1261801"/>
          <a:ext cx="9228201" cy="527670"/>
        </a:xfrm>
        <a:prstGeom prst="roundRect">
          <a:avLst/>
        </a:prstGeom>
      </dgm:spPr>
    </dgm:pt>
    <dgm:pt modelId="{D8CC0522-ABFB-47B3-B05E-2DDD09557A2B}" type="pres">
      <dgm:prSet presAssocID="{668C5CB1-69D7-4A6D-ABA0-7CC3F3CA7B09}" presName="spacer" presStyleCnt="0"/>
      <dgm:spPr/>
    </dgm:pt>
    <dgm:pt modelId="{EC7F6417-98F8-4CD3-AAF9-A6DAF9F8959F}" type="pres">
      <dgm:prSet presAssocID="{818E9BE2-D113-45B4-AB9B-743B52C9389D}" presName="parentText" presStyleLbl="node1" presStyleIdx="3" presStyleCnt="7">
        <dgm:presLayoutVars>
          <dgm:chMax val="0"/>
          <dgm:bulletEnabled val="1"/>
        </dgm:presLayoutVars>
      </dgm:prSet>
      <dgm:spPr>
        <a:xfrm>
          <a:off x="0" y="1852831"/>
          <a:ext cx="9228201" cy="527670"/>
        </a:xfrm>
        <a:prstGeom prst="roundRect">
          <a:avLst/>
        </a:prstGeom>
      </dgm:spPr>
    </dgm:pt>
    <dgm:pt modelId="{B6AFB66E-023F-4795-A5C3-0C0224754831}" type="pres">
      <dgm:prSet presAssocID="{16CA7489-FEA0-4DAB-BF4D-11B0D6AFCAB6}" presName="spacer" presStyleCnt="0"/>
      <dgm:spPr/>
    </dgm:pt>
    <dgm:pt modelId="{AE6ED047-4B47-414E-8247-FA87A76AA899}" type="pres">
      <dgm:prSet presAssocID="{BAF2056F-A8F9-4B85-8EEC-2E2ACDC38DA1}" presName="parentText" presStyleLbl="node1" presStyleIdx="4" presStyleCnt="7">
        <dgm:presLayoutVars>
          <dgm:chMax val="0"/>
          <dgm:bulletEnabled val="1"/>
        </dgm:presLayoutVars>
      </dgm:prSet>
      <dgm:spPr>
        <a:xfrm>
          <a:off x="0" y="2443861"/>
          <a:ext cx="9228201" cy="527670"/>
        </a:xfrm>
        <a:prstGeom prst="roundRect">
          <a:avLst/>
        </a:prstGeom>
      </dgm:spPr>
    </dgm:pt>
    <dgm:pt modelId="{347B1116-73EC-4C04-8FB1-05897A16B942}" type="pres">
      <dgm:prSet presAssocID="{B189371D-7A4C-4392-B7FD-9F391D101F30}" presName="spacer" presStyleCnt="0"/>
      <dgm:spPr/>
    </dgm:pt>
    <dgm:pt modelId="{8865909A-67BE-48D6-8FD1-44EEEBD09863}" type="pres">
      <dgm:prSet presAssocID="{27208B90-E8F1-4B8E-9D3B-CCC80F63DF25}" presName="parentText" presStyleLbl="node1" presStyleIdx="5" presStyleCnt="7">
        <dgm:presLayoutVars>
          <dgm:chMax val="0"/>
          <dgm:bulletEnabled val="1"/>
        </dgm:presLayoutVars>
      </dgm:prSet>
      <dgm:spPr>
        <a:xfrm>
          <a:off x="0" y="3034891"/>
          <a:ext cx="9228201" cy="527670"/>
        </a:xfrm>
        <a:prstGeom prst="roundRect">
          <a:avLst/>
        </a:prstGeom>
      </dgm:spPr>
    </dgm:pt>
    <dgm:pt modelId="{9304CF80-7A7C-48D9-B954-685122526179}" type="pres">
      <dgm:prSet presAssocID="{1A29E41B-93F9-4EBA-ABA5-63E336AEACA8}" presName="spacer" presStyleCnt="0"/>
      <dgm:spPr/>
    </dgm:pt>
    <dgm:pt modelId="{F3CD6B6F-4916-4243-8068-82A70C3B26F3}" type="pres">
      <dgm:prSet presAssocID="{668D2BB5-F944-4A0B-B944-BAB308BB6352}" presName="parentText" presStyleLbl="node1" presStyleIdx="6" presStyleCnt="7">
        <dgm:presLayoutVars>
          <dgm:chMax val="0"/>
          <dgm:bulletEnabled val="1"/>
        </dgm:presLayoutVars>
      </dgm:prSet>
      <dgm:spPr>
        <a:xfrm>
          <a:off x="0" y="3625921"/>
          <a:ext cx="9228201" cy="527670"/>
        </a:xfrm>
        <a:prstGeom prst="roundRect">
          <a:avLst/>
        </a:prstGeom>
      </dgm:spPr>
    </dgm:pt>
  </dgm:ptLst>
  <dgm:cxnLst>
    <dgm:cxn modelId="{77C0D907-2165-42FA-83FC-C7DEFA8F16C2}" type="presOf" srcId="{668D2BB5-F944-4A0B-B944-BAB308BB6352}" destId="{F3CD6B6F-4916-4243-8068-82A70C3B26F3}" srcOrd="0" destOrd="0" presId="urn:microsoft.com/office/officeart/2005/8/layout/vList2"/>
    <dgm:cxn modelId="{66423B0A-7CD5-4AE4-B83B-B8D22BAEBB54}" type="presOf" srcId="{439BBCEC-3029-4F41-845E-3F806C014265}" destId="{8A4CB7A6-EB09-4ACB-A8A6-F05C847F0DA2}" srcOrd="0" destOrd="0" presId="urn:microsoft.com/office/officeart/2005/8/layout/vList2"/>
    <dgm:cxn modelId="{2A760A1C-60AA-489A-9BA0-4F2A004CEC42}" srcId="{D5F1738D-5909-4CCE-862D-EF1807D4C528}" destId="{780B0129-87C7-418F-92BE-82A3434B82E6}" srcOrd="1" destOrd="0" parTransId="{DF283D24-2582-4607-92AB-80D3F3D02236}" sibTransId="{C7885F9D-AB58-4AF8-8179-30C07C3E881B}"/>
    <dgm:cxn modelId="{EFFFE22F-D076-44F8-B96F-AC5E5B6E46B2}" type="presOf" srcId="{27208B90-E8F1-4B8E-9D3B-CCC80F63DF25}" destId="{8865909A-67BE-48D6-8FD1-44EEEBD09863}" srcOrd="0" destOrd="0" presId="urn:microsoft.com/office/officeart/2005/8/layout/vList2"/>
    <dgm:cxn modelId="{DC403F35-4AEB-4898-851E-BCBD3A9AF19C}" type="presOf" srcId="{818E9BE2-D113-45B4-AB9B-743B52C9389D}" destId="{EC7F6417-98F8-4CD3-AAF9-A6DAF9F8959F}" srcOrd="0" destOrd="0" presId="urn:microsoft.com/office/officeart/2005/8/layout/vList2"/>
    <dgm:cxn modelId="{F2B29B36-DEC1-4D2C-8C47-AFBEBC6A6411}" srcId="{D5F1738D-5909-4CCE-862D-EF1807D4C528}" destId="{27208B90-E8F1-4B8E-9D3B-CCC80F63DF25}" srcOrd="5" destOrd="0" parTransId="{45F2EEA1-5CB5-4096-AE33-A72933C438BB}" sibTransId="{1A29E41B-93F9-4EBA-ABA5-63E336AEACA8}"/>
    <dgm:cxn modelId="{1CEE8C45-D2F6-4606-BB59-50B356D6B5FC}" type="presOf" srcId="{780B0129-87C7-418F-92BE-82A3434B82E6}" destId="{24342F07-CF4D-4F47-946C-AF81A01EC142}" srcOrd="0" destOrd="0" presId="urn:microsoft.com/office/officeart/2005/8/layout/vList2"/>
    <dgm:cxn modelId="{64806555-FB47-4D20-840E-D0DAC42F058F}" type="presOf" srcId="{A5FE67BD-5194-4ED4-A2EF-2DA8FDCB1F04}" destId="{0436CB9C-3BC8-473F-9E49-652BCF3F7D58}" srcOrd="0" destOrd="0" presId="urn:microsoft.com/office/officeart/2005/8/layout/vList2"/>
    <dgm:cxn modelId="{A64C2F84-BE59-4E56-84E7-43DCF39A6C89}" srcId="{D5F1738D-5909-4CCE-862D-EF1807D4C528}" destId="{818E9BE2-D113-45B4-AB9B-743B52C9389D}" srcOrd="3" destOrd="0" parTransId="{ADFE1670-5474-4F89-8F08-F1772E014E6E}" sibTransId="{16CA7489-FEA0-4DAB-BF4D-11B0D6AFCAB6}"/>
    <dgm:cxn modelId="{30CA8FAB-B62A-4F78-AE95-9E45E3527C82}" type="presOf" srcId="{BAF2056F-A8F9-4B85-8EEC-2E2ACDC38DA1}" destId="{AE6ED047-4B47-414E-8247-FA87A76AA899}" srcOrd="0" destOrd="0" presId="urn:microsoft.com/office/officeart/2005/8/layout/vList2"/>
    <dgm:cxn modelId="{8A4850B6-E24E-4FF2-9626-A03941900911}" srcId="{D5F1738D-5909-4CCE-862D-EF1807D4C528}" destId="{668D2BB5-F944-4A0B-B944-BAB308BB6352}" srcOrd="6" destOrd="0" parTransId="{17BF7CAF-555B-423F-B930-BF4C85266605}" sibTransId="{19CA219A-9693-46E0-AE1C-B0917634AA49}"/>
    <dgm:cxn modelId="{71EB70B8-E6E1-49EF-9152-0AECF83C181F}" srcId="{D5F1738D-5909-4CCE-862D-EF1807D4C528}" destId="{439BBCEC-3029-4F41-845E-3F806C014265}" srcOrd="2" destOrd="0" parTransId="{402DCB20-BF19-4871-960B-444F4C7B88CD}" sibTransId="{668C5CB1-69D7-4A6D-ABA0-7CC3F3CA7B09}"/>
    <dgm:cxn modelId="{C3D510C6-634B-47A0-AC1E-ACF354131DF3}" srcId="{D5F1738D-5909-4CCE-862D-EF1807D4C528}" destId="{BAF2056F-A8F9-4B85-8EEC-2E2ACDC38DA1}" srcOrd="4" destOrd="0" parTransId="{9183D189-C3E8-4E76-81A2-8EB34C06065A}" sibTransId="{B189371D-7A4C-4392-B7FD-9F391D101F30}"/>
    <dgm:cxn modelId="{B7067FDB-524D-4949-8987-6EBFA6278F47}" type="presOf" srcId="{D5F1738D-5909-4CCE-862D-EF1807D4C528}" destId="{150AB1E0-C777-4B28-863F-DC66DE25D87C}" srcOrd="0" destOrd="0" presId="urn:microsoft.com/office/officeart/2005/8/layout/vList2"/>
    <dgm:cxn modelId="{0A2834DC-1635-4A76-9F94-57CA52776691}" srcId="{D5F1738D-5909-4CCE-862D-EF1807D4C528}" destId="{A5FE67BD-5194-4ED4-A2EF-2DA8FDCB1F04}" srcOrd="0" destOrd="0" parTransId="{D708CE17-39E4-45EC-9EAE-B1828CBDC871}" sibTransId="{2546D76F-EB67-4498-B9E5-5DB5E913DD05}"/>
    <dgm:cxn modelId="{53DA9E79-E895-43EC-A124-697CFECCE833}" type="presParOf" srcId="{150AB1E0-C777-4B28-863F-DC66DE25D87C}" destId="{0436CB9C-3BC8-473F-9E49-652BCF3F7D58}" srcOrd="0" destOrd="0" presId="urn:microsoft.com/office/officeart/2005/8/layout/vList2"/>
    <dgm:cxn modelId="{6D11910D-C84B-4935-86CA-2EA0FD8DBAF3}" type="presParOf" srcId="{150AB1E0-C777-4B28-863F-DC66DE25D87C}" destId="{A29D3636-50FA-4F2B-B644-16F990EB6067}" srcOrd="1" destOrd="0" presId="urn:microsoft.com/office/officeart/2005/8/layout/vList2"/>
    <dgm:cxn modelId="{B605A29F-6133-400A-AEA0-8D3FCAD72743}" type="presParOf" srcId="{150AB1E0-C777-4B28-863F-DC66DE25D87C}" destId="{24342F07-CF4D-4F47-946C-AF81A01EC142}" srcOrd="2" destOrd="0" presId="urn:microsoft.com/office/officeart/2005/8/layout/vList2"/>
    <dgm:cxn modelId="{AD8A8AC8-2425-43B5-A432-3306FC3F2FE8}" type="presParOf" srcId="{150AB1E0-C777-4B28-863F-DC66DE25D87C}" destId="{FD582D51-5054-4445-8CD4-D7753208DE0D}" srcOrd="3" destOrd="0" presId="urn:microsoft.com/office/officeart/2005/8/layout/vList2"/>
    <dgm:cxn modelId="{B65253F8-536C-4A14-BFE1-A27E1FD29972}" type="presParOf" srcId="{150AB1E0-C777-4B28-863F-DC66DE25D87C}" destId="{8A4CB7A6-EB09-4ACB-A8A6-F05C847F0DA2}" srcOrd="4" destOrd="0" presId="urn:microsoft.com/office/officeart/2005/8/layout/vList2"/>
    <dgm:cxn modelId="{1C017B09-0511-4544-A565-92A9F33A3E69}" type="presParOf" srcId="{150AB1E0-C777-4B28-863F-DC66DE25D87C}" destId="{D8CC0522-ABFB-47B3-B05E-2DDD09557A2B}" srcOrd="5" destOrd="0" presId="urn:microsoft.com/office/officeart/2005/8/layout/vList2"/>
    <dgm:cxn modelId="{ACE96EAA-3542-43B1-895C-E0B8FDC2576B}" type="presParOf" srcId="{150AB1E0-C777-4B28-863F-DC66DE25D87C}" destId="{EC7F6417-98F8-4CD3-AAF9-A6DAF9F8959F}" srcOrd="6" destOrd="0" presId="urn:microsoft.com/office/officeart/2005/8/layout/vList2"/>
    <dgm:cxn modelId="{2F797AB4-21E7-4289-B448-3E1D6FADB7DB}" type="presParOf" srcId="{150AB1E0-C777-4B28-863F-DC66DE25D87C}" destId="{B6AFB66E-023F-4795-A5C3-0C0224754831}" srcOrd="7" destOrd="0" presId="urn:microsoft.com/office/officeart/2005/8/layout/vList2"/>
    <dgm:cxn modelId="{F9BD1E19-D2DE-4CC6-98BF-0BB931D46000}" type="presParOf" srcId="{150AB1E0-C777-4B28-863F-DC66DE25D87C}" destId="{AE6ED047-4B47-414E-8247-FA87A76AA899}" srcOrd="8" destOrd="0" presId="urn:microsoft.com/office/officeart/2005/8/layout/vList2"/>
    <dgm:cxn modelId="{03F0FE7F-58DF-496C-96AE-3E6D2C9654FC}" type="presParOf" srcId="{150AB1E0-C777-4B28-863F-DC66DE25D87C}" destId="{347B1116-73EC-4C04-8FB1-05897A16B942}" srcOrd="9" destOrd="0" presId="urn:microsoft.com/office/officeart/2005/8/layout/vList2"/>
    <dgm:cxn modelId="{BF08FAC7-7288-4F96-9D01-76C3CC067E43}" type="presParOf" srcId="{150AB1E0-C777-4B28-863F-DC66DE25D87C}" destId="{8865909A-67BE-48D6-8FD1-44EEEBD09863}" srcOrd="10" destOrd="0" presId="urn:microsoft.com/office/officeart/2005/8/layout/vList2"/>
    <dgm:cxn modelId="{72C72A8F-80B1-458A-8EDE-0C9798AC58EA}" type="presParOf" srcId="{150AB1E0-C777-4B28-863F-DC66DE25D87C}" destId="{9304CF80-7A7C-48D9-B954-685122526179}" srcOrd="11" destOrd="0" presId="urn:microsoft.com/office/officeart/2005/8/layout/vList2"/>
    <dgm:cxn modelId="{C29AC813-D3CC-4DC1-98FB-11D4EDE9628A}" type="presParOf" srcId="{150AB1E0-C777-4B28-863F-DC66DE25D87C}" destId="{F3CD6B6F-4916-4243-8068-82A70C3B26F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09C20A-08BF-4E24-A609-3A4ACDE2452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A05457C-A2A6-4ED1-B749-4B6B3F3449EF}">
      <dgm:prSet/>
      <dgm:spPr/>
      <dgm:t>
        <a:bodyPr/>
        <a:lstStyle/>
        <a:p>
          <a:r>
            <a:rPr lang="en-US" baseline="0"/>
            <a:t>Data Visualization</a:t>
          </a:r>
          <a:endParaRPr lang="en-IN"/>
        </a:p>
      </dgm:t>
    </dgm:pt>
    <dgm:pt modelId="{49971083-5DA4-4AD7-A4BE-821334BD8624}" type="parTrans" cxnId="{2000DF4B-F3D5-479A-B115-96B65A828417}">
      <dgm:prSet/>
      <dgm:spPr/>
      <dgm:t>
        <a:bodyPr/>
        <a:lstStyle/>
        <a:p>
          <a:endParaRPr lang="en-IN"/>
        </a:p>
      </dgm:t>
    </dgm:pt>
    <dgm:pt modelId="{D006F968-36EF-41BE-939F-F512613B7E4D}" type="sibTrans" cxnId="{2000DF4B-F3D5-479A-B115-96B65A828417}">
      <dgm:prSet/>
      <dgm:spPr/>
      <dgm:t>
        <a:bodyPr/>
        <a:lstStyle/>
        <a:p>
          <a:endParaRPr lang="en-IN"/>
        </a:p>
      </dgm:t>
    </dgm:pt>
    <dgm:pt modelId="{3F838DD8-F3FF-48A5-BC6F-9E9DD8D457BA}" type="pres">
      <dgm:prSet presAssocID="{7D09C20A-08BF-4E24-A609-3A4ACDE24527}" presName="Name0" presStyleCnt="0">
        <dgm:presLayoutVars>
          <dgm:dir/>
          <dgm:animLvl val="lvl"/>
          <dgm:resizeHandles val="exact"/>
        </dgm:presLayoutVars>
      </dgm:prSet>
      <dgm:spPr/>
    </dgm:pt>
    <dgm:pt modelId="{0D8B12F0-150B-4DA3-955B-C7498B622FB0}" type="pres">
      <dgm:prSet presAssocID="{DA05457C-A2A6-4ED1-B749-4B6B3F3449EF}" presName="linNode" presStyleCnt="0"/>
      <dgm:spPr/>
    </dgm:pt>
    <dgm:pt modelId="{C9BABAE9-A0F4-413E-A1A5-5F874272D0A3}" type="pres">
      <dgm:prSet presAssocID="{DA05457C-A2A6-4ED1-B749-4B6B3F3449EF}" presName="parentText" presStyleLbl="node1" presStyleIdx="0" presStyleCnt="1" custLinFactNeighborX="-3616">
        <dgm:presLayoutVars>
          <dgm:chMax val="1"/>
          <dgm:bulletEnabled val="1"/>
        </dgm:presLayoutVars>
      </dgm:prSet>
      <dgm:spPr/>
    </dgm:pt>
  </dgm:ptLst>
  <dgm:cxnLst>
    <dgm:cxn modelId="{42C88F16-36EA-4CFA-AB21-CB189E4688F5}" type="presOf" srcId="{DA05457C-A2A6-4ED1-B749-4B6B3F3449EF}" destId="{C9BABAE9-A0F4-413E-A1A5-5F874272D0A3}" srcOrd="0" destOrd="0" presId="urn:microsoft.com/office/officeart/2005/8/layout/vList5"/>
    <dgm:cxn modelId="{2000DF4B-F3D5-479A-B115-96B65A828417}" srcId="{7D09C20A-08BF-4E24-A609-3A4ACDE24527}" destId="{DA05457C-A2A6-4ED1-B749-4B6B3F3449EF}" srcOrd="0" destOrd="0" parTransId="{49971083-5DA4-4AD7-A4BE-821334BD8624}" sibTransId="{D006F968-36EF-41BE-939F-F512613B7E4D}"/>
    <dgm:cxn modelId="{8D564F7F-1CDD-45A6-9CA3-706E836AF867}" type="presOf" srcId="{7D09C20A-08BF-4E24-A609-3A4ACDE24527}" destId="{3F838DD8-F3FF-48A5-BC6F-9E9DD8D457BA}" srcOrd="0" destOrd="0" presId="urn:microsoft.com/office/officeart/2005/8/layout/vList5"/>
    <dgm:cxn modelId="{1B9B7819-FA97-4242-AB5E-C9550B9619DA}" type="presParOf" srcId="{3F838DD8-F3FF-48A5-BC6F-9E9DD8D457BA}" destId="{0D8B12F0-150B-4DA3-955B-C7498B622FB0}" srcOrd="0" destOrd="0" presId="urn:microsoft.com/office/officeart/2005/8/layout/vList5"/>
    <dgm:cxn modelId="{24069746-FADB-40D6-BFE5-0C8684CC4096}" type="presParOf" srcId="{0D8B12F0-150B-4DA3-955B-C7498B622FB0}" destId="{C9BABAE9-A0F4-413E-A1A5-5F874272D0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BB7A4A-731D-45E1-8724-05A6D7655D69}" type="doc">
      <dgm:prSet loTypeId="urn:microsoft.com/office/officeart/2005/8/layout/hList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0612558-39FB-4A5D-84E8-552ADFB297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 have created a report(Dashboard) and named it as “Supermarket sales” by using different types of visualizations so that the user can understand the complete analysis of data in just one view</a:t>
          </a:r>
          <a:endParaRPr lang="en-IN" dirty="0"/>
        </a:p>
      </dgm:t>
    </dgm:pt>
    <dgm:pt modelId="{CC0CFC7F-DC6A-45BE-9248-8288846E7E64}" type="parTrans" cxnId="{DBFC6A70-7781-4372-8104-8B4D4BA82CDA}">
      <dgm:prSet/>
      <dgm:spPr/>
      <dgm:t>
        <a:bodyPr/>
        <a:lstStyle/>
        <a:p>
          <a:endParaRPr lang="en-IN"/>
        </a:p>
      </dgm:t>
    </dgm:pt>
    <dgm:pt modelId="{8D8638B3-6E61-4F79-8140-30C50BE9CD25}" type="sibTrans" cxnId="{DBFC6A70-7781-4372-8104-8B4D4BA82CDA}">
      <dgm:prSet/>
      <dgm:spPr/>
      <dgm:t>
        <a:bodyPr/>
        <a:lstStyle/>
        <a:p>
          <a:endParaRPr lang="en-IN"/>
        </a:p>
      </dgm:t>
    </dgm:pt>
    <dgm:pt modelId="{2958C2F8-757F-42D9-9E39-B6B19D602E94}">
      <dgm:prSet custT="1"/>
      <dgm:spPr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Matrix (Applied conditional formatting) 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gm:t>
    </dgm:pt>
    <dgm:pt modelId="{CADE2133-6BE6-4463-A1B2-DDEB85388D11}" type="parTrans" cxnId="{DB0C7D0A-439A-414D-9043-8153637B0E17}">
      <dgm:prSet/>
      <dgm:spPr/>
      <dgm:t>
        <a:bodyPr/>
        <a:lstStyle/>
        <a:p>
          <a:endParaRPr lang="en-IN"/>
        </a:p>
      </dgm:t>
    </dgm:pt>
    <dgm:pt modelId="{0EE8D2B8-FF7C-49C1-835E-2CCBCB04EF18}" type="sibTrans" cxnId="{DB0C7D0A-439A-414D-9043-8153637B0E17}">
      <dgm:prSet/>
      <dgm:spPr/>
      <dgm:t>
        <a:bodyPr/>
        <a:lstStyle/>
        <a:p>
          <a:endParaRPr lang="en-IN"/>
        </a:p>
      </dgm:t>
    </dgm:pt>
    <dgm:pt modelId="{289E3136-1D53-4E74-A3B8-1029F621A4A6}">
      <dgm:prSet custT="1"/>
      <dgm:spPr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Map (which shows Total transactions by city)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gm:t>
    </dgm:pt>
    <dgm:pt modelId="{F7DBDE47-35F1-471C-A963-8B715C66BF9F}" type="parTrans" cxnId="{8E5F5B01-86B7-42D7-BF83-6076C02C1150}">
      <dgm:prSet/>
      <dgm:spPr/>
      <dgm:t>
        <a:bodyPr/>
        <a:lstStyle/>
        <a:p>
          <a:endParaRPr lang="en-IN"/>
        </a:p>
      </dgm:t>
    </dgm:pt>
    <dgm:pt modelId="{123D2DC2-72C7-4692-81EA-78586D320B7C}" type="sibTrans" cxnId="{8E5F5B01-86B7-42D7-BF83-6076C02C1150}">
      <dgm:prSet/>
      <dgm:spPr/>
      <dgm:t>
        <a:bodyPr/>
        <a:lstStyle/>
        <a:p>
          <a:endParaRPr lang="en-IN"/>
        </a:p>
      </dgm:t>
    </dgm:pt>
    <dgm:pt modelId="{9BECEA78-7445-4B4D-9494-0B77C0D99792}">
      <dgm:prSet custT="1"/>
      <dgm:spPr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Topline products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gm:t>
    </dgm:pt>
    <dgm:pt modelId="{04648961-8727-40F3-ACB1-467D215E5B39}" type="parTrans" cxnId="{AA944398-B98D-4D40-B6A3-9D3DCECBB896}">
      <dgm:prSet/>
      <dgm:spPr/>
      <dgm:t>
        <a:bodyPr/>
        <a:lstStyle/>
        <a:p>
          <a:endParaRPr lang="en-IN"/>
        </a:p>
      </dgm:t>
    </dgm:pt>
    <dgm:pt modelId="{612295DC-86FC-465C-8813-DD5122A3F090}" type="sibTrans" cxnId="{AA944398-B98D-4D40-B6A3-9D3DCECBB896}">
      <dgm:prSet/>
      <dgm:spPr/>
      <dgm:t>
        <a:bodyPr/>
        <a:lstStyle/>
        <a:p>
          <a:endParaRPr lang="en-IN"/>
        </a:p>
      </dgm:t>
    </dgm:pt>
    <dgm:pt modelId="{BFD4DCAA-3E46-4EFD-B00A-E0F0ECF897DD}">
      <dgm:prSet custT="1"/>
      <dgm:spPr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Gender count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gm:t>
    </dgm:pt>
    <dgm:pt modelId="{9D8BB9C5-936B-43E6-A598-15319A6D7138}" type="parTrans" cxnId="{9CD2827A-643B-4F97-8A8F-D91E5D69E99D}">
      <dgm:prSet/>
      <dgm:spPr/>
      <dgm:t>
        <a:bodyPr/>
        <a:lstStyle/>
        <a:p>
          <a:endParaRPr lang="en-IN"/>
        </a:p>
      </dgm:t>
    </dgm:pt>
    <dgm:pt modelId="{CF4A7F09-299B-4B0B-B059-4E012A01904F}" type="sibTrans" cxnId="{9CD2827A-643B-4F97-8A8F-D91E5D69E99D}">
      <dgm:prSet/>
      <dgm:spPr/>
      <dgm:t>
        <a:bodyPr/>
        <a:lstStyle/>
        <a:p>
          <a:endParaRPr lang="en-IN"/>
        </a:p>
      </dgm:t>
    </dgm:pt>
    <dgm:pt modelId="{CD4E1DD1-AD34-41DE-AC6B-493598663D14}">
      <dgm:prSet/>
      <dgm:spPr>
        <a:solidFill>
          <a:schemeClr val="accent1">
            <a:lumMod val="60000"/>
            <a:lumOff val="40000"/>
          </a:schemeClr>
        </a:solidFill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Cards , Multi row cards, pie chart , Column charts ,bar chart  and slicers.</a:t>
          </a:r>
          <a:endParaRPr lang="en-IN" dirty="0">
            <a:solidFill>
              <a:schemeClr val="tx1"/>
            </a:solidFill>
          </a:endParaRPr>
        </a:p>
      </dgm:t>
    </dgm:pt>
    <dgm:pt modelId="{CC7CEA6C-E2BE-4ECE-AAD9-ADA64CC14D07}" type="parTrans" cxnId="{498F6BB5-73BB-475C-A7D4-FEF4B07A335E}">
      <dgm:prSet/>
      <dgm:spPr/>
      <dgm:t>
        <a:bodyPr/>
        <a:lstStyle/>
        <a:p>
          <a:endParaRPr lang="en-IN"/>
        </a:p>
      </dgm:t>
    </dgm:pt>
    <dgm:pt modelId="{DCD92D56-0055-486D-A5D5-E996DBC11536}" type="sibTrans" cxnId="{498F6BB5-73BB-475C-A7D4-FEF4B07A335E}">
      <dgm:prSet/>
      <dgm:spPr/>
      <dgm:t>
        <a:bodyPr/>
        <a:lstStyle/>
        <a:p>
          <a:endParaRPr lang="en-IN"/>
        </a:p>
      </dgm:t>
    </dgm:pt>
    <dgm:pt modelId="{D5F7E101-17C9-4EB7-94DA-36F8CE70672D}" type="pres">
      <dgm:prSet presAssocID="{0CBB7A4A-731D-45E1-8724-05A6D7655D69}" presName="composite" presStyleCnt="0">
        <dgm:presLayoutVars>
          <dgm:chMax val="1"/>
          <dgm:dir/>
          <dgm:resizeHandles val="exact"/>
        </dgm:presLayoutVars>
      </dgm:prSet>
      <dgm:spPr/>
    </dgm:pt>
    <dgm:pt modelId="{D2C7527E-93FC-4C9C-A17B-D5E91416CE8A}" type="pres">
      <dgm:prSet presAssocID="{60612558-39FB-4A5D-84E8-552ADFB297F4}" presName="roof" presStyleLbl="dkBgShp" presStyleIdx="0" presStyleCnt="2"/>
      <dgm:spPr/>
    </dgm:pt>
    <dgm:pt modelId="{BF9B9F6E-CF37-44FB-B29E-C190772FCBA7}" type="pres">
      <dgm:prSet presAssocID="{60612558-39FB-4A5D-84E8-552ADFB297F4}" presName="pillars" presStyleCnt="0"/>
      <dgm:spPr/>
    </dgm:pt>
    <dgm:pt modelId="{7BD13F0E-699D-4693-B428-EF1C7F4455F2}" type="pres">
      <dgm:prSet presAssocID="{60612558-39FB-4A5D-84E8-552ADFB297F4}" presName="pillar1" presStyleLbl="node1" presStyleIdx="0" presStyleCnt="5">
        <dgm:presLayoutVars>
          <dgm:bulletEnabled val="1"/>
        </dgm:presLayoutVars>
      </dgm:prSet>
      <dgm:spPr>
        <a:xfrm>
          <a:off x="3968" y="1569720"/>
          <a:ext cx="1980149" cy="3296412"/>
        </a:xfrm>
        <a:prstGeom prst="rect">
          <a:avLst/>
        </a:prstGeom>
      </dgm:spPr>
    </dgm:pt>
    <dgm:pt modelId="{3BE5BC52-A9A7-4111-9770-BE644103BE20}" type="pres">
      <dgm:prSet presAssocID="{289E3136-1D53-4E74-A3B8-1029F621A4A6}" presName="pillarX" presStyleLbl="node1" presStyleIdx="1" presStyleCnt="5">
        <dgm:presLayoutVars>
          <dgm:bulletEnabled val="1"/>
        </dgm:presLayoutVars>
      </dgm:prSet>
      <dgm:spPr>
        <a:xfrm>
          <a:off x="1984118" y="1569720"/>
          <a:ext cx="1980149" cy="3296412"/>
        </a:xfrm>
        <a:prstGeom prst="rect">
          <a:avLst/>
        </a:prstGeom>
      </dgm:spPr>
    </dgm:pt>
    <dgm:pt modelId="{CA1FEC9C-AAE5-45C3-9515-5181150306D4}" type="pres">
      <dgm:prSet presAssocID="{9BECEA78-7445-4B4D-9494-0B77C0D99792}" presName="pillarX" presStyleLbl="node1" presStyleIdx="2" presStyleCnt="5">
        <dgm:presLayoutVars>
          <dgm:bulletEnabled val="1"/>
        </dgm:presLayoutVars>
      </dgm:prSet>
      <dgm:spPr>
        <a:xfrm>
          <a:off x="3964267" y="1569720"/>
          <a:ext cx="1980149" cy="3296412"/>
        </a:xfrm>
        <a:prstGeom prst="rect">
          <a:avLst/>
        </a:prstGeom>
      </dgm:spPr>
    </dgm:pt>
    <dgm:pt modelId="{6A37419B-ADD3-4302-BB94-57DAEE98A5D9}" type="pres">
      <dgm:prSet presAssocID="{BFD4DCAA-3E46-4EFD-B00A-E0F0ECF897DD}" presName="pillarX" presStyleLbl="node1" presStyleIdx="3" presStyleCnt="5">
        <dgm:presLayoutVars>
          <dgm:bulletEnabled val="1"/>
        </dgm:presLayoutVars>
      </dgm:prSet>
      <dgm:spPr>
        <a:xfrm>
          <a:off x="5944417" y="1569720"/>
          <a:ext cx="1980149" cy="3296412"/>
        </a:xfrm>
        <a:prstGeom prst="rect">
          <a:avLst/>
        </a:prstGeom>
      </dgm:spPr>
    </dgm:pt>
    <dgm:pt modelId="{CF3E43C9-65EE-49F0-B320-D7042693B16D}" type="pres">
      <dgm:prSet presAssocID="{CD4E1DD1-AD34-41DE-AC6B-493598663D14}" presName="pillarX" presStyleLbl="node1" presStyleIdx="4" presStyleCnt="5" custScaleX="137132">
        <dgm:presLayoutVars>
          <dgm:bulletEnabled val="1"/>
        </dgm:presLayoutVars>
      </dgm:prSet>
      <dgm:spPr/>
    </dgm:pt>
    <dgm:pt modelId="{77DA912F-8BD6-4FD6-9957-648A90DF062A}" type="pres">
      <dgm:prSet presAssocID="{60612558-39FB-4A5D-84E8-552ADFB297F4}" presName="base" presStyleLbl="dkBgShp" presStyleIdx="1" presStyleCnt="2"/>
      <dgm:spPr/>
    </dgm:pt>
  </dgm:ptLst>
  <dgm:cxnLst>
    <dgm:cxn modelId="{8E5F5B01-86B7-42D7-BF83-6076C02C1150}" srcId="{60612558-39FB-4A5D-84E8-552ADFB297F4}" destId="{289E3136-1D53-4E74-A3B8-1029F621A4A6}" srcOrd="1" destOrd="0" parTransId="{F7DBDE47-35F1-471C-A963-8B715C66BF9F}" sibTransId="{123D2DC2-72C7-4692-81EA-78586D320B7C}"/>
    <dgm:cxn modelId="{DB0C7D0A-439A-414D-9043-8153637B0E17}" srcId="{60612558-39FB-4A5D-84E8-552ADFB297F4}" destId="{2958C2F8-757F-42D9-9E39-B6B19D602E94}" srcOrd="0" destOrd="0" parTransId="{CADE2133-6BE6-4463-A1B2-DDEB85388D11}" sibTransId="{0EE8D2B8-FF7C-49C1-835E-2CCBCB04EF18}"/>
    <dgm:cxn modelId="{D247340F-1684-4A10-BE27-3B17D4BC1443}" type="presOf" srcId="{BFD4DCAA-3E46-4EFD-B00A-E0F0ECF897DD}" destId="{6A37419B-ADD3-4302-BB94-57DAEE98A5D9}" srcOrd="0" destOrd="0" presId="urn:microsoft.com/office/officeart/2005/8/layout/hList3"/>
    <dgm:cxn modelId="{32F5C02B-2FE0-4D4C-8009-0B6C21264133}" type="presOf" srcId="{60612558-39FB-4A5D-84E8-552ADFB297F4}" destId="{D2C7527E-93FC-4C9C-A17B-D5E91416CE8A}" srcOrd="0" destOrd="0" presId="urn:microsoft.com/office/officeart/2005/8/layout/hList3"/>
    <dgm:cxn modelId="{B12A664F-9E1E-4C19-8486-888DC384AB98}" type="presOf" srcId="{9BECEA78-7445-4B4D-9494-0B77C0D99792}" destId="{CA1FEC9C-AAE5-45C3-9515-5181150306D4}" srcOrd="0" destOrd="0" presId="urn:microsoft.com/office/officeart/2005/8/layout/hList3"/>
    <dgm:cxn modelId="{DBFC6A70-7781-4372-8104-8B4D4BA82CDA}" srcId="{0CBB7A4A-731D-45E1-8724-05A6D7655D69}" destId="{60612558-39FB-4A5D-84E8-552ADFB297F4}" srcOrd="0" destOrd="0" parTransId="{CC0CFC7F-DC6A-45BE-9248-8288846E7E64}" sibTransId="{8D8638B3-6E61-4F79-8140-30C50BE9CD25}"/>
    <dgm:cxn modelId="{9CD2827A-643B-4F97-8A8F-D91E5D69E99D}" srcId="{60612558-39FB-4A5D-84E8-552ADFB297F4}" destId="{BFD4DCAA-3E46-4EFD-B00A-E0F0ECF897DD}" srcOrd="3" destOrd="0" parTransId="{9D8BB9C5-936B-43E6-A598-15319A6D7138}" sibTransId="{CF4A7F09-299B-4B0B-B059-4E012A01904F}"/>
    <dgm:cxn modelId="{6A20E490-D914-4F65-9678-899A42FC4513}" type="presOf" srcId="{2958C2F8-757F-42D9-9E39-B6B19D602E94}" destId="{7BD13F0E-699D-4693-B428-EF1C7F4455F2}" srcOrd="0" destOrd="0" presId="urn:microsoft.com/office/officeart/2005/8/layout/hList3"/>
    <dgm:cxn modelId="{AA944398-B98D-4D40-B6A3-9D3DCECBB896}" srcId="{60612558-39FB-4A5D-84E8-552ADFB297F4}" destId="{9BECEA78-7445-4B4D-9494-0B77C0D99792}" srcOrd="2" destOrd="0" parTransId="{04648961-8727-40F3-ACB1-467D215E5B39}" sibTransId="{612295DC-86FC-465C-8813-DD5122A3F090}"/>
    <dgm:cxn modelId="{F2817999-4CD3-4DE5-ADD9-FB74A3A69495}" type="presOf" srcId="{CD4E1DD1-AD34-41DE-AC6B-493598663D14}" destId="{CF3E43C9-65EE-49F0-B320-D7042693B16D}" srcOrd="0" destOrd="0" presId="urn:microsoft.com/office/officeart/2005/8/layout/hList3"/>
    <dgm:cxn modelId="{498F6BB5-73BB-475C-A7D4-FEF4B07A335E}" srcId="{60612558-39FB-4A5D-84E8-552ADFB297F4}" destId="{CD4E1DD1-AD34-41DE-AC6B-493598663D14}" srcOrd="4" destOrd="0" parTransId="{CC7CEA6C-E2BE-4ECE-AAD9-ADA64CC14D07}" sibTransId="{DCD92D56-0055-486D-A5D5-E996DBC11536}"/>
    <dgm:cxn modelId="{8D9674E1-FC41-4534-A646-985EBF8EEB2E}" type="presOf" srcId="{289E3136-1D53-4E74-A3B8-1029F621A4A6}" destId="{3BE5BC52-A9A7-4111-9770-BE644103BE20}" srcOrd="0" destOrd="0" presId="urn:microsoft.com/office/officeart/2005/8/layout/hList3"/>
    <dgm:cxn modelId="{63F711EB-0D5A-45E4-B0C4-09752357317A}" type="presOf" srcId="{0CBB7A4A-731D-45E1-8724-05A6D7655D69}" destId="{D5F7E101-17C9-4EB7-94DA-36F8CE70672D}" srcOrd="0" destOrd="0" presId="urn:microsoft.com/office/officeart/2005/8/layout/hList3"/>
    <dgm:cxn modelId="{1FB90D9D-83CC-40C0-9726-A40B1BBB43AF}" type="presParOf" srcId="{D5F7E101-17C9-4EB7-94DA-36F8CE70672D}" destId="{D2C7527E-93FC-4C9C-A17B-D5E91416CE8A}" srcOrd="0" destOrd="0" presId="urn:microsoft.com/office/officeart/2005/8/layout/hList3"/>
    <dgm:cxn modelId="{C44E222A-D618-4258-B5E1-C4ED214D9759}" type="presParOf" srcId="{D5F7E101-17C9-4EB7-94DA-36F8CE70672D}" destId="{BF9B9F6E-CF37-44FB-B29E-C190772FCBA7}" srcOrd="1" destOrd="0" presId="urn:microsoft.com/office/officeart/2005/8/layout/hList3"/>
    <dgm:cxn modelId="{5163FD1E-043F-498F-9EF3-663BA5BDFF92}" type="presParOf" srcId="{BF9B9F6E-CF37-44FB-B29E-C190772FCBA7}" destId="{7BD13F0E-699D-4693-B428-EF1C7F4455F2}" srcOrd="0" destOrd="0" presId="urn:microsoft.com/office/officeart/2005/8/layout/hList3"/>
    <dgm:cxn modelId="{BF3668AC-B219-4A2E-AD1A-2043F5A6F38D}" type="presParOf" srcId="{BF9B9F6E-CF37-44FB-B29E-C190772FCBA7}" destId="{3BE5BC52-A9A7-4111-9770-BE644103BE20}" srcOrd="1" destOrd="0" presId="urn:microsoft.com/office/officeart/2005/8/layout/hList3"/>
    <dgm:cxn modelId="{6D70BE6E-A144-444E-B43F-37A033A2E387}" type="presParOf" srcId="{BF9B9F6E-CF37-44FB-B29E-C190772FCBA7}" destId="{CA1FEC9C-AAE5-45C3-9515-5181150306D4}" srcOrd="2" destOrd="0" presId="urn:microsoft.com/office/officeart/2005/8/layout/hList3"/>
    <dgm:cxn modelId="{08C4B2F4-EBB0-4B8D-957C-D207F5A2FB11}" type="presParOf" srcId="{BF9B9F6E-CF37-44FB-B29E-C190772FCBA7}" destId="{6A37419B-ADD3-4302-BB94-57DAEE98A5D9}" srcOrd="3" destOrd="0" presId="urn:microsoft.com/office/officeart/2005/8/layout/hList3"/>
    <dgm:cxn modelId="{B763AD6B-C983-48DB-B70E-FD3BFB53BFA8}" type="presParOf" srcId="{BF9B9F6E-CF37-44FB-B29E-C190772FCBA7}" destId="{CF3E43C9-65EE-49F0-B320-D7042693B16D}" srcOrd="4" destOrd="0" presId="urn:microsoft.com/office/officeart/2005/8/layout/hList3"/>
    <dgm:cxn modelId="{166163B4-641C-44FE-ABA1-932D4FFB87E3}" type="presParOf" srcId="{D5F7E101-17C9-4EB7-94DA-36F8CE70672D}" destId="{77DA912F-8BD6-4FD6-9957-648A90DF062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E2F9E2-ECAA-45C2-92A8-9E12C8BF5A6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E863B63-FAFB-4276-8F15-BCCFE3935F74}">
      <dgm:prSet/>
      <dgm:spPr/>
      <dgm:t>
        <a:bodyPr/>
        <a:lstStyle/>
        <a:p>
          <a:r>
            <a:rPr lang="en-US" baseline="0"/>
            <a:t>Dashboard</a:t>
          </a:r>
          <a:endParaRPr lang="en-IN"/>
        </a:p>
      </dgm:t>
    </dgm:pt>
    <dgm:pt modelId="{6776B2B7-FBAC-46A6-917E-F53518DBDEB1}" type="parTrans" cxnId="{EADCD2A8-534F-428B-884D-71B10126AFD9}">
      <dgm:prSet/>
      <dgm:spPr/>
      <dgm:t>
        <a:bodyPr/>
        <a:lstStyle/>
        <a:p>
          <a:endParaRPr lang="en-IN"/>
        </a:p>
      </dgm:t>
    </dgm:pt>
    <dgm:pt modelId="{FF63B3B1-5ECC-4978-B025-88E7808E743D}" type="sibTrans" cxnId="{EADCD2A8-534F-428B-884D-71B10126AFD9}">
      <dgm:prSet/>
      <dgm:spPr/>
      <dgm:t>
        <a:bodyPr/>
        <a:lstStyle/>
        <a:p>
          <a:endParaRPr lang="en-IN"/>
        </a:p>
      </dgm:t>
    </dgm:pt>
    <dgm:pt modelId="{2B013CDD-50B5-48C2-B452-C225D6FE1AD8}" type="pres">
      <dgm:prSet presAssocID="{3CE2F9E2-ECAA-45C2-92A8-9E12C8BF5A6E}" presName="linear" presStyleCnt="0">
        <dgm:presLayoutVars>
          <dgm:animLvl val="lvl"/>
          <dgm:resizeHandles val="exact"/>
        </dgm:presLayoutVars>
      </dgm:prSet>
      <dgm:spPr/>
    </dgm:pt>
    <dgm:pt modelId="{AF4B14FB-94F3-4F6E-B1A8-422FB6255EB6}" type="pres">
      <dgm:prSet presAssocID="{9E863B63-FAFB-4276-8F15-BCCFE3935F7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44ED905-1537-4FA9-B637-7F526F22CA31}" type="presOf" srcId="{3CE2F9E2-ECAA-45C2-92A8-9E12C8BF5A6E}" destId="{2B013CDD-50B5-48C2-B452-C225D6FE1AD8}" srcOrd="0" destOrd="0" presId="urn:microsoft.com/office/officeart/2005/8/layout/vList2"/>
    <dgm:cxn modelId="{F2AED984-78CF-4A5D-901E-E2F3286A5582}" type="presOf" srcId="{9E863B63-FAFB-4276-8F15-BCCFE3935F74}" destId="{AF4B14FB-94F3-4F6E-B1A8-422FB6255EB6}" srcOrd="0" destOrd="0" presId="urn:microsoft.com/office/officeart/2005/8/layout/vList2"/>
    <dgm:cxn modelId="{EADCD2A8-534F-428B-884D-71B10126AFD9}" srcId="{3CE2F9E2-ECAA-45C2-92A8-9E12C8BF5A6E}" destId="{9E863B63-FAFB-4276-8F15-BCCFE3935F74}" srcOrd="0" destOrd="0" parTransId="{6776B2B7-FBAC-46A6-917E-F53518DBDEB1}" sibTransId="{FF63B3B1-5ECC-4978-B025-88E7808E743D}"/>
    <dgm:cxn modelId="{FECC1701-F104-4A45-BC1D-85FBEEA00359}" type="presParOf" srcId="{2B013CDD-50B5-48C2-B452-C225D6FE1AD8}" destId="{AF4B14FB-94F3-4F6E-B1A8-422FB6255E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024C3A-D2E0-4ED9-8AE7-C2842CFE6CFC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DA2B3-0DD7-4E3D-BAF0-F72F24CBC2DD}">
      <dgm:prSet/>
      <dgm:spPr/>
      <dgm:t>
        <a:bodyPr/>
        <a:lstStyle/>
        <a:p>
          <a:r>
            <a:rPr lang="en-US" dirty="0"/>
            <a:t>This visualizations , report view , data analysis and some meaningful insights helps the company to track their transactions ,sales , Topline products , Gender wise sales , weekend sales and many more.</a:t>
          </a:r>
          <a:endParaRPr lang="en-IN" dirty="0"/>
        </a:p>
      </dgm:t>
    </dgm:pt>
    <dgm:pt modelId="{D8E7487A-1578-4F50-BBF3-78F4919F5DD4}" type="parTrans" cxnId="{DBF243E5-E1EC-490E-8421-FC41FE9615B7}">
      <dgm:prSet/>
      <dgm:spPr/>
      <dgm:t>
        <a:bodyPr/>
        <a:lstStyle/>
        <a:p>
          <a:endParaRPr lang="en-IN"/>
        </a:p>
      </dgm:t>
    </dgm:pt>
    <dgm:pt modelId="{FCA86686-8D61-4ABA-BB6A-0F305176BD6D}" type="sibTrans" cxnId="{DBF243E5-E1EC-490E-8421-FC41FE9615B7}">
      <dgm:prSet/>
      <dgm:spPr/>
      <dgm:t>
        <a:bodyPr/>
        <a:lstStyle/>
        <a:p>
          <a:endParaRPr lang="en-IN"/>
        </a:p>
      </dgm:t>
    </dgm:pt>
    <dgm:pt modelId="{C157A509-B687-409F-AFBB-4B7C8B817CB6}">
      <dgm:prSet/>
      <dgm:spPr/>
      <dgm:t>
        <a:bodyPr/>
        <a:lstStyle/>
        <a:p>
          <a:r>
            <a:rPr lang="en-US" dirty="0"/>
            <a:t>And can u</a:t>
          </a:r>
          <a:r>
            <a:rPr lang="en-US" b="0" i="0" dirty="0"/>
            <a:t>nderstand the performance for each product-brand and compare regional performance</a:t>
          </a:r>
          <a:r>
            <a:rPr lang="en-US" dirty="0"/>
            <a:t> </a:t>
          </a:r>
          <a:endParaRPr lang="en-IN" dirty="0"/>
        </a:p>
      </dgm:t>
    </dgm:pt>
    <dgm:pt modelId="{E9B7CCBE-EE03-4628-98F6-BF2D5E973F7D}" type="parTrans" cxnId="{13AF728F-EDBF-41D4-970C-DD0E70D18793}">
      <dgm:prSet/>
      <dgm:spPr/>
      <dgm:t>
        <a:bodyPr/>
        <a:lstStyle/>
        <a:p>
          <a:endParaRPr lang="en-IN"/>
        </a:p>
      </dgm:t>
    </dgm:pt>
    <dgm:pt modelId="{5487023A-5854-4958-8EDE-7CF99EA63FB3}" type="sibTrans" cxnId="{13AF728F-EDBF-41D4-970C-DD0E70D18793}">
      <dgm:prSet/>
      <dgm:spPr/>
      <dgm:t>
        <a:bodyPr/>
        <a:lstStyle/>
        <a:p>
          <a:endParaRPr lang="en-IN"/>
        </a:p>
      </dgm:t>
    </dgm:pt>
    <dgm:pt modelId="{C6E9608A-365A-42F5-859A-4AC5A3CF57C4}" type="pres">
      <dgm:prSet presAssocID="{06024C3A-D2E0-4ED9-8AE7-C2842CFE6CFC}" presName="linearFlow" presStyleCnt="0">
        <dgm:presLayoutVars>
          <dgm:dir/>
          <dgm:resizeHandles val="exact"/>
        </dgm:presLayoutVars>
      </dgm:prSet>
      <dgm:spPr/>
    </dgm:pt>
    <dgm:pt modelId="{36B60C1A-0B70-4BA5-9BB7-82532F8107E1}" type="pres">
      <dgm:prSet presAssocID="{F55DA2B3-0DD7-4E3D-BAF0-F72F24CBC2DD}" presName="composite" presStyleCnt="0"/>
      <dgm:spPr/>
    </dgm:pt>
    <dgm:pt modelId="{BDE5F29A-BB8C-4A1D-8D0A-8A42A95489ED}" type="pres">
      <dgm:prSet presAssocID="{F55DA2B3-0DD7-4E3D-BAF0-F72F24CBC2DD}" presName="imgShp" presStyleLbl="fgImgPlace1" presStyleIdx="0" presStyleCnt="2" custScaleX="73216" custScaleY="634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3F0F3FB5-FC5E-4F6D-89A1-AE2288C9A7C5}" type="pres">
      <dgm:prSet presAssocID="{F55DA2B3-0DD7-4E3D-BAF0-F72F24CBC2DD}" presName="txShp" presStyleLbl="node1" presStyleIdx="0" presStyleCnt="2" custScaleX="111171" custScaleY="104603">
        <dgm:presLayoutVars>
          <dgm:bulletEnabled val="1"/>
        </dgm:presLayoutVars>
      </dgm:prSet>
      <dgm:spPr/>
    </dgm:pt>
    <dgm:pt modelId="{9430B0E2-2280-4C8B-B993-532FBA800963}" type="pres">
      <dgm:prSet presAssocID="{FCA86686-8D61-4ABA-BB6A-0F305176BD6D}" presName="spacing" presStyleCnt="0"/>
      <dgm:spPr/>
    </dgm:pt>
    <dgm:pt modelId="{04BF7DA2-BF04-4FEC-8D3E-C96DB04D0005}" type="pres">
      <dgm:prSet presAssocID="{C157A509-B687-409F-AFBB-4B7C8B817CB6}" presName="composite" presStyleCnt="0"/>
      <dgm:spPr/>
    </dgm:pt>
    <dgm:pt modelId="{719769DC-117B-4699-9334-5C845C37A505}" type="pres">
      <dgm:prSet presAssocID="{C157A509-B687-409F-AFBB-4B7C8B817CB6}" presName="imgShp" presStyleLbl="fgImgPlace1" presStyleIdx="1" presStyleCnt="2" custScaleX="73216" custScaleY="629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08A348E-288F-4DA5-AB68-02049F170030}" type="pres">
      <dgm:prSet presAssocID="{C157A509-B687-409F-AFBB-4B7C8B817CB6}" presName="txShp" presStyleLbl="node1" presStyleIdx="1" presStyleCnt="2" custScaleX="112581">
        <dgm:presLayoutVars>
          <dgm:bulletEnabled val="1"/>
        </dgm:presLayoutVars>
      </dgm:prSet>
      <dgm:spPr/>
    </dgm:pt>
  </dgm:ptLst>
  <dgm:cxnLst>
    <dgm:cxn modelId="{CDF3F210-AC09-46E7-A57B-A11D24ED9B32}" type="presOf" srcId="{C157A509-B687-409F-AFBB-4B7C8B817CB6}" destId="{308A348E-288F-4DA5-AB68-02049F170030}" srcOrd="0" destOrd="0" presId="urn:microsoft.com/office/officeart/2005/8/layout/vList3"/>
    <dgm:cxn modelId="{DAD89A66-7E72-4B97-B0B4-80C22804A060}" type="presOf" srcId="{06024C3A-D2E0-4ED9-8AE7-C2842CFE6CFC}" destId="{C6E9608A-365A-42F5-859A-4AC5A3CF57C4}" srcOrd="0" destOrd="0" presId="urn:microsoft.com/office/officeart/2005/8/layout/vList3"/>
    <dgm:cxn modelId="{13AF728F-EDBF-41D4-970C-DD0E70D18793}" srcId="{06024C3A-D2E0-4ED9-8AE7-C2842CFE6CFC}" destId="{C157A509-B687-409F-AFBB-4B7C8B817CB6}" srcOrd="1" destOrd="0" parTransId="{E9B7CCBE-EE03-4628-98F6-BF2D5E973F7D}" sibTransId="{5487023A-5854-4958-8EDE-7CF99EA63FB3}"/>
    <dgm:cxn modelId="{DBF243E5-E1EC-490E-8421-FC41FE9615B7}" srcId="{06024C3A-D2E0-4ED9-8AE7-C2842CFE6CFC}" destId="{F55DA2B3-0DD7-4E3D-BAF0-F72F24CBC2DD}" srcOrd="0" destOrd="0" parTransId="{D8E7487A-1578-4F50-BBF3-78F4919F5DD4}" sibTransId="{FCA86686-8D61-4ABA-BB6A-0F305176BD6D}"/>
    <dgm:cxn modelId="{CE4A6FFB-1FFA-465A-836D-239916D62955}" type="presOf" srcId="{F55DA2B3-0DD7-4E3D-BAF0-F72F24CBC2DD}" destId="{3F0F3FB5-FC5E-4F6D-89A1-AE2288C9A7C5}" srcOrd="0" destOrd="0" presId="urn:microsoft.com/office/officeart/2005/8/layout/vList3"/>
    <dgm:cxn modelId="{683D2F42-1958-4C4A-AAA2-1A3BB8116297}" type="presParOf" srcId="{C6E9608A-365A-42F5-859A-4AC5A3CF57C4}" destId="{36B60C1A-0B70-4BA5-9BB7-82532F8107E1}" srcOrd="0" destOrd="0" presId="urn:microsoft.com/office/officeart/2005/8/layout/vList3"/>
    <dgm:cxn modelId="{291BD4C7-B629-4267-B67A-F7D203F7C05C}" type="presParOf" srcId="{36B60C1A-0B70-4BA5-9BB7-82532F8107E1}" destId="{BDE5F29A-BB8C-4A1D-8D0A-8A42A95489ED}" srcOrd="0" destOrd="0" presId="urn:microsoft.com/office/officeart/2005/8/layout/vList3"/>
    <dgm:cxn modelId="{4EA66E2F-47E4-4D90-9590-6F3C51199707}" type="presParOf" srcId="{36B60C1A-0B70-4BA5-9BB7-82532F8107E1}" destId="{3F0F3FB5-FC5E-4F6D-89A1-AE2288C9A7C5}" srcOrd="1" destOrd="0" presId="urn:microsoft.com/office/officeart/2005/8/layout/vList3"/>
    <dgm:cxn modelId="{06D2456D-4131-4E36-BE4F-B75C6AF67739}" type="presParOf" srcId="{C6E9608A-365A-42F5-859A-4AC5A3CF57C4}" destId="{9430B0E2-2280-4C8B-B993-532FBA800963}" srcOrd="1" destOrd="0" presId="urn:microsoft.com/office/officeart/2005/8/layout/vList3"/>
    <dgm:cxn modelId="{CE1A4D92-D856-4008-9B28-8985F0CDAD31}" type="presParOf" srcId="{C6E9608A-365A-42F5-859A-4AC5A3CF57C4}" destId="{04BF7DA2-BF04-4FEC-8D3E-C96DB04D0005}" srcOrd="2" destOrd="0" presId="urn:microsoft.com/office/officeart/2005/8/layout/vList3"/>
    <dgm:cxn modelId="{345693A0-D62F-41B0-A702-6915B7CAD01A}" type="presParOf" srcId="{04BF7DA2-BF04-4FEC-8D3E-C96DB04D0005}" destId="{719769DC-117B-4699-9334-5C845C37A505}" srcOrd="0" destOrd="0" presId="urn:microsoft.com/office/officeart/2005/8/layout/vList3"/>
    <dgm:cxn modelId="{6871FF52-4096-4346-BE56-80CAA591287C}" type="presParOf" srcId="{04BF7DA2-BF04-4FEC-8D3E-C96DB04D0005}" destId="{308A348E-288F-4DA5-AB68-02049F17003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D2960-C46B-4585-85C9-A7D80B534AC0}">
      <dsp:nvSpPr>
        <dsp:cNvPr id="0" name=""/>
        <dsp:cNvSpPr/>
      </dsp:nvSpPr>
      <dsp:spPr>
        <a:xfrm>
          <a:off x="0" y="0"/>
          <a:ext cx="9228201" cy="9136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Loading data from Text/csv</a:t>
          </a:r>
          <a:endParaRPr lang="en-IN" sz="2300" kern="1200" dirty="0"/>
        </a:p>
      </dsp:txBody>
      <dsp:txXfrm>
        <a:off x="44602" y="44602"/>
        <a:ext cx="9138997" cy="824474"/>
      </dsp:txXfrm>
    </dsp:sp>
    <dsp:sp modelId="{73532A10-A5B2-4CA5-AF4C-B6C739816226}">
      <dsp:nvSpPr>
        <dsp:cNvPr id="0" name=""/>
        <dsp:cNvSpPr/>
      </dsp:nvSpPr>
      <dsp:spPr>
        <a:xfrm>
          <a:off x="0" y="983601"/>
          <a:ext cx="9228201" cy="9136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Transforming data to power query</a:t>
          </a:r>
          <a:endParaRPr lang="en-IN" sz="2300" kern="1200"/>
        </a:p>
      </dsp:txBody>
      <dsp:txXfrm>
        <a:off x="44602" y="1028203"/>
        <a:ext cx="9138997" cy="824474"/>
      </dsp:txXfrm>
    </dsp:sp>
    <dsp:sp modelId="{1646B7FB-8032-4182-B7DE-D22083564175}">
      <dsp:nvSpPr>
        <dsp:cNvPr id="0" name=""/>
        <dsp:cNvSpPr/>
      </dsp:nvSpPr>
      <dsp:spPr>
        <a:xfrm>
          <a:off x="0" y="1963520"/>
          <a:ext cx="9228201" cy="9136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Checking for errors &amp; null values </a:t>
          </a:r>
          <a:endParaRPr lang="en-IN" sz="2300" kern="1200"/>
        </a:p>
      </dsp:txBody>
      <dsp:txXfrm>
        <a:off x="44602" y="2008122"/>
        <a:ext cx="9138997" cy="824474"/>
      </dsp:txXfrm>
    </dsp:sp>
    <dsp:sp modelId="{41F02F8B-1FEA-4A25-BD46-DDA713373CF4}">
      <dsp:nvSpPr>
        <dsp:cNvPr id="0" name=""/>
        <dsp:cNvSpPr/>
      </dsp:nvSpPr>
      <dsp:spPr>
        <a:xfrm>
          <a:off x="0" y="2943439"/>
          <a:ext cx="9228201" cy="9136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From the given data “Date” column is not in good format . I have changed the data type by using locale.</a:t>
          </a:r>
          <a:endParaRPr lang="en-IN" sz="2300" kern="1200"/>
        </a:p>
      </dsp:txBody>
      <dsp:txXfrm>
        <a:off x="44602" y="2988041"/>
        <a:ext cx="9138997" cy="824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BEF4D-7F90-40B8-B05F-15961F55547E}">
      <dsp:nvSpPr>
        <dsp:cNvPr id="0" name=""/>
        <dsp:cNvSpPr/>
      </dsp:nvSpPr>
      <dsp:spPr>
        <a:xfrm>
          <a:off x="0" y="13786"/>
          <a:ext cx="103137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From the date column I have created some calculated columns </a:t>
          </a:r>
          <a:endParaRPr lang="en-IN" sz="2700" kern="1200" dirty="0"/>
        </a:p>
      </dsp:txBody>
      <dsp:txXfrm>
        <a:off x="31613" y="45399"/>
        <a:ext cx="10250529" cy="584369"/>
      </dsp:txXfrm>
    </dsp:sp>
    <dsp:sp modelId="{566DEDD5-D909-4A28-8A8B-27515B24104C}">
      <dsp:nvSpPr>
        <dsp:cNvPr id="0" name=""/>
        <dsp:cNvSpPr/>
      </dsp:nvSpPr>
      <dsp:spPr>
        <a:xfrm>
          <a:off x="0" y="739141"/>
          <a:ext cx="103137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Month</a:t>
          </a:r>
          <a:endParaRPr lang="en-IN" sz="2700" kern="1200" dirty="0"/>
        </a:p>
      </dsp:txBody>
      <dsp:txXfrm>
        <a:off x="31613" y="770754"/>
        <a:ext cx="10250529" cy="584369"/>
      </dsp:txXfrm>
    </dsp:sp>
    <dsp:sp modelId="{2C950E27-6ACE-4407-A115-E27E8B8B9C19}">
      <dsp:nvSpPr>
        <dsp:cNvPr id="0" name=""/>
        <dsp:cNvSpPr/>
      </dsp:nvSpPr>
      <dsp:spPr>
        <a:xfrm>
          <a:off x="0" y="1464496"/>
          <a:ext cx="103137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Year</a:t>
          </a:r>
          <a:endParaRPr lang="en-IN" sz="2700" kern="1200"/>
        </a:p>
      </dsp:txBody>
      <dsp:txXfrm>
        <a:off x="31613" y="1496109"/>
        <a:ext cx="10250529" cy="584369"/>
      </dsp:txXfrm>
    </dsp:sp>
    <dsp:sp modelId="{55426219-C953-4F2F-A1D5-E66416D0B9DA}">
      <dsp:nvSpPr>
        <dsp:cNvPr id="0" name=""/>
        <dsp:cNvSpPr/>
      </dsp:nvSpPr>
      <dsp:spPr>
        <a:xfrm>
          <a:off x="0" y="2189851"/>
          <a:ext cx="103137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Month name</a:t>
          </a:r>
          <a:endParaRPr lang="en-IN" sz="2700" kern="1200"/>
        </a:p>
      </dsp:txBody>
      <dsp:txXfrm>
        <a:off x="31613" y="2221464"/>
        <a:ext cx="10250529" cy="584369"/>
      </dsp:txXfrm>
    </dsp:sp>
    <dsp:sp modelId="{F7256B61-8335-488B-A7BC-CA27E8E90E41}">
      <dsp:nvSpPr>
        <dsp:cNvPr id="0" name=""/>
        <dsp:cNvSpPr/>
      </dsp:nvSpPr>
      <dsp:spPr>
        <a:xfrm>
          <a:off x="0" y="2915206"/>
          <a:ext cx="103137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Day</a:t>
          </a:r>
          <a:endParaRPr lang="en-IN" sz="2700" kern="1200"/>
        </a:p>
      </dsp:txBody>
      <dsp:txXfrm>
        <a:off x="31613" y="2946819"/>
        <a:ext cx="10250529" cy="584369"/>
      </dsp:txXfrm>
    </dsp:sp>
    <dsp:sp modelId="{C637B6B9-4FC3-4410-8F82-CBCBA5B0D92F}">
      <dsp:nvSpPr>
        <dsp:cNvPr id="0" name=""/>
        <dsp:cNvSpPr/>
      </dsp:nvSpPr>
      <dsp:spPr>
        <a:xfrm>
          <a:off x="0" y="3640561"/>
          <a:ext cx="103137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Weekend</a:t>
          </a:r>
          <a:endParaRPr lang="en-IN" sz="2700" kern="1200"/>
        </a:p>
      </dsp:txBody>
      <dsp:txXfrm>
        <a:off x="31613" y="3672174"/>
        <a:ext cx="10250529" cy="584369"/>
      </dsp:txXfrm>
    </dsp:sp>
    <dsp:sp modelId="{4FC2E49A-4BE4-46C7-96BA-F3C55A98ABFD}">
      <dsp:nvSpPr>
        <dsp:cNvPr id="0" name=""/>
        <dsp:cNvSpPr/>
      </dsp:nvSpPr>
      <dsp:spPr>
        <a:xfrm>
          <a:off x="0" y="4365916"/>
          <a:ext cx="1031375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Week name</a:t>
          </a:r>
          <a:endParaRPr lang="en-IN" sz="2700" kern="1200"/>
        </a:p>
      </dsp:txBody>
      <dsp:txXfrm>
        <a:off x="31613" y="4397529"/>
        <a:ext cx="10250529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A98BF-CFA6-4EDA-B12D-BA4893D0DC28}">
      <dsp:nvSpPr>
        <dsp:cNvPr id="0" name=""/>
        <dsp:cNvSpPr/>
      </dsp:nvSpPr>
      <dsp:spPr>
        <a:xfrm>
          <a:off x="0" y="390087"/>
          <a:ext cx="107823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A8F55-5ABB-47B9-B3DC-FD739F0AA55E}">
      <dsp:nvSpPr>
        <dsp:cNvPr id="0" name=""/>
        <dsp:cNvSpPr/>
      </dsp:nvSpPr>
      <dsp:spPr>
        <a:xfrm>
          <a:off x="538588" y="10646"/>
          <a:ext cx="7540239" cy="58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282" tIns="0" rIns="285282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Data Analysis</a:t>
          </a:r>
          <a:endParaRPr lang="en-IN" sz="4800" kern="1200" dirty="0"/>
        </a:p>
      </dsp:txBody>
      <dsp:txXfrm>
        <a:off x="567198" y="39256"/>
        <a:ext cx="7483019" cy="528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6CB9C-3BC8-473F-9E49-652BCF3F7D58}">
      <dsp:nvSpPr>
        <dsp:cNvPr id="0" name=""/>
        <dsp:cNvSpPr/>
      </dsp:nvSpPr>
      <dsp:spPr>
        <a:xfrm>
          <a:off x="0" y="0"/>
          <a:ext cx="9228201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Did some analysis from the data using measure.</a:t>
          </a:r>
          <a:endParaRPr lang="en-IN" sz="2600" kern="1200" dirty="0"/>
        </a:p>
      </dsp:txBody>
      <dsp:txXfrm>
        <a:off x="30442" y="30442"/>
        <a:ext cx="9167317" cy="562726"/>
      </dsp:txXfrm>
    </dsp:sp>
    <dsp:sp modelId="{24342F07-CF4D-4F47-946C-AF81A01EC142}">
      <dsp:nvSpPr>
        <dsp:cNvPr id="0" name=""/>
        <dsp:cNvSpPr/>
      </dsp:nvSpPr>
      <dsp:spPr>
        <a:xfrm>
          <a:off x="0" y="721148"/>
          <a:ext cx="9228201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Total Transactions</a:t>
          </a:r>
          <a:endParaRPr lang="en-IN" sz="2600" kern="1200" dirty="0"/>
        </a:p>
      </dsp:txBody>
      <dsp:txXfrm>
        <a:off x="30442" y="751590"/>
        <a:ext cx="9167317" cy="562726"/>
      </dsp:txXfrm>
    </dsp:sp>
    <dsp:sp modelId="{8A4CB7A6-EB09-4ACB-A8A6-F05C847F0DA2}">
      <dsp:nvSpPr>
        <dsp:cNvPr id="0" name=""/>
        <dsp:cNvSpPr/>
      </dsp:nvSpPr>
      <dsp:spPr>
        <a:xfrm>
          <a:off x="0" y="1419638"/>
          <a:ext cx="9228201" cy="6236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Weekend </a:t>
          </a:r>
          <a:r>
            <a:rPr lang="en-US" sz="2200" kern="1200">
              <a:latin typeface="Calibri Light" panose="020F0302020204030204"/>
              <a:ea typeface="+mn-ea"/>
              <a:cs typeface="+mn-cs"/>
            </a:rPr>
            <a:t>Transactions</a:t>
          </a:r>
          <a:endParaRPr lang="en-IN" sz="2200" kern="1200" dirty="0">
            <a:latin typeface="Calibri Light" panose="020F0302020204030204"/>
            <a:ea typeface="+mn-ea"/>
            <a:cs typeface="+mn-cs"/>
          </a:endParaRPr>
        </a:p>
      </dsp:txBody>
      <dsp:txXfrm>
        <a:off x="30442" y="1450080"/>
        <a:ext cx="9167317" cy="562726"/>
      </dsp:txXfrm>
    </dsp:sp>
    <dsp:sp modelId="{EC7F6417-98F8-4CD3-AAF9-A6DAF9F8959F}">
      <dsp:nvSpPr>
        <dsp:cNvPr id="0" name=""/>
        <dsp:cNvSpPr/>
      </dsp:nvSpPr>
      <dsp:spPr>
        <a:xfrm>
          <a:off x="0" y="2118128"/>
          <a:ext cx="9228201" cy="6236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sales by customer type</a:t>
          </a:r>
          <a:endParaRPr lang="en-IN" sz="2200" kern="1200" dirty="0">
            <a:latin typeface="Calibri Light" panose="020F0302020204030204"/>
            <a:ea typeface="+mn-ea"/>
            <a:cs typeface="+mn-cs"/>
          </a:endParaRPr>
        </a:p>
      </dsp:txBody>
      <dsp:txXfrm>
        <a:off x="30442" y="2148570"/>
        <a:ext cx="9167317" cy="562726"/>
      </dsp:txXfrm>
    </dsp:sp>
    <dsp:sp modelId="{AE6ED047-4B47-414E-8247-FA87A76AA899}">
      <dsp:nvSpPr>
        <dsp:cNvPr id="0" name=""/>
        <dsp:cNvSpPr/>
      </dsp:nvSpPr>
      <dsp:spPr>
        <a:xfrm>
          <a:off x="0" y="2816618"/>
          <a:ext cx="9228201" cy="62361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Quantity sold</a:t>
          </a:r>
          <a:endParaRPr lang="en-IN" sz="2200" kern="1200">
            <a:latin typeface="Calibri Light" panose="020F0302020204030204"/>
            <a:ea typeface="+mn-ea"/>
            <a:cs typeface="+mn-cs"/>
          </a:endParaRPr>
        </a:p>
      </dsp:txBody>
      <dsp:txXfrm>
        <a:off x="30442" y="2847060"/>
        <a:ext cx="9167317" cy="562726"/>
      </dsp:txXfrm>
    </dsp:sp>
    <dsp:sp modelId="{8865909A-67BE-48D6-8FD1-44EEEBD09863}">
      <dsp:nvSpPr>
        <dsp:cNvPr id="0" name=""/>
        <dsp:cNvSpPr/>
      </dsp:nvSpPr>
      <dsp:spPr>
        <a:xfrm>
          <a:off x="0" y="3515108"/>
          <a:ext cx="9228201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sales</a:t>
          </a:r>
          <a:endParaRPr lang="en-IN" sz="2200" kern="1200" dirty="0">
            <a:latin typeface="Calibri Light" panose="020F0302020204030204"/>
            <a:ea typeface="+mn-ea"/>
            <a:cs typeface="+mn-cs"/>
          </a:endParaRPr>
        </a:p>
      </dsp:txBody>
      <dsp:txXfrm>
        <a:off x="30442" y="3545550"/>
        <a:ext cx="9167317" cy="562726"/>
      </dsp:txXfrm>
    </dsp:sp>
    <dsp:sp modelId="{F3CD6B6F-4916-4243-8068-82A70C3B26F3}">
      <dsp:nvSpPr>
        <dsp:cNvPr id="0" name=""/>
        <dsp:cNvSpPr/>
      </dsp:nvSpPr>
      <dsp:spPr>
        <a:xfrm>
          <a:off x="0" y="4213598"/>
          <a:ext cx="9228201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  <a:ea typeface="+mn-ea"/>
              <a:cs typeface="+mn-cs"/>
            </a:rPr>
            <a:t>Total sales by Gender</a:t>
          </a:r>
          <a:endParaRPr lang="en-IN" sz="2200" kern="1200">
            <a:latin typeface="Calibri Light" panose="020F0302020204030204"/>
            <a:ea typeface="+mn-ea"/>
            <a:cs typeface="+mn-cs"/>
          </a:endParaRPr>
        </a:p>
      </dsp:txBody>
      <dsp:txXfrm>
        <a:off x="30442" y="4244040"/>
        <a:ext cx="9167317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ABAE9-A0F4-413E-A1A5-5F874272D0A3}">
      <dsp:nvSpPr>
        <dsp:cNvPr id="0" name=""/>
        <dsp:cNvSpPr/>
      </dsp:nvSpPr>
      <dsp:spPr>
        <a:xfrm>
          <a:off x="3309976" y="0"/>
          <a:ext cx="3881628" cy="7135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Data Visualization</a:t>
          </a:r>
          <a:endParaRPr lang="en-IN" sz="3600" kern="1200"/>
        </a:p>
      </dsp:txBody>
      <dsp:txXfrm>
        <a:off x="3344808" y="34832"/>
        <a:ext cx="3811964" cy="643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7527E-93FC-4C9C-A17B-D5E91416CE8A}">
      <dsp:nvSpPr>
        <dsp:cNvPr id="0" name=""/>
        <dsp:cNvSpPr/>
      </dsp:nvSpPr>
      <dsp:spPr>
        <a:xfrm>
          <a:off x="0" y="0"/>
          <a:ext cx="10643955" cy="1569720"/>
        </a:xfrm>
        <a:prstGeom prst="rect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 have created a report(Dashboard) and named it as “Supermarket sales” by using different types of visualizations so that the user can understand the complete analysis of data in just one view</a:t>
          </a:r>
          <a:endParaRPr lang="en-IN" sz="3000" kern="1200" dirty="0"/>
        </a:p>
      </dsp:txBody>
      <dsp:txXfrm>
        <a:off x="0" y="0"/>
        <a:ext cx="10643955" cy="1569720"/>
      </dsp:txXfrm>
    </dsp:sp>
    <dsp:sp modelId="{7BD13F0E-699D-4693-B428-EF1C7F4455F2}">
      <dsp:nvSpPr>
        <dsp:cNvPr id="0" name=""/>
        <dsp:cNvSpPr/>
      </dsp:nvSpPr>
      <dsp:spPr>
        <a:xfrm>
          <a:off x="3968" y="1569720"/>
          <a:ext cx="1980149" cy="3296412"/>
        </a:xfrm>
        <a:prstGeom prst="rect">
          <a:avLst/>
        </a:prstGeom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Matrix (Applied conditional formatting) 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3968" y="1569720"/>
        <a:ext cx="1980149" cy="3296412"/>
      </dsp:txXfrm>
    </dsp:sp>
    <dsp:sp modelId="{3BE5BC52-A9A7-4111-9770-BE644103BE20}">
      <dsp:nvSpPr>
        <dsp:cNvPr id="0" name=""/>
        <dsp:cNvSpPr/>
      </dsp:nvSpPr>
      <dsp:spPr>
        <a:xfrm>
          <a:off x="1984118" y="1569720"/>
          <a:ext cx="1980149" cy="3296412"/>
        </a:xfrm>
        <a:prstGeom prst="rect">
          <a:avLst/>
        </a:prstGeom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Map (which shows Total transactions by city)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984118" y="1569720"/>
        <a:ext cx="1980149" cy="3296412"/>
      </dsp:txXfrm>
    </dsp:sp>
    <dsp:sp modelId="{CA1FEC9C-AAE5-45C3-9515-5181150306D4}">
      <dsp:nvSpPr>
        <dsp:cNvPr id="0" name=""/>
        <dsp:cNvSpPr/>
      </dsp:nvSpPr>
      <dsp:spPr>
        <a:xfrm>
          <a:off x="3964267" y="1569720"/>
          <a:ext cx="1980149" cy="3296412"/>
        </a:xfrm>
        <a:prstGeom prst="rect">
          <a:avLst/>
        </a:prstGeom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Topline products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3964267" y="1569720"/>
        <a:ext cx="1980149" cy="3296412"/>
      </dsp:txXfrm>
    </dsp:sp>
    <dsp:sp modelId="{6A37419B-ADD3-4302-BB94-57DAEE98A5D9}">
      <dsp:nvSpPr>
        <dsp:cNvPr id="0" name=""/>
        <dsp:cNvSpPr/>
      </dsp:nvSpPr>
      <dsp:spPr>
        <a:xfrm>
          <a:off x="5944417" y="1569720"/>
          <a:ext cx="1980149" cy="3296412"/>
        </a:xfrm>
        <a:prstGeom prst="rect">
          <a:avLst/>
        </a:prstGeom>
        <a:solidFill>
          <a:srgbClr val="92278F">
            <a:lumMod val="60000"/>
            <a:lumOff val="40000"/>
          </a:srgb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rPr>
            <a:t>Gender count</a:t>
          </a:r>
          <a:endParaRPr lang="en-IN" sz="2800" kern="1200" dirty="0">
            <a:solidFill>
              <a:prstClr val="black"/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5944417" y="1569720"/>
        <a:ext cx="1980149" cy="3296412"/>
      </dsp:txXfrm>
    </dsp:sp>
    <dsp:sp modelId="{CF3E43C9-65EE-49F0-B320-D7042693B16D}">
      <dsp:nvSpPr>
        <dsp:cNvPr id="0" name=""/>
        <dsp:cNvSpPr/>
      </dsp:nvSpPr>
      <dsp:spPr>
        <a:xfrm>
          <a:off x="7924567" y="1569720"/>
          <a:ext cx="2715419" cy="329641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Cards , Multi row cards, pie chart , Column charts ,bar chart  and slicers.</a:t>
          </a:r>
          <a:endParaRPr lang="en-IN" sz="3300" kern="1200" dirty="0">
            <a:solidFill>
              <a:schemeClr val="tx1"/>
            </a:solidFill>
          </a:endParaRPr>
        </a:p>
      </dsp:txBody>
      <dsp:txXfrm>
        <a:off x="7924567" y="1569720"/>
        <a:ext cx="2715419" cy="3296412"/>
      </dsp:txXfrm>
    </dsp:sp>
    <dsp:sp modelId="{77DA912F-8BD6-4FD6-9957-648A90DF062A}">
      <dsp:nvSpPr>
        <dsp:cNvPr id="0" name=""/>
        <dsp:cNvSpPr/>
      </dsp:nvSpPr>
      <dsp:spPr>
        <a:xfrm>
          <a:off x="0" y="4866132"/>
          <a:ext cx="10643955" cy="366268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B14FB-94F3-4F6E-B1A8-422FB6255EB6}">
      <dsp:nvSpPr>
        <dsp:cNvPr id="0" name=""/>
        <dsp:cNvSpPr/>
      </dsp:nvSpPr>
      <dsp:spPr>
        <a:xfrm>
          <a:off x="0" y="5705"/>
          <a:ext cx="2730504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Dashboard</a:t>
          </a:r>
          <a:endParaRPr lang="en-IN" sz="3200" kern="1200"/>
        </a:p>
      </dsp:txBody>
      <dsp:txXfrm>
        <a:off x="37467" y="43172"/>
        <a:ext cx="2655570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F3FB5-FC5E-4F6D-89A1-AE2288C9A7C5}">
      <dsp:nvSpPr>
        <dsp:cNvPr id="0" name=""/>
        <dsp:cNvSpPr/>
      </dsp:nvSpPr>
      <dsp:spPr>
        <a:xfrm rot="10800000">
          <a:off x="1534574" y="544"/>
          <a:ext cx="8071364" cy="179521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56804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visualizations , report view , data analysis and some meaningful insights helps the company to track their transactions ,sales , Topline products , Gender wise sales , weekend sales and many more.</a:t>
          </a:r>
          <a:endParaRPr lang="en-IN" sz="2500" kern="1200" dirty="0"/>
        </a:p>
      </dsp:txBody>
      <dsp:txXfrm rot="10800000">
        <a:off x="1983377" y="544"/>
        <a:ext cx="7622561" cy="1795213"/>
      </dsp:txXfrm>
    </dsp:sp>
    <dsp:sp modelId="{BDE5F29A-BB8C-4A1D-8D0A-8A42A95489ED}">
      <dsp:nvSpPr>
        <dsp:cNvPr id="0" name=""/>
        <dsp:cNvSpPr/>
      </dsp:nvSpPr>
      <dsp:spPr>
        <a:xfrm>
          <a:off x="1311827" y="353871"/>
          <a:ext cx="1256544" cy="1088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08A348E-288F-4DA5-AB68-02049F170030}">
      <dsp:nvSpPr>
        <dsp:cNvPr id="0" name=""/>
        <dsp:cNvSpPr/>
      </dsp:nvSpPr>
      <dsp:spPr>
        <a:xfrm rot="10800000">
          <a:off x="1457796" y="2262572"/>
          <a:ext cx="8173734" cy="1716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56804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And can u</a:t>
          </a:r>
          <a:r>
            <a:rPr lang="en-US" sz="2500" b="0" i="0" kern="1200" dirty="0"/>
            <a:t>nderstand the performance for each product-brand and compare regional performance</a:t>
          </a:r>
          <a:r>
            <a:rPr lang="en-US" sz="2500" kern="1200" dirty="0"/>
            <a:t> </a:t>
          </a:r>
          <a:endParaRPr lang="en-IN" sz="2500" kern="1200" dirty="0"/>
        </a:p>
      </dsp:txBody>
      <dsp:txXfrm rot="10800000">
        <a:off x="1886850" y="2262572"/>
        <a:ext cx="7744680" cy="1716216"/>
      </dsp:txXfrm>
    </dsp:sp>
    <dsp:sp modelId="{719769DC-117B-4699-9334-5C845C37A505}">
      <dsp:nvSpPr>
        <dsp:cNvPr id="0" name=""/>
        <dsp:cNvSpPr/>
      </dsp:nvSpPr>
      <dsp:spPr>
        <a:xfrm>
          <a:off x="1286234" y="2580930"/>
          <a:ext cx="1256544" cy="107950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663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3079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456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7611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2098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0366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4043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71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9538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5905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1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298FA1-123A-407F-86D0-F680CE4A6578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13D7A66-854F-47F3-A269-786983D4D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1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8C81-B63E-49F9-8DFC-F3CC7E697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capstone 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DC7CE-75B6-4BAC-B3E7-C33EBA6DA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SUPERMARKET SALES</a:t>
            </a:r>
            <a:endParaRPr lang="en-IN" sz="4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2B7E3BC-F015-4C0C-8E75-53B3D601F2D0}"/>
              </a:ext>
            </a:extLst>
          </p:cNvPr>
          <p:cNvSpPr txBox="1">
            <a:spLocks/>
          </p:cNvSpPr>
          <p:nvPr/>
        </p:nvSpPr>
        <p:spPr>
          <a:xfrm>
            <a:off x="9997319" y="5852796"/>
            <a:ext cx="2194681" cy="9321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Submitted by </a:t>
            </a:r>
            <a:endParaRPr lang="en-IN" sz="5800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Shaik Reshma</a:t>
            </a:r>
            <a:endParaRPr 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7466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9FAE-D38F-41E5-8859-3A8DC446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242296" cy="1168400"/>
          </a:xfrm>
        </p:spPr>
        <p:txBody>
          <a:bodyPr/>
          <a:lstStyle/>
          <a:p>
            <a:r>
              <a:rPr lang="en-US" sz="4000" dirty="0"/>
              <a:t>Data cleaning</a:t>
            </a:r>
            <a:br>
              <a:rPr lang="en-US" sz="4000" dirty="0"/>
            </a:br>
            <a:endParaRPr lang="en-IN" sz="4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F494BBB-FC4B-4255-AAB9-8B5B380AF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835668"/>
              </p:ext>
            </p:extLst>
          </p:nvPr>
        </p:nvGraphicFramePr>
        <p:xfrm>
          <a:off x="354246" y="1938866"/>
          <a:ext cx="9228201" cy="38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6321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9A9E-9FE2-4E79-A689-DD56F11F0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237" y="416770"/>
            <a:ext cx="10445496" cy="736600"/>
          </a:xfrm>
        </p:spPr>
        <p:txBody>
          <a:bodyPr/>
          <a:lstStyle/>
          <a:p>
            <a:r>
              <a:rPr lang="en-US" sz="4000" dirty="0"/>
              <a:t>    Data preprocessing</a:t>
            </a:r>
            <a:endParaRPr lang="en-IN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22A603-7D40-49A6-8B26-97F57EE49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234394"/>
              </p:ext>
            </p:extLst>
          </p:nvPr>
        </p:nvGraphicFramePr>
        <p:xfrm>
          <a:off x="548978" y="1413933"/>
          <a:ext cx="10313755" cy="502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4435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1F574E-6344-4098-A1F8-BA5F0AD33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476058"/>
              </p:ext>
            </p:extLst>
          </p:nvPr>
        </p:nvGraphicFramePr>
        <p:xfrm>
          <a:off x="569637" y="423333"/>
          <a:ext cx="10782300" cy="75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24598A-3D15-4545-BF27-2729A6DB4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77146"/>
              </p:ext>
            </p:extLst>
          </p:nvPr>
        </p:nvGraphicFramePr>
        <p:xfrm>
          <a:off x="667512" y="1574800"/>
          <a:ext cx="9228201" cy="4859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240368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64EE85F-1B1C-40C9-8954-5B64C65C8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731416"/>
              </p:ext>
            </p:extLst>
          </p:nvPr>
        </p:nvGraphicFramePr>
        <p:xfrm>
          <a:off x="704850" y="412537"/>
          <a:ext cx="10782300" cy="713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76B184-365B-4004-95F4-BE5419D2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269725"/>
              </p:ext>
            </p:extLst>
          </p:nvPr>
        </p:nvGraphicFramePr>
        <p:xfrm>
          <a:off x="633645" y="1439333"/>
          <a:ext cx="10643955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59387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E29BFD2-33B2-4212-BAE1-7ED6D0161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805156"/>
              </p:ext>
            </p:extLst>
          </p:nvPr>
        </p:nvGraphicFramePr>
        <p:xfrm>
          <a:off x="2857498" y="42336"/>
          <a:ext cx="2730504" cy="77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400324AD-D092-4FFC-9F9D-7049DD67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9" y="287869"/>
            <a:ext cx="2836334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-Supermarket sales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B09B8-BD4D-4B79-9BEB-D1A46BC192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14691" r="12778" b="9630"/>
          <a:stretch/>
        </p:blipFill>
        <p:spPr>
          <a:xfrm>
            <a:off x="457200" y="897467"/>
            <a:ext cx="11201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058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0F1B-3E7C-4B01-AA53-3EC556B22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57201"/>
            <a:ext cx="10782300" cy="1202266"/>
          </a:xfrm>
        </p:spPr>
        <p:txBody>
          <a:bodyPr/>
          <a:lstStyle/>
          <a:p>
            <a:r>
              <a:rPr lang="en-US" sz="6000" dirty="0"/>
              <a:t>Conclusion</a:t>
            </a:r>
            <a:endParaRPr lang="en-IN" sz="6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7B9BC5-BAC7-413B-845C-650AB9DE6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821931"/>
              </p:ext>
            </p:extLst>
          </p:nvPr>
        </p:nvGraphicFramePr>
        <p:xfrm>
          <a:off x="468038" y="2074333"/>
          <a:ext cx="10917766" cy="397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1840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etropolita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103</TotalTime>
  <Words>232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Power Bi capstone -2</vt:lpstr>
      <vt:lpstr>Data cleaning </vt:lpstr>
      <vt:lpstr>    Data preprocessing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capstone -1</dc:title>
  <dc:creator>reshma shaik</dc:creator>
  <cp:lastModifiedBy>reshma shaik</cp:lastModifiedBy>
  <cp:revision>6</cp:revision>
  <dcterms:created xsi:type="dcterms:W3CDTF">2023-03-31T16:26:32Z</dcterms:created>
  <dcterms:modified xsi:type="dcterms:W3CDTF">2023-04-03T13:41:52Z</dcterms:modified>
</cp:coreProperties>
</file>