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69332"/>
          </a:xfrm>
          <a:prstGeom prst="rect"/>
          <a:noFill/>
        </p:spPr>
        <p:txBody>
          <a:bodyPr rtlCol="0" wrap="square">
            <a:spAutoFit/>
          </a:bodyPr>
          <a:p>
            <a:r>
              <a:rPr altLang="en-US" dirty="0" lang="en-US">
                <a:latin typeface="Arial Rounded MT Bold" panose="020F0704030504030204" pitchFamily="34" charset="0"/>
              </a:rPr>
              <a:t>K</a:t>
            </a:r>
            <a:r>
              <a:rPr altLang="en-US" dirty="0" lang="en-US">
                <a:latin typeface="Arial Rounded MT Bold" panose="020F0704030504030204" pitchFamily="34" charset="0"/>
              </a:rPr>
              <a:t>.</a:t>
            </a:r>
            <a:r>
              <a:rPr altLang="en-US" dirty="0" lang="en-US">
                <a:latin typeface="Arial Rounded MT Bold" panose="020F0704030504030204" pitchFamily="34" charset="0"/>
              </a:rPr>
              <a:t> </a:t>
            </a:r>
            <a:r>
              <a:rPr altLang="en-US" dirty="0" lang="en-US">
                <a:latin typeface="Arial Rounded MT Bold" panose="020F0704030504030204" pitchFamily="34" charset="0"/>
              </a:rPr>
              <a:t>R</a:t>
            </a:r>
            <a:r>
              <a:rPr altLang="en-US" dirty="0" lang="en-US">
                <a:latin typeface="Arial Rounded MT Bold" panose="020F0704030504030204" pitchFamily="34" charset="0"/>
              </a:rPr>
              <a:t>E</a:t>
            </a:r>
            <a:r>
              <a:rPr altLang="en-US" dirty="0" lang="en-US">
                <a:latin typeface="Arial Rounded MT Bold" panose="020F0704030504030204" pitchFamily="34" charset="0"/>
              </a:rPr>
              <a:t>S</a:t>
            </a:r>
            <a:r>
              <a:rPr altLang="en-US" dirty="0" lang="en-US">
                <a:latin typeface="Arial Rounded MT Bold" panose="020F0704030504030204" pitchFamily="34" charset="0"/>
              </a:rPr>
              <a:t>H</a:t>
            </a:r>
            <a:r>
              <a:rPr altLang="en-US" dirty="0" lang="en-US">
                <a:latin typeface="Arial Rounded MT Bold" panose="020F0704030504030204" pitchFamily="34" charset="0"/>
              </a:rPr>
              <a:t>M</a:t>
            </a:r>
            <a:r>
              <a:rPr altLang="en-US" dirty="0" lang="en-US">
                <a:latin typeface="Arial Rounded MT Bold" panose="020F0704030504030204" pitchFamily="34" charset="0"/>
              </a:rPr>
              <a:t>A</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dirty="0" lang="en-IN">
                <a:latin typeface="Arial Rounded MT Bold" panose="020F0704030504030204" pitchFamily="34" charset="0"/>
              </a:rPr>
              <a:t>1222</a:t>
            </a:r>
            <a:r>
              <a:rPr dirty="0" lang="en-US">
                <a:latin typeface="Arial Rounded MT Bold" panose="020F0704030504030204" pitchFamily="34" charset="0"/>
              </a:rPr>
              <a:t>0</a:t>
            </a:r>
            <a:r>
              <a:rPr dirty="0" lang="en-US">
                <a:latin typeface="Arial Rounded MT Bold" panose="020F0704030504030204" pitchFamily="34" charset="0"/>
              </a:rPr>
              <a:t>1</a:t>
            </a:r>
            <a:r>
              <a:rPr dirty="0" lang="en-US">
                <a:latin typeface="Arial Rounded MT Bold" panose="020F0704030504030204" pitchFamily="34" charset="0"/>
              </a:rPr>
              <a:t>4</a:t>
            </a:r>
            <a:r>
              <a:rPr dirty="0" lang="en-US">
                <a:latin typeface="Arial Rounded MT Bold" panose="020F0704030504030204" pitchFamily="34" charset="0"/>
              </a:rPr>
              <a:t>8</a:t>
            </a:r>
            <a:r>
              <a:rPr dirty="0" lang="en-US">
                <a:latin typeface="Arial Rounded MT Bold" panose="020F0704030504030204" pitchFamily="34" charset="0"/>
              </a:rPr>
              <a:t>5</a:t>
            </a:r>
            <a:endParaRPr altLang="en-US" lang="zh-CN"/>
          </a:p>
        </p:txBody>
      </p:sp>
      <p:sp>
        <p:nvSpPr>
          <p:cNvPr id="1048605" name="TextBox 11"/>
          <p:cNvSpPr txBox="1"/>
          <p:nvPr/>
        </p:nvSpPr>
        <p:spPr>
          <a:xfrm>
            <a:off x="4800600" y="4095515"/>
            <a:ext cx="4498788" cy="369332"/>
          </a:xfrm>
          <a:prstGeom prst="rect"/>
          <a:noFill/>
        </p:spPr>
        <p:txBody>
          <a:bodyPr rtlCol="0" wrap="square">
            <a:spAutoFit/>
          </a:bodyPr>
          <a:p>
            <a:r>
              <a:rPr dirty="0" lang="en-IN">
                <a:latin typeface="Arial Rounded MT Bold" panose="020F0704030504030204" pitchFamily="34" charset="0"/>
              </a:rPr>
              <a:t>B.COM CORPORATE SECTARYSHIP </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918925412583</cp:lastModifiedBy>
  <dcterms:created xsi:type="dcterms:W3CDTF">2024-03-28T17:07:22Z</dcterms:created>
  <dcterms:modified xsi:type="dcterms:W3CDTF">2024-09-26T10:34:08Z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4fde5cff51e848c88c558adfa39e280d</vt:lpwstr>
  </property>
</Properties>
</file>