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35B0E2-390D-4296-94CA-13689D563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Job Market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D8F4C8F-7E9C-497B-AA70-BE64B685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Reshma Ahuja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28F4A046-4739-4439-8316-2D1A089A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70"/>
            <a:ext cx="12192000" cy="61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9CF579B7-8D25-4E43-98A9-8F0A40CD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8" y="0"/>
            <a:ext cx="10981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48BDC0E-CFC5-4F4E-BDEC-E4FA8359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85875"/>
            <a:ext cx="3200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Science Job Market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</dc:title>
  <dc:creator/>
  <cp:lastModifiedBy>Ahuja, Reshma</cp:lastModifiedBy>
  <cp:revision>1</cp:revision>
  <dcterms:created xsi:type="dcterms:W3CDTF">2020-06-21T17:58:10Z</dcterms:created>
  <dcterms:modified xsi:type="dcterms:W3CDTF">2020-06-21T17:59:20Z</dcterms:modified>
</cp:coreProperties>
</file>