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F16078-7663-42F7-8B1E-58DCF1DC1BA4}" v="27" dt="2025-02-26T10:05:45.3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shma Sakalabattula" userId="823e216d0061ed62" providerId="LiveId" clId="{FFF16078-7663-42F7-8B1E-58DCF1DC1BA4}"/>
    <pc:docChg chg="undo custSel addSld modSld">
      <pc:chgData name="Reshma Sakalabattula" userId="823e216d0061ed62" providerId="LiveId" clId="{FFF16078-7663-42F7-8B1E-58DCF1DC1BA4}" dt="2025-02-26T10:21:38.115" v="1213"/>
      <pc:docMkLst>
        <pc:docMk/>
      </pc:docMkLst>
      <pc:sldChg chg="modSp mod">
        <pc:chgData name="Reshma Sakalabattula" userId="823e216d0061ed62" providerId="LiveId" clId="{FFF16078-7663-42F7-8B1E-58DCF1DC1BA4}" dt="2025-02-24T10:43:11.342" v="61" actId="20577"/>
        <pc:sldMkLst>
          <pc:docMk/>
          <pc:sldMk cId="953325580" sldId="256"/>
        </pc:sldMkLst>
        <pc:spChg chg="mod">
          <ac:chgData name="Reshma Sakalabattula" userId="823e216d0061ed62" providerId="LiveId" clId="{FFF16078-7663-42F7-8B1E-58DCF1DC1BA4}" dt="2025-02-24T10:43:11.342" v="61" actId="20577"/>
          <ac:spMkLst>
            <pc:docMk/>
            <pc:sldMk cId="953325580" sldId="256"/>
            <ac:spMk id="2" creationId="{A8A11E26-4C38-41A6-9857-11032CEECD80}"/>
          </ac:spMkLst>
        </pc:spChg>
      </pc:sldChg>
      <pc:sldChg chg="modSp mod">
        <pc:chgData name="Reshma Sakalabattula" userId="823e216d0061ed62" providerId="LiveId" clId="{FFF16078-7663-42F7-8B1E-58DCF1DC1BA4}" dt="2025-02-26T08:53:17.404" v="123" actId="255"/>
        <pc:sldMkLst>
          <pc:docMk/>
          <pc:sldMk cId="1186421160" sldId="262"/>
        </pc:sldMkLst>
        <pc:spChg chg="mod">
          <ac:chgData name="Reshma Sakalabattula" userId="823e216d0061ed62" providerId="LiveId" clId="{FFF16078-7663-42F7-8B1E-58DCF1DC1BA4}" dt="2025-02-26T08:53:17.404" v="123" actId="255"/>
          <ac:spMkLst>
            <pc:docMk/>
            <pc:sldMk cId="1186421160" sldId="262"/>
            <ac:spMk id="2" creationId="{8FEE4A9C-3F57-7DA7-91FD-715C3FB47F93}"/>
          </ac:spMkLst>
        </pc:spChg>
      </pc:sldChg>
      <pc:sldChg chg="addSp delSp modSp mod">
        <pc:chgData name="Reshma Sakalabattula" userId="823e216d0061ed62" providerId="LiveId" clId="{FFF16078-7663-42F7-8B1E-58DCF1DC1BA4}" dt="2025-02-26T09:08:34.640" v="555" actId="20577"/>
        <pc:sldMkLst>
          <pc:docMk/>
          <pc:sldMk cId="3210358481" sldId="263"/>
        </pc:sldMkLst>
        <pc:spChg chg="del">
          <ac:chgData name="Reshma Sakalabattula" userId="823e216d0061ed62" providerId="LiveId" clId="{FFF16078-7663-42F7-8B1E-58DCF1DC1BA4}" dt="2025-02-26T08:59:23.460" v="127" actId="478"/>
          <ac:spMkLst>
            <pc:docMk/>
            <pc:sldMk cId="3210358481" sldId="263"/>
            <ac:spMk id="2" creationId="{E041FD9D-DF07-9C37-1E61-1D920E0EF1D4}"/>
          </ac:spMkLst>
        </pc:spChg>
        <pc:spChg chg="add del">
          <ac:chgData name="Reshma Sakalabattula" userId="823e216d0061ed62" providerId="LiveId" clId="{FFF16078-7663-42F7-8B1E-58DCF1DC1BA4}" dt="2025-02-26T08:59:05.427" v="125" actId="478"/>
          <ac:spMkLst>
            <pc:docMk/>
            <pc:sldMk cId="3210358481" sldId="263"/>
            <ac:spMk id="3" creationId="{6B9AA7E1-63BF-C3D9-5676-00DEA819B521}"/>
          </ac:spMkLst>
        </pc:spChg>
        <pc:spChg chg="add del">
          <ac:chgData name="Reshma Sakalabattula" userId="823e216d0061ed62" providerId="LiveId" clId="{FFF16078-7663-42F7-8B1E-58DCF1DC1BA4}" dt="2025-02-26T08:59:23.460" v="127" actId="478"/>
          <ac:spMkLst>
            <pc:docMk/>
            <pc:sldMk cId="3210358481" sldId="263"/>
            <ac:spMk id="4" creationId="{6888676F-6AF3-6042-EA25-9F3425E5046C}"/>
          </ac:spMkLst>
        </pc:spChg>
        <pc:spChg chg="add del mod">
          <ac:chgData name="Reshma Sakalabattula" userId="823e216d0061ed62" providerId="LiveId" clId="{FFF16078-7663-42F7-8B1E-58DCF1DC1BA4}" dt="2025-02-26T08:59:28.428" v="128"/>
          <ac:spMkLst>
            <pc:docMk/>
            <pc:sldMk cId="3210358481" sldId="263"/>
            <ac:spMk id="6" creationId="{763CEF59-54F2-935C-6D5B-EA5A635E64FC}"/>
          </ac:spMkLst>
        </pc:spChg>
        <pc:spChg chg="add del mod">
          <ac:chgData name="Reshma Sakalabattula" userId="823e216d0061ed62" providerId="LiveId" clId="{FFF16078-7663-42F7-8B1E-58DCF1DC1BA4}" dt="2025-02-26T09:04:58.675" v="450" actId="478"/>
          <ac:spMkLst>
            <pc:docMk/>
            <pc:sldMk cId="3210358481" sldId="263"/>
            <ac:spMk id="7" creationId="{6EAA181D-DDF9-6CBE-6B1C-E00B37D097CA}"/>
          </ac:spMkLst>
        </pc:spChg>
        <pc:spChg chg="add del mod">
          <ac:chgData name="Reshma Sakalabattula" userId="823e216d0061ed62" providerId="LiveId" clId="{FFF16078-7663-42F7-8B1E-58DCF1DC1BA4}" dt="2025-02-26T09:01:09.780" v="400" actId="20577"/>
          <ac:spMkLst>
            <pc:docMk/>
            <pc:sldMk cId="3210358481" sldId="263"/>
            <ac:spMk id="8" creationId="{68FB22E7-4EB4-420E-6ADB-C6917CD524C6}"/>
          </ac:spMkLst>
        </pc:spChg>
        <pc:spChg chg="add mod">
          <ac:chgData name="Reshma Sakalabattula" userId="823e216d0061ed62" providerId="LiveId" clId="{FFF16078-7663-42F7-8B1E-58DCF1DC1BA4}" dt="2025-02-26T09:00:39.622" v="136" actId="478"/>
          <ac:spMkLst>
            <pc:docMk/>
            <pc:sldMk cId="3210358481" sldId="263"/>
            <ac:spMk id="9" creationId="{514999CE-140B-2C83-A7F3-55F26E9020BB}"/>
          </ac:spMkLst>
        </pc:spChg>
        <pc:spChg chg="add del mod">
          <ac:chgData name="Reshma Sakalabattula" userId="823e216d0061ed62" providerId="LiveId" clId="{FFF16078-7663-42F7-8B1E-58DCF1DC1BA4}" dt="2025-02-26T09:02:36.958" v="429"/>
          <ac:spMkLst>
            <pc:docMk/>
            <pc:sldMk cId="3210358481" sldId="263"/>
            <ac:spMk id="10" creationId="{804A3B4B-20FF-C879-6146-FE94AE5D2425}"/>
          </ac:spMkLst>
        </pc:spChg>
        <pc:spChg chg="add del mod">
          <ac:chgData name="Reshma Sakalabattula" userId="823e216d0061ed62" providerId="LiveId" clId="{FFF16078-7663-42F7-8B1E-58DCF1DC1BA4}" dt="2025-02-26T09:02:36.962" v="433"/>
          <ac:spMkLst>
            <pc:docMk/>
            <pc:sldMk cId="3210358481" sldId="263"/>
            <ac:spMk id="11" creationId="{E648D16E-3B76-8247-BA77-D225BB68E88B}"/>
          </ac:spMkLst>
        </pc:spChg>
        <pc:spChg chg="add mod">
          <ac:chgData name="Reshma Sakalabattula" userId="823e216d0061ed62" providerId="LiveId" clId="{FFF16078-7663-42F7-8B1E-58DCF1DC1BA4}" dt="2025-02-26T09:02:33.950" v="427" actId="20577"/>
          <ac:spMkLst>
            <pc:docMk/>
            <pc:sldMk cId="3210358481" sldId="263"/>
            <ac:spMk id="12" creationId="{2A6EBC2B-BD1E-202B-9CC6-774E25407EFA}"/>
          </ac:spMkLst>
        </pc:spChg>
        <pc:spChg chg="add del mod">
          <ac:chgData name="Reshma Sakalabattula" userId="823e216d0061ed62" providerId="LiveId" clId="{FFF16078-7663-42F7-8B1E-58DCF1DC1BA4}" dt="2025-02-26T09:02:36.960" v="431"/>
          <ac:spMkLst>
            <pc:docMk/>
            <pc:sldMk cId="3210358481" sldId="263"/>
            <ac:spMk id="13" creationId="{737B12B8-0D1B-6990-9326-39325D690099}"/>
          </ac:spMkLst>
        </pc:spChg>
        <pc:spChg chg="add del mod">
          <ac:chgData name="Reshma Sakalabattula" userId="823e216d0061ed62" providerId="LiveId" clId="{FFF16078-7663-42F7-8B1E-58DCF1DC1BA4}" dt="2025-02-26T09:03:28.007" v="438"/>
          <ac:spMkLst>
            <pc:docMk/>
            <pc:sldMk cId="3210358481" sldId="263"/>
            <ac:spMk id="14" creationId="{DEC5A03C-C7CB-5A60-AE84-18EBEBB713AF}"/>
          </ac:spMkLst>
        </pc:spChg>
        <pc:spChg chg="add del">
          <ac:chgData name="Reshma Sakalabattula" userId="823e216d0061ed62" providerId="LiveId" clId="{FFF16078-7663-42F7-8B1E-58DCF1DC1BA4}" dt="2025-02-26T09:04:25.455" v="446" actId="478"/>
          <ac:spMkLst>
            <pc:docMk/>
            <pc:sldMk cId="3210358481" sldId="263"/>
            <ac:spMk id="15" creationId="{FB01660A-CC37-BA9A-AC71-74DB00995E27}"/>
          </ac:spMkLst>
        </pc:spChg>
        <pc:spChg chg="add del mod">
          <ac:chgData name="Reshma Sakalabattula" userId="823e216d0061ed62" providerId="LiveId" clId="{FFF16078-7663-42F7-8B1E-58DCF1DC1BA4}" dt="2025-02-26T09:05:16.480" v="457"/>
          <ac:spMkLst>
            <pc:docMk/>
            <pc:sldMk cId="3210358481" sldId="263"/>
            <ac:spMk id="16" creationId="{EEE012F3-3F09-B5C7-5CDE-5B85B8A594C2}"/>
          </ac:spMkLst>
        </pc:spChg>
        <pc:spChg chg="add del mod">
          <ac:chgData name="Reshma Sakalabattula" userId="823e216d0061ed62" providerId="LiveId" clId="{FFF16078-7663-42F7-8B1E-58DCF1DC1BA4}" dt="2025-02-26T09:04:58.675" v="450" actId="478"/>
          <ac:spMkLst>
            <pc:docMk/>
            <pc:sldMk cId="3210358481" sldId="263"/>
            <ac:spMk id="17" creationId="{5DF0523C-95C3-9396-8C8E-EA243795A626}"/>
          </ac:spMkLst>
        </pc:spChg>
        <pc:spChg chg="add del mod">
          <ac:chgData name="Reshma Sakalabattula" userId="823e216d0061ed62" providerId="LiveId" clId="{FFF16078-7663-42F7-8B1E-58DCF1DC1BA4}" dt="2025-02-26T09:05:38.149" v="458"/>
          <ac:spMkLst>
            <pc:docMk/>
            <pc:sldMk cId="3210358481" sldId="263"/>
            <ac:spMk id="18" creationId="{FB6DF0E6-4367-5BBF-A458-4C49597B40CD}"/>
          </ac:spMkLst>
        </pc:spChg>
        <pc:spChg chg="add mod">
          <ac:chgData name="Reshma Sakalabattula" userId="823e216d0061ed62" providerId="LiveId" clId="{FFF16078-7663-42F7-8B1E-58DCF1DC1BA4}" dt="2025-02-26T09:08:34.640" v="555" actId="20577"/>
          <ac:spMkLst>
            <pc:docMk/>
            <pc:sldMk cId="3210358481" sldId="263"/>
            <ac:spMk id="19" creationId="{DE64421D-8449-BF73-6B72-18BB653100DC}"/>
          </ac:spMkLst>
        </pc:spChg>
      </pc:sldChg>
      <pc:sldChg chg="modSp mod">
        <pc:chgData name="Reshma Sakalabattula" userId="823e216d0061ed62" providerId="LiveId" clId="{FFF16078-7663-42F7-8B1E-58DCF1DC1BA4}" dt="2025-02-26T09:15:19.035" v="719" actId="20577"/>
        <pc:sldMkLst>
          <pc:docMk/>
          <pc:sldMk cId="3202024527" sldId="265"/>
        </pc:sldMkLst>
        <pc:spChg chg="mod">
          <ac:chgData name="Reshma Sakalabattula" userId="823e216d0061ed62" providerId="LiveId" clId="{FFF16078-7663-42F7-8B1E-58DCF1DC1BA4}" dt="2025-02-26T09:15:19.035" v="719" actId="20577"/>
          <ac:spMkLst>
            <pc:docMk/>
            <pc:sldMk cId="3202024527" sldId="265"/>
            <ac:spMk id="2" creationId="{C4FFAF3C-BA60-9181-132C-C36C403AAEA7}"/>
          </ac:spMkLst>
        </pc:spChg>
      </pc:sldChg>
      <pc:sldChg chg="addSp delSp modSp mod">
        <pc:chgData name="Reshma Sakalabattula" userId="823e216d0061ed62" providerId="LiveId" clId="{FFF16078-7663-42F7-8B1E-58DCF1DC1BA4}" dt="2025-02-26T10:07:46.132" v="1104" actId="14100"/>
        <pc:sldMkLst>
          <pc:docMk/>
          <pc:sldMk cId="614882681" sldId="2146847055"/>
        </pc:sldMkLst>
        <pc:spChg chg="add del">
          <ac:chgData name="Reshma Sakalabattula" userId="823e216d0061ed62" providerId="LiveId" clId="{FFF16078-7663-42F7-8B1E-58DCF1DC1BA4}" dt="2025-02-26T10:05:45.386" v="1027" actId="478"/>
          <ac:spMkLst>
            <pc:docMk/>
            <pc:sldMk cId="614882681" sldId="2146847055"/>
            <ac:spMk id="2" creationId="{3C24EC72-B341-0E9A-55F1-15008948A2C1}"/>
          </ac:spMkLst>
        </pc:spChg>
        <pc:spChg chg="mod">
          <ac:chgData name="Reshma Sakalabattula" userId="823e216d0061ed62" providerId="LiveId" clId="{FFF16078-7663-42F7-8B1E-58DCF1DC1BA4}" dt="2025-02-26T10:05:26.805" v="1025" actId="5793"/>
          <ac:spMkLst>
            <pc:docMk/>
            <pc:sldMk cId="614882681" sldId="2146847055"/>
            <ac:spMk id="3" creationId="{A6638FD1-D00E-E75B-705C-564F06D93D7B}"/>
          </ac:spMkLst>
        </pc:spChg>
        <pc:spChg chg="add mod">
          <ac:chgData name="Reshma Sakalabattula" userId="823e216d0061ed62" providerId="LiveId" clId="{FFF16078-7663-42F7-8B1E-58DCF1DC1BA4}" dt="2025-02-26T10:07:46.132" v="1104" actId="14100"/>
          <ac:spMkLst>
            <pc:docMk/>
            <pc:sldMk cId="614882681" sldId="2146847055"/>
            <ac:spMk id="6" creationId="{5F905EEB-A034-D45E-1230-32CB92FCFCD7}"/>
          </ac:spMkLst>
        </pc:spChg>
      </pc:sldChg>
      <pc:sldChg chg="modSp mod">
        <pc:chgData name="Reshma Sakalabattula" userId="823e216d0061ed62" providerId="LiveId" clId="{FFF16078-7663-42F7-8B1E-58DCF1DC1BA4}" dt="2025-02-26T09:17:47.200" v="743" actId="27636"/>
        <pc:sldMkLst>
          <pc:docMk/>
          <pc:sldMk cId="3819043843" sldId="2146847057"/>
        </pc:sldMkLst>
        <pc:spChg chg="mod">
          <ac:chgData name="Reshma Sakalabattula" userId="823e216d0061ed62" providerId="LiveId" clId="{FFF16078-7663-42F7-8B1E-58DCF1DC1BA4}" dt="2025-02-26T09:17:47.200" v="743" actId="27636"/>
          <ac:spMkLst>
            <pc:docMk/>
            <pc:sldMk cId="3819043843" sldId="2146847057"/>
            <ac:spMk id="3" creationId="{AB679E23-F86A-AFA9-FE9C-7F5A518E8198}"/>
          </ac:spMkLst>
        </pc:spChg>
      </pc:sldChg>
      <pc:sldChg chg="addSp delSp modSp mod">
        <pc:chgData name="Reshma Sakalabattula" userId="823e216d0061ed62" providerId="LiveId" clId="{FFF16078-7663-42F7-8B1E-58DCF1DC1BA4}" dt="2025-02-26T09:49:45.786" v="792" actId="14100"/>
        <pc:sldMkLst>
          <pc:docMk/>
          <pc:sldMk cId="2083715239" sldId="2146847060"/>
        </pc:sldMkLst>
        <pc:spChg chg="del mod">
          <ac:chgData name="Reshma Sakalabattula" userId="823e216d0061ed62" providerId="LiveId" clId="{FFF16078-7663-42F7-8B1E-58DCF1DC1BA4}" dt="2025-02-26T09:40:30.498" v="778"/>
          <ac:spMkLst>
            <pc:docMk/>
            <pc:sldMk cId="2083715239" sldId="2146847060"/>
            <ac:spMk id="3" creationId="{805D7125-AC62-752D-6E68-9EB88BCC631C}"/>
          </ac:spMkLst>
        </pc:spChg>
        <pc:spChg chg="add del mod">
          <ac:chgData name="Reshma Sakalabattula" userId="823e216d0061ed62" providerId="LiveId" clId="{FFF16078-7663-42F7-8B1E-58DCF1DC1BA4}" dt="2025-02-26T09:47:37.003" v="780" actId="931"/>
          <ac:spMkLst>
            <pc:docMk/>
            <pc:sldMk cId="2083715239" sldId="2146847060"/>
            <ac:spMk id="6" creationId="{581F48A3-F492-FF27-FB9E-B4E82BEC3795}"/>
          </ac:spMkLst>
        </pc:spChg>
        <pc:spChg chg="add del mod">
          <ac:chgData name="Reshma Sakalabattula" userId="823e216d0061ed62" providerId="LiveId" clId="{FFF16078-7663-42F7-8B1E-58DCF1DC1BA4}" dt="2025-02-26T09:49:06.247" v="786" actId="931"/>
          <ac:spMkLst>
            <pc:docMk/>
            <pc:sldMk cId="2083715239" sldId="2146847060"/>
            <ac:spMk id="10" creationId="{404A013C-2225-4899-BAE0-2EEB1683BFC8}"/>
          </ac:spMkLst>
        </pc:spChg>
        <pc:spChg chg="add del mod">
          <ac:chgData name="Reshma Sakalabattula" userId="823e216d0061ed62" providerId="LiveId" clId="{FFF16078-7663-42F7-8B1E-58DCF1DC1BA4}" dt="2025-02-26T09:49:26.113" v="788" actId="931"/>
          <ac:spMkLst>
            <pc:docMk/>
            <pc:sldMk cId="2083715239" sldId="2146847060"/>
            <ac:spMk id="14" creationId="{7E7391E6-39EE-D3AE-0802-0F9C96134DC6}"/>
          </ac:spMkLst>
        </pc:spChg>
        <pc:graphicFrameChg chg="add del mod">
          <ac:chgData name="Reshma Sakalabattula" userId="823e216d0061ed62" providerId="LiveId" clId="{FFF16078-7663-42F7-8B1E-58DCF1DC1BA4}" dt="2025-02-26T09:40:35.174" v="779" actId="478"/>
          <ac:graphicFrameMkLst>
            <pc:docMk/>
            <pc:sldMk cId="2083715239" sldId="2146847060"/>
            <ac:graphicFrameMk id="4" creationId="{F8101F45-709B-DA54-EE65-856059BE3887}"/>
          </ac:graphicFrameMkLst>
        </pc:graphicFrameChg>
        <pc:picChg chg="add del mod">
          <ac:chgData name="Reshma Sakalabattula" userId="823e216d0061ed62" providerId="LiveId" clId="{FFF16078-7663-42F7-8B1E-58DCF1DC1BA4}" dt="2025-02-26T09:48:19.815" v="785" actId="21"/>
          <ac:picMkLst>
            <pc:docMk/>
            <pc:sldMk cId="2083715239" sldId="2146847060"/>
            <ac:picMk id="8" creationId="{7DD4DDA9-3159-FB4C-8D88-C58516528B85}"/>
          </ac:picMkLst>
        </pc:picChg>
        <pc:picChg chg="add del mod">
          <ac:chgData name="Reshma Sakalabattula" userId="823e216d0061ed62" providerId="LiveId" clId="{FFF16078-7663-42F7-8B1E-58DCF1DC1BA4}" dt="2025-02-26T09:49:13.815" v="787" actId="21"/>
          <ac:picMkLst>
            <pc:docMk/>
            <pc:sldMk cId="2083715239" sldId="2146847060"/>
            <ac:picMk id="12" creationId="{C682BE20-2CA4-878A-7A2A-B8576A291DC9}"/>
          </ac:picMkLst>
        </pc:picChg>
        <pc:picChg chg="add mod">
          <ac:chgData name="Reshma Sakalabattula" userId="823e216d0061ed62" providerId="LiveId" clId="{FFF16078-7663-42F7-8B1E-58DCF1DC1BA4}" dt="2025-02-26T09:49:45.786" v="792" actId="14100"/>
          <ac:picMkLst>
            <pc:docMk/>
            <pc:sldMk cId="2083715239" sldId="2146847060"/>
            <ac:picMk id="16" creationId="{B0A5DAB8-E157-DE4E-534C-82792E587BCB}"/>
          </ac:picMkLst>
        </pc:picChg>
      </pc:sldChg>
      <pc:sldChg chg="modSp mod">
        <pc:chgData name="Reshma Sakalabattula" userId="823e216d0061ed62" providerId="LiveId" clId="{FFF16078-7663-42F7-8B1E-58DCF1DC1BA4}" dt="2025-02-26T10:21:38.115" v="1213"/>
        <pc:sldMkLst>
          <pc:docMk/>
          <pc:sldMk cId="2230664768" sldId="2146847061"/>
        </pc:sldMkLst>
        <pc:spChg chg="mod">
          <ac:chgData name="Reshma Sakalabattula" userId="823e216d0061ed62" providerId="LiveId" clId="{FFF16078-7663-42F7-8B1E-58DCF1DC1BA4}" dt="2025-02-26T10:21:38.115" v="1213"/>
          <ac:spMkLst>
            <pc:docMk/>
            <pc:sldMk cId="2230664768" sldId="2146847061"/>
            <ac:spMk id="3" creationId="{51A299DD-46FA-7866-41D8-C1BFCC2F69DD}"/>
          </ac:spMkLst>
        </pc:spChg>
      </pc:sldChg>
      <pc:sldChg chg="modSp mod">
        <pc:chgData name="Reshma Sakalabattula" userId="823e216d0061ed62" providerId="LiveId" clId="{FFF16078-7663-42F7-8B1E-58DCF1DC1BA4}" dt="2025-02-26T09:57:37.124" v="865" actId="20577"/>
        <pc:sldMkLst>
          <pc:docMk/>
          <pc:sldMk cId="4233882376" sldId="2146847062"/>
        </pc:sldMkLst>
        <pc:spChg chg="mod">
          <ac:chgData name="Reshma Sakalabattula" userId="823e216d0061ed62" providerId="LiveId" clId="{FFF16078-7663-42F7-8B1E-58DCF1DC1BA4}" dt="2025-02-26T09:57:37.124" v="865" actId="20577"/>
          <ac:spMkLst>
            <pc:docMk/>
            <pc:sldMk cId="4233882376" sldId="2146847062"/>
            <ac:spMk id="3" creationId="{D4974547-DF1B-77BB-E545-9344EDB9AD3F}"/>
          </ac:spMkLst>
        </pc:spChg>
      </pc:sldChg>
      <pc:sldChg chg="addSp delSp modSp add mod">
        <pc:chgData name="Reshma Sakalabattula" userId="823e216d0061ed62" providerId="LiveId" clId="{FFF16078-7663-42F7-8B1E-58DCF1DC1BA4}" dt="2025-02-26T09:52:08.587" v="799" actId="1076"/>
        <pc:sldMkLst>
          <pc:docMk/>
          <pc:sldMk cId="2769423832" sldId="2146847063"/>
        </pc:sldMkLst>
        <pc:spChg chg="add del mod">
          <ac:chgData name="Reshma Sakalabattula" userId="823e216d0061ed62" providerId="LiveId" clId="{FFF16078-7663-42F7-8B1E-58DCF1DC1BA4}" dt="2025-02-26T09:51:34.109" v="795" actId="931"/>
          <ac:spMkLst>
            <pc:docMk/>
            <pc:sldMk cId="2769423832" sldId="2146847063"/>
            <ac:spMk id="4" creationId="{C966D103-5616-2AD2-F101-18922CD33998}"/>
          </ac:spMkLst>
        </pc:spChg>
        <pc:picChg chg="add mod">
          <ac:chgData name="Reshma Sakalabattula" userId="823e216d0061ed62" providerId="LiveId" clId="{FFF16078-7663-42F7-8B1E-58DCF1DC1BA4}" dt="2025-02-26T09:52:08.587" v="799" actId="1076"/>
          <ac:picMkLst>
            <pc:docMk/>
            <pc:sldMk cId="2769423832" sldId="2146847063"/>
            <ac:picMk id="6" creationId="{13D9C956-D2DB-2408-FBEE-B9BDB4169167}"/>
          </ac:picMkLst>
        </pc:picChg>
        <pc:picChg chg="del">
          <ac:chgData name="Reshma Sakalabattula" userId="823e216d0061ed62" providerId="LiveId" clId="{FFF16078-7663-42F7-8B1E-58DCF1DC1BA4}" dt="2025-02-26T09:50:28.127" v="794" actId="21"/>
          <ac:picMkLst>
            <pc:docMk/>
            <pc:sldMk cId="2769423832" sldId="2146847063"/>
            <ac:picMk id="16" creationId="{021D58AD-6D66-3773-FE7B-63BCF2DDCD5C}"/>
          </ac:picMkLst>
        </pc:picChg>
      </pc:sldChg>
      <pc:sldChg chg="addSp delSp modSp add mod">
        <pc:chgData name="Reshma Sakalabattula" userId="823e216d0061ed62" providerId="LiveId" clId="{FFF16078-7663-42F7-8B1E-58DCF1DC1BA4}" dt="2025-02-26T09:55:09.096" v="807" actId="14100"/>
        <pc:sldMkLst>
          <pc:docMk/>
          <pc:sldMk cId="2164020787" sldId="2146847064"/>
        </pc:sldMkLst>
        <pc:spChg chg="add del mod">
          <ac:chgData name="Reshma Sakalabattula" userId="823e216d0061ed62" providerId="LiveId" clId="{FFF16078-7663-42F7-8B1E-58DCF1DC1BA4}" dt="2025-02-26T09:54:28.501" v="802" actId="931"/>
          <ac:spMkLst>
            <pc:docMk/>
            <pc:sldMk cId="2164020787" sldId="2146847064"/>
            <ac:spMk id="4" creationId="{6FA6ED3C-E72E-F662-D8DB-471ADFE9ECF4}"/>
          </ac:spMkLst>
        </pc:spChg>
        <pc:picChg chg="del">
          <ac:chgData name="Reshma Sakalabattula" userId="823e216d0061ed62" providerId="LiveId" clId="{FFF16078-7663-42F7-8B1E-58DCF1DC1BA4}" dt="2025-02-26T09:52:25.182" v="801" actId="21"/>
          <ac:picMkLst>
            <pc:docMk/>
            <pc:sldMk cId="2164020787" sldId="2146847064"/>
            <ac:picMk id="6" creationId="{0D2A1AD3-68C2-3899-9DB2-5D34E63A2856}"/>
          </ac:picMkLst>
        </pc:picChg>
        <pc:picChg chg="add mod">
          <ac:chgData name="Reshma Sakalabattula" userId="823e216d0061ed62" providerId="LiveId" clId="{FFF16078-7663-42F7-8B1E-58DCF1DC1BA4}" dt="2025-02-26T09:55:09.096" v="807" actId="14100"/>
          <ac:picMkLst>
            <pc:docMk/>
            <pc:sldMk cId="2164020787" sldId="2146847064"/>
            <ac:picMk id="7" creationId="{164A43C2-7D20-04F2-9F60-56A4972AB74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Sakalabattula Reshma</a:t>
            </a:r>
          </a:p>
          <a:p>
            <a:r>
              <a:rPr lang="en-US" sz="2000" b="1" dirty="0">
                <a:solidFill>
                  <a:schemeClr val="accent1">
                    <a:lumMod val="75000"/>
                  </a:schemeClr>
                </a:solidFill>
                <a:latin typeface="Arial"/>
                <a:cs typeface="Arial"/>
              </a:rPr>
              <a:t>Student Name :  Sakalabattula Reshma</a:t>
            </a:r>
          </a:p>
          <a:p>
            <a:r>
              <a:rPr lang="en-US" sz="2000" b="1" dirty="0">
                <a:solidFill>
                  <a:schemeClr val="accent1">
                    <a:lumMod val="75000"/>
                  </a:schemeClr>
                </a:solidFill>
                <a:latin typeface="Arial"/>
                <a:cs typeface="Arial"/>
              </a:rPr>
              <a:t>College Name &amp; Department : Sri </a:t>
            </a:r>
            <a:r>
              <a:rPr lang="en-US" sz="2000" b="1" dirty="0" err="1">
                <a:solidFill>
                  <a:schemeClr val="accent1">
                    <a:lumMod val="75000"/>
                  </a:schemeClr>
                </a:solidFill>
                <a:latin typeface="Arial"/>
                <a:cs typeface="Arial"/>
              </a:rPr>
              <a:t>Sivani</a:t>
            </a:r>
            <a:r>
              <a:rPr lang="en-US" sz="2000" b="1" dirty="0">
                <a:solidFill>
                  <a:schemeClr val="accent1">
                    <a:lumMod val="75000"/>
                  </a:schemeClr>
                </a:solidFill>
                <a:latin typeface="Arial"/>
                <a:cs typeface="Arial"/>
              </a:rPr>
              <a:t> College  of Engineering                  &amp;Computer Science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In today's digital age, where data security is a major concern, steganography provides an effective solution for covert communication. This project successfully implements a simple yet powerful method for </a:t>
            </a:r>
            <a:r>
              <a:rPr lang="en-US" b="1" dirty="0"/>
              <a:t>secure data hiding in images</a:t>
            </a:r>
            <a:r>
              <a:rPr lang="en-US" dirty="0"/>
              <a:t> using pixel manipulation techniques. By embedding a </a:t>
            </a:r>
            <a:r>
              <a:rPr lang="en-US" b="1" dirty="0"/>
              <a:t>password-protected secret message</a:t>
            </a:r>
            <a:r>
              <a:rPr lang="en-US" dirty="0"/>
              <a:t> within an image, the system ensures that only authorized users can access the hidden information, enhancing </a:t>
            </a:r>
            <a:r>
              <a:rPr lang="en-US" b="1" dirty="0"/>
              <a:t>confidentiality and security</a:t>
            </a:r>
            <a:r>
              <a:rPr lang="en-US" dirty="0"/>
              <a:t>.</a:t>
            </a:r>
          </a:p>
          <a:p>
            <a:r>
              <a:rPr lang="en-US" dirty="0"/>
              <a:t>With </a:t>
            </a:r>
            <a:r>
              <a:rPr lang="en-US" b="1" dirty="0"/>
              <a:t>minimal impact on image quality</a:t>
            </a:r>
            <a:r>
              <a:rPr lang="en-US" dirty="0"/>
              <a:t>, </a:t>
            </a:r>
            <a:r>
              <a:rPr lang="en-US" b="1" dirty="0"/>
              <a:t>fast execution</a:t>
            </a:r>
            <a:r>
              <a:rPr lang="en-US" dirty="0"/>
              <a:t>, and </a:t>
            </a:r>
            <a:r>
              <a:rPr lang="en-US" b="1" dirty="0"/>
              <a:t>offline functionality</a:t>
            </a:r>
            <a:r>
              <a:rPr lang="en-US" dirty="0"/>
              <a:t>, this approach stands out as a lightweight yet effective steganographic technique. The project can be applied in various domains, including </a:t>
            </a:r>
            <a:r>
              <a:rPr lang="en-US" b="1" dirty="0"/>
              <a:t>cybersecurity, intelligence communication, digital forensics, and personal data protection</a:t>
            </a:r>
            <a:r>
              <a:rPr lang="en-US" dirty="0"/>
              <a:t>.</a:t>
            </a:r>
          </a:p>
          <a:p>
            <a:r>
              <a:rPr lang="en-US" dirty="0"/>
              <a:t>Overall, this steganography-based system </a:t>
            </a:r>
            <a:r>
              <a:rPr lang="en-US" b="1" dirty="0"/>
              <a:t>demonstrates a practical and secure way of transmitting sensitive information</a:t>
            </a:r>
            <a:r>
              <a:rPr lang="en-US" dirty="0"/>
              <a:t> without attracting unwanted attention.</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                 https://github.com/Reshma2004-eng/csproject.git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6" name="TextBox 5">
            <a:extLst>
              <a:ext uri="{FF2B5EF4-FFF2-40B4-BE49-F238E27FC236}">
                <a16:creationId xmlns:a16="http://schemas.microsoft.com/office/drawing/2014/main" id="{5F905EEB-A034-D45E-1230-32CB92FCFCD7}"/>
              </a:ext>
            </a:extLst>
          </p:cNvPr>
          <p:cNvSpPr txBox="1"/>
          <p:nvPr/>
        </p:nvSpPr>
        <p:spPr>
          <a:xfrm>
            <a:off x="1032387" y="2969793"/>
            <a:ext cx="10578420" cy="923330"/>
          </a:xfrm>
          <a:prstGeom prst="rect">
            <a:avLst/>
          </a:prstGeom>
          <a:noFill/>
        </p:spPr>
        <p:txBody>
          <a:bodyPr wrap="square">
            <a:spAutoFit/>
          </a:bodyPr>
          <a:lstStyle/>
          <a:p>
            <a:r>
              <a:rPr lang="en-US" dirty="0"/>
              <a:t>Enhanced Security with Encryption:</a:t>
            </a:r>
          </a:p>
          <a:p>
            <a:r>
              <a:rPr lang="en-US" dirty="0"/>
              <a:t>                                          Integrate cryptographic encryption (e.g., AES, RSA) before  embedding the message to add another layer of protection.</a:t>
            </a:r>
            <a:endParaRPr lang="en-IN" dirty="0"/>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Sensitive information transmitted or stored digitally is vulnerable to interception, hacking, and misuse. To address this challenge, steganography offers a robust approach by concealing secret messages within images, making them imperceptible to unauthorized users. Effective method for securely hiding textual data inside images using pixel manipulation techniques. The secret message is embedded within the pixel values of an image and can only be retrieved using the correct passcode. The system ensures data confidentiality by integrating password-based access control, allowing only authorized users to decrypt and extract the hidden information.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8" name="Rectangle 4">
            <a:extLst>
              <a:ext uri="{FF2B5EF4-FFF2-40B4-BE49-F238E27FC236}">
                <a16:creationId xmlns:a16="http://schemas.microsoft.com/office/drawing/2014/main" id="{68FB22E7-4EB4-420E-6ADB-C6917CD524C6}"/>
              </a:ext>
            </a:extLst>
          </p:cNvPr>
          <p:cNvSpPr>
            <a:spLocks noChangeArrowheads="1"/>
          </p:cNvSpPr>
          <p:nvPr/>
        </p:nvSpPr>
        <p:spPr bwMode="auto">
          <a:xfrm>
            <a:off x="0" y="-9456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7">
            <a:extLst>
              <a:ext uri="{FF2B5EF4-FFF2-40B4-BE49-F238E27FC236}">
                <a16:creationId xmlns:a16="http://schemas.microsoft.com/office/drawing/2014/main" id="{2A6EBC2B-BD1E-202B-9CC6-774E25407EFA}"/>
              </a:ext>
            </a:extLst>
          </p:cNvPr>
          <p:cNvSpPr>
            <a:spLocks noChangeArrowheads="1"/>
          </p:cNvSpPr>
          <p:nvPr/>
        </p:nvSpPr>
        <p:spPr bwMode="auto">
          <a:xfrm>
            <a:off x="152400" y="5783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13">
            <a:extLst>
              <a:ext uri="{FF2B5EF4-FFF2-40B4-BE49-F238E27FC236}">
                <a16:creationId xmlns:a16="http://schemas.microsoft.com/office/drawing/2014/main" id="{DE64421D-8449-BF73-6B72-18BB653100DC}"/>
              </a:ext>
            </a:extLst>
          </p:cNvPr>
          <p:cNvSpPr>
            <a:spLocks noGrp="1" noChangeArrowheads="1"/>
          </p:cNvSpPr>
          <p:nvPr>
            <p:ph idx="1"/>
          </p:nvPr>
        </p:nvSpPr>
        <p:spPr bwMode="auto">
          <a:xfrm>
            <a:off x="581192" y="1792030"/>
            <a:ext cx="1119165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Unicode MS"/>
              </a:rPr>
              <a:t>OpenCV (cv2)</a:t>
            </a:r>
            <a:r>
              <a:rPr kumimoji="0" lang="en-US"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Used for image processing, including reading, modifying, and saving images.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Unicode MS"/>
              </a:rPr>
              <a:t>OS</a:t>
            </a:r>
            <a:r>
              <a:rPr kumimoji="0" lang="en-US"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Provides system-level commands to open the encrypted image automatically.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Unicode MS"/>
              </a:rPr>
              <a:t>String (optional)</a:t>
            </a:r>
            <a:r>
              <a:rPr kumimoji="0" lang="en-US"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Can be used for character manipulation (though not explicitly used in the given code).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Platforms: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Operating System:</a:t>
            </a:r>
            <a:r>
              <a:rPr kumimoji="0" lang="en-US" altLang="en-US" sz="1800" b="0" i="0" u="none" strike="noStrike" cap="none" normalizeH="0" baseline="0" dirty="0">
                <a:ln>
                  <a:noFill/>
                </a:ln>
                <a:solidFill>
                  <a:schemeClr val="tx1"/>
                </a:solidFill>
                <a:effectLst/>
                <a:latin typeface="Arial" panose="020B0604020202020204" pitchFamily="34" charset="0"/>
              </a:rPr>
              <a:t> Windows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Environment:</a:t>
            </a:r>
            <a:r>
              <a:rPr kumimoji="0" lang="en-US" altLang="en-US" sz="1800" b="0" i="0" u="none" strike="noStrike" cap="none" normalizeH="0" baseline="0" dirty="0">
                <a:ln>
                  <a:noFill/>
                </a:ln>
                <a:solidFill>
                  <a:schemeClr val="tx1"/>
                </a:solidFill>
                <a:effectLst/>
                <a:latin typeface="Arial" panose="020B0604020202020204" pitchFamily="34" charset="0"/>
              </a:rPr>
              <a:t> IDLE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1600" b="1" dirty="0"/>
              <a:t>* Simple yet Effective Steganography:</a:t>
            </a:r>
            <a:endParaRPr lang="en-US" sz="1600" dirty="0"/>
          </a:p>
          <a:p>
            <a:pPr marL="742950" lvl="1" indent="-285750">
              <a:buFont typeface="+mj-lt"/>
              <a:buAutoNum type="arabicPeriod"/>
            </a:pPr>
            <a:r>
              <a:rPr lang="en-US" sz="1600" dirty="0"/>
              <a:t>Unlike complex steganographic methods, this project provides a straightforward approach to hiding text within image pixels using basic pixel value modifications.</a:t>
            </a:r>
          </a:p>
          <a:p>
            <a:pPr>
              <a:buFont typeface="+mj-lt"/>
              <a:buAutoNum type="arabicPeriod"/>
            </a:pPr>
            <a:r>
              <a:rPr lang="en-US" sz="1600" b="1" dirty="0"/>
              <a:t>Password-Protected Decryption:</a:t>
            </a:r>
            <a:endParaRPr lang="en-US" sz="1600" dirty="0"/>
          </a:p>
          <a:p>
            <a:pPr marL="742950" lvl="1" indent="-285750">
              <a:buFont typeface="+mj-lt"/>
              <a:buAutoNum type="arabicPeriod"/>
            </a:pPr>
            <a:r>
              <a:rPr lang="en-US" sz="1600" dirty="0"/>
              <a:t>The hidden message can only be retrieved if the correct passcode is entered, adding an extra layer of security.</a:t>
            </a:r>
          </a:p>
          <a:p>
            <a:pPr>
              <a:buFont typeface="+mj-lt"/>
              <a:buAutoNum type="arabicPeriod"/>
            </a:pPr>
            <a:r>
              <a:rPr lang="en-US" sz="1600" b="1" dirty="0"/>
              <a:t>Lightweight and Fast Execution:</a:t>
            </a:r>
            <a:endParaRPr lang="en-US" sz="1600" dirty="0"/>
          </a:p>
          <a:p>
            <a:pPr marL="742950" lvl="1" indent="-285750">
              <a:buFont typeface="+mj-lt"/>
              <a:buAutoNum type="arabicPeriod"/>
            </a:pPr>
            <a:r>
              <a:rPr lang="en-US" sz="1600" dirty="0"/>
              <a:t>The algorithm does not rely on heavy cryptographic techniques, making it efficient and quick for embedding and extracting messages.</a:t>
            </a:r>
          </a:p>
          <a:p>
            <a:pPr>
              <a:buFont typeface="+mj-lt"/>
              <a:buAutoNum type="arabicPeriod"/>
            </a:pPr>
            <a:r>
              <a:rPr lang="en-US" sz="1600" b="1" dirty="0"/>
              <a:t>No Visible Change in Image Quality:</a:t>
            </a:r>
            <a:endParaRPr lang="en-US" sz="1600" dirty="0"/>
          </a:p>
          <a:p>
            <a:pPr marL="742950" lvl="1" indent="-285750">
              <a:buFont typeface="+mj-lt"/>
              <a:buAutoNum type="arabicPeriod"/>
            </a:pPr>
            <a:r>
              <a:rPr lang="en-US" sz="1600" dirty="0"/>
              <a:t>Since only minor pixel value modifications are made, the visual integrity of the image remains unchanged, making detection difficult.</a:t>
            </a:r>
          </a:p>
          <a:p>
            <a:pPr>
              <a:buFont typeface="+mj-lt"/>
              <a:buAutoNum type="arabicPeriod"/>
            </a:pPr>
            <a:r>
              <a:rPr lang="en-US" sz="1600" b="1" dirty="0"/>
              <a:t>Cross-Domain Application:</a:t>
            </a:r>
            <a:endParaRPr lang="en-US" sz="1600" dirty="0"/>
          </a:p>
          <a:p>
            <a:pPr marL="742950" lvl="1" indent="-285750">
              <a:buFont typeface="+mj-lt"/>
              <a:buAutoNum type="arabicPeriod"/>
            </a:pPr>
            <a:r>
              <a:rPr lang="en-US" sz="1600" dirty="0"/>
              <a:t>Can be used for secure communication, watermarking, digital forensics, and copyright protection.</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92500" lnSpcReduction="20000"/>
          </a:bodyPr>
          <a:lstStyle/>
          <a:p>
            <a:pPr>
              <a:buFont typeface="+mj-lt"/>
              <a:buAutoNum type="arabicPeriod"/>
            </a:pPr>
            <a:r>
              <a:rPr lang="en-US" b="1" dirty="0"/>
              <a:t>Cybersecurity Enthusiasts &amp; Researchers</a:t>
            </a:r>
            <a:endParaRPr lang="en-US" dirty="0"/>
          </a:p>
          <a:p>
            <a:pPr marL="742950" lvl="1" indent="-285750">
              <a:buFont typeface="+mj-lt"/>
              <a:buAutoNum type="arabicPeriod"/>
            </a:pPr>
            <a:r>
              <a:rPr lang="en-US" dirty="0"/>
              <a:t>Individuals studying data security and cryptography can use this project to understand steganography techniques.</a:t>
            </a:r>
          </a:p>
          <a:p>
            <a:pPr>
              <a:buFont typeface="+mj-lt"/>
              <a:buAutoNum type="arabicPeriod"/>
            </a:pPr>
            <a:r>
              <a:rPr lang="en-US" b="1" dirty="0"/>
              <a:t>Government &amp; Intelligence Agencies</a:t>
            </a:r>
            <a:endParaRPr lang="en-US" dirty="0"/>
          </a:p>
          <a:p>
            <a:pPr marL="742950" lvl="1" indent="-285750">
              <a:buFont typeface="+mj-lt"/>
              <a:buAutoNum type="arabicPeriod"/>
            </a:pPr>
            <a:r>
              <a:rPr lang="en-US" dirty="0"/>
              <a:t>Used for confidential communication and secure data transmission without raising suspicion.</a:t>
            </a:r>
          </a:p>
          <a:p>
            <a:pPr>
              <a:buFont typeface="+mj-lt"/>
              <a:buAutoNum type="arabicPeriod"/>
            </a:pPr>
            <a:r>
              <a:rPr lang="en-US" b="1" dirty="0"/>
              <a:t>Journalists &amp; Whistleblowers</a:t>
            </a:r>
            <a:endParaRPr lang="en-US" dirty="0"/>
          </a:p>
          <a:p>
            <a:pPr marL="742950" lvl="1" indent="-285750">
              <a:buFont typeface="+mj-lt"/>
              <a:buAutoNum type="arabicPeriod"/>
            </a:pPr>
            <a:r>
              <a:rPr lang="en-US" dirty="0"/>
              <a:t>Enables secure exchange of sensitive information without detection.</a:t>
            </a:r>
          </a:p>
          <a:p>
            <a:pPr>
              <a:buFont typeface="+mj-lt"/>
              <a:buAutoNum type="arabicPeriod"/>
            </a:pPr>
            <a:r>
              <a:rPr lang="en-US" b="1" dirty="0"/>
              <a:t>Corporate Organizations</a:t>
            </a:r>
            <a:endParaRPr lang="en-US" dirty="0"/>
          </a:p>
          <a:p>
            <a:pPr marL="742950" lvl="1" indent="-285750">
              <a:buFont typeface="+mj-lt"/>
              <a:buAutoNum type="arabicPeriod"/>
            </a:pPr>
            <a:r>
              <a:rPr lang="en-US" dirty="0"/>
              <a:t>Companies can protect trade secrets and confidential data from unauthorized access.</a:t>
            </a:r>
          </a:p>
          <a:p>
            <a:pPr>
              <a:buFont typeface="+mj-lt"/>
              <a:buAutoNum type="arabicPeriod"/>
            </a:pPr>
            <a:r>
              <a:rPr lang="en-US" b="1" dirty="0"/>
              <a:t>Forensic Experts</a:t>
            </a:r>
            <a:endParaRPr lang="en-US" dirty="0"/>
          </a:p>
          <a:p>
            <a:pPr marL="742950" lvl="1" indent="-285750">
              <a:buFont typeface="+mj-lt"/>
              <a:buAutoNum type="arabicPeriod"/>
            </a:pPr>
            <a:r>
              <a:rPr lang="en-US" dirty="0"/>
              <a:t>Helps in digital forensics for secure watermarking and tracing digital evidence.</a:t>
            </a:r>
          </a:p>
          <a:p>
            <a:pPr>
              <a:buFont typeface="+mj-lt"/>
              <a:buAutoNum type="arabicPeriod"/>
            </a:pPr>
            <a:r>
              <a:rPr lang="en-US" b="1" dirty="0"/>
              <a:t>Individuals Concerned About Privacy</a:t>
            </a:r>
            <a:endParaRPr lang="en-US" dirty="0"/>
          </a:p>
          <a:p>
            <a:pPr marL="742950" lvl="1" indent="-285750">
              <a:buFont typeface="+mj-lt"/>
              <a:buAutoNum type="arabicPeriod"/>
            </a:pPr>
            <a:r>
              <a:rPr lang="en-US" dirty="0"/>
              <a:t>Regular users who wish to communicate sensitive data securely without traditional encryption.</a:t>
            </a:r>
          </a:p>
          <a:p>
            <a:pPr>
              <a:buFont typeface="+mj-lt"/>
              <a:buAutoNum type="arabicPeriod"/>
            </a:pPr>
            <a:r>
              <a:rPr lang="en-US" b="1" dirty="0"/>
              <a:t>Software Developers &amp; Ethical Hackers</a:t>
            </a:r>
            <a:endParaRPr lang="en-US" dirty="0"/>
          </a:p>
          <a:p>
            <a:pPr marL="742950" lvl="1" indent="-285750">
              <a:buFont typeface="+mj-lt"/>
              <a:buAutoNum type="arabicPeriod"/>
            </a:pPr>
            <a:r>
              <a:rPr lang="en-US" dirty="0"/>
              <a:t>Can use it as a foundation to develop more advanced steganography tools for ethical hacking and cybersecurity applications.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6" name="Content Placeholder 15">
            <a:extLst>
              <a:ext uri="{FF2B5EF4-FFF2-40B4-BE49-F238E27FC236}">
                <a16:creationId xmlns:a16="http://schemas.microsoft.com/office/drawing/2014/main" id="{B0A5DAB8-E157-DE4E-534C-82792E587BCB}"/>
              </a:ext>
            </a:extLst>
          </p:cNvPr>
          <p:cNvPicPr>
            <a:picLocks noGrp="1" noChangeAspect="1"/>
          </p:cNvPicPr>
          <p:nvPr>
            <p:ph idx="1"/>
          </p:nvPr>
        </p:nvPicPr>
        <p:blipFill>
          <a:blip r:embed="rId2"/>
          <a:stretch>
            <a:fillRect/>
          </a:stretch>
        </p:blipFill>
        <p:spPr>
          <a:xfrm>
            <a:off x="688258" y="1465006"/>
            <a:ext cx="11336594" cy="522092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1BD97-3228-0125-186C-1C4AA1F6B6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D36D6-A4D4-2817-40C5-2D325948DE61}"/>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13D9C956-D2DB-2408-FBEE-B9BDB4169167}"/>
              </a:ext>
            </a:extLst>
          </p:cNvPr>
          <p:cNvPicPr>
            <a:picLocks noGrp="1" noChangeAspect="1"/>
          </p:cNvPicPr>
          <p:nvPr>
            <p:ph idx="1"/>
          </p:nvPr>
        </p:nvPicPr>
        <p:blipFill>
          <a:blip r:embed="rId2"/>
          <a:stretch>
            <a:fillRect/>
          </a:stretch>
        </p:blipFill>
        <p:spPr>
          <a:xfrm>
            <a:off x="511277" y="1370576"/>
            <a:ext cx="11029616" cy="5040056"/>
          </a:xfrm>
        </p:spPr>
      </p:pic>
    </p:spTree>
    <p:extLst>
      <p:ext uri="{BB962C8B-B14F-4D97-AF65-F5344CB8AC3E}">
        <p14:creationId xmlns:p14="http://schemas.microsoft.com/office/powerpoint/2010/main" val="2769423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1989E-7F54-CC97-A8FF-0FE0DD569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5A148-AA6A-5947-27CF-463F88B60E9A}"/>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164A43C2-7D20-04F2-9F60-56A4972AB74B}"/>
              </a:ext>
            </a:extLst>
          </p:cNvPr>
          <p:cNvPicPr>
            <a:picLocks noGrp="1" noChangeAspect="1"/>
          </p:cNvPicPr>
          <p:nvPr>
            <p:ph idx="1"/>
          </p:nvPr>
        </p:nvPicPr>
        <p:blipFill>
          <a:blip r:embed="rId2"/>
          <a:stretch>
            <a:fillRect/>
          </a:stretch>
        </p:blipFill>
        <p:spPr>
          <a:xfrm>
            <a:off x="934064" y="1409905"/>
            <a:ext cx="9881420" cy="5167876"/>
          </a:xfrm>
        </p:spPr>
      </p:pic>
    </p:spTree>
    <p:extLst>
      <p:ext uri="{BB962C8B-B14F-4D97-AF65-F5344CB8AC3E}">
        <p14:creationId xmlns:p14="http://schemas.microsoft.com/office/powerpoint/2010/main" val="216402078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658</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Reshma Sakalabattula</cp:lastModifiedBy>
  <cp:revision>26</cp:revision>
  <dcterms:created xsi:type="dcterms:W3CDTF">2021-05-26T16:50:10Z</dcterms:created>
  <dcterms:modified xsi:type="dcterms:W3CDTF">2025-02-26T10:21:40Z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