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82" r:id="rId1"/>
  </p:sldMasterIdLst>
  <p:notesMasterIdLst>
    <p:notesMasterId r:id="rId2"/>
  </p:notesMasterIdLst>
  <p:sldIdLst>
    <p:sldId id="281" r:id="rId3"/>
    <p:sldId id="282" r:id="rId4"/>
    <p:sldId id="283" r:id="rId5"/>
    <p:sldId id="284" r:id="rId6"/>
    <p:sldId id="285" r:id="rId7"/>
    <p:sldId id="286" r:id="rId8"/>
    <p:sldId id="287" r:id="rId9"/>
    <p:sldId id="288" r:id="rId10"/>
    <p:sldId id="289" r:id="rId11"/>
    <p:sldId id="290" r:id="rId12"/>
    <p:sldId id="291"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18175159/f/50c18d3b-3540-43ba-8c15-f77ae2e352f6/DEEPASRI%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[DEEPASRI PROJECT.xlsx]Sheet4!PivotTable1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2"/>
                <c:pt idx="0">
                  <c:v>Column Labels</c:v>
                </c:pt>
                <c:pt idx="1">
                  <c:v>HIGH</c:v>
                </c:pt>
              </c:strCache>
            </c:strRef>
          </c:tx>
          <c:spPr>
            <a:solidFill>
              <a:schemeClr val="accent1"/>
            </a:solidFill>
            <a:ln>
              <a:noFill/>
            </a:ln>
            <a:effectLst/>
          </c:spPr>
          <c:invertIfNegative val="0"/>
          <c:cat>
            <c:strRef>
              <c:f>Sheet4!$A$5:$A$15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Sheet4!$B$5:$B$15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Sheet4!$C$3:$C$4</c:f>
              <c:strCache>
                <c:ptCount val="2"/>
                <c:pt idx="0">
                  <c:v>Column Labels</c:v>
                </c:pt>
                <c:pt idx="1">
                  <c:v>LOW</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Sheet4!$A$5:$A$15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Sheet4!$C$5:$C$15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Sheet4!$D$3:$D$4</c:f>
              <c:strCache>
                <c:ptCount val="2"/>
                <c:pt idx="0">
                  <c:v>Column Labels</c:v>
                </c:pt>
                <c:pt idx="1">
                  <c:v>MED</c:v>
                </c:pt>
              </c:strCache>
            </c:strRef>
          </c:tx>
          <c:spPr>
            <a:solidFill>
              <a:schemeClr val="accent5"/>
            </a:solidFill>
            <a:ln>
              <a:noFill/>
            </a:ln>
            <a:effectLst/>
          </c:spPr>
          <c:invertIfNegative val="0"/>
          <c:trendline>
            <c:spPr>
              <a:ln w="19050" cap="rnd">
                <a:solidFill>
                  <a:schemeClr val="accent5"/>
                </a:solidFill>
                <a:prstDash val="sysDot"/>
              </a:ln>
              <a:effectLst/>
            </c:spPr>
            <c:trendlineType val="exp"/>
            <c:dispRSqr val="0"/>
            <c:dispEq val="0"/>
          </c:trendline>
          <c:cat>
            <c:strRef>
              <c:f>Sheet4!$A$5:$A$15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Sheet4!$D$5:$D$15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Sheet4!$E$3:$E$4</c:f>
              <c:strCache>
                <c:ptCount val="2"/>
                <c:pt idx="0">
                  <c:v>Column Labels</c:v>
                </c:pt>
                <c:pt idx="1">
                  <c:v>VERY HIGH</c:v>
                </c:pt>
              </c:strCache>
            </c:strRef>
          </c:tx>
          <c:spPr>
            <a:solidFill>
              <a:schemeClr val="accent1">
                <a:lumMod val="60000"/>
              </a:schemeClr>
            </a:solidFill>
            <a:ln>
              <a:noFill/>
            </a:ln>
            <a:effectLst/>
          </c:spPr>
          <c:invertIfNegative val="0"/>
          <c:cat>
            <c:strRef>
              <c:f>Sheet4!$A$5:$A$15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Sheet4!$E$5:$E$15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047947071"/>
        <c:axId val="1047935071"/>
      </c:barChart>
      <c:catAx>
        <c:axId val="1047947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7935071"/>
        <c:crosses val="autoZero"/>
        <c:auto val="1"/>
        <c:lblAlgn val="ctr"/>
        <c:lblOffset val="100"/>
        <c:noMultiLvlLbl val="0"/>
      </c:catAx>
      <c:valAx>
        <c:axId val="1047935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7947071"/>
        <c:crosses val="autoZero"/>
        <c:crossBetween val="between"/>
      </c:valAx>
      <c:spPr>
        <a:noFill/>
        <a:ln>
          <a:noFill/>
        </a:ln>
        <a:effectLst/>
      </c:spPr>
    </c:plotArea>
    <c:legend>
      <c:legendPos val="r"/>
      <c:layout>
        <c:manualLayout>
          <c:xMode val="edge"/>
          <c:yMode val="edge"/>
          <c:x val="0.741869918699187"/>
          <c:y val="0.3216768737241178"/>
          <c:w val="0.23373983739837398"/>
          <c:h val="0.499560731991834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6" name=""/>
        <p:cNvGrpSpPr/>
        <p:nvPr/>
      </p:nvGrpSpPr>
      <p:grpSpPr>
        <a:xfrm>
          <a:off x="0" y="0"/>
          <a:ext cx="0" cy="0"/>
          <a:chOff x="0" y="0"/>
          <a:chExt cx="0" cy="0"/>
        </a:xfrm>
      </p:grpSpPr>
      <p:grpSp>
        <p:nvGrpSpPr>
          <p:cNvPr id="37" name="Group 15"/>
          <p:cNvGrpSpPr/>
          <p:nvPr/>
        </p:nvGrpSpPr>
        <p:grpSpPr>
          <a:xfrm>
            <a:off x="0" y="-8467"/>
            <a:ext cx="12192000" cy="6866467"/>
            <a:chOff x="0" y="-8467"/>
            <a:chExt cx="12192000" cy="6866467"/>
          </a:xfrm>
        </p:grpSpPr>
        <p:sp>
          <p:nvSpPr>
            <p:cNvPr id="104859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0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0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0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9"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10" name="Footer Placeholder 4"/>
          <p:cNvSpPr>
            <a:spLocks noGrp="1"/>
          </p:cNvSpPr>
          <p:nvPr>
            <p:ph type="ftr" sz="quarter" idx="11"/>
          </p:nvPr>
        </p:nvSpPr>
        <p:spPr/>
        <p:txBody>
          <a:bodyPr/>
          <a:p>
            <a:endParaRPr dirty="0" lang="en-US"/>
          </a:p>
        </p:txBody>
      </p:sp>
      <p:sp>
        <p:nvSpPr>
          <p:cNvPr id="104861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dirty="0" lang="en-US"/>
          </a:p>
        </p:txBody>
      </p:sp>
      <p:sp>
        <p:nvSpPr>
          <p:cNvPr id="1048662"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3"/>
          <p:cNvSpPr>
            <a:spLocks noGrp="1"/>
          </p:cNvSpPr>
          <p:nvPr>
            <p:ph type="dt" sz="half" idx="10"/>
          </p:nvPr>
        </p:nvSpPr>
        <p:spPr/>
        <p:txBody>
          <a:bodyPr/>
          <a:p>
            <a:fld id="{55C6B4A9-1611-4792-9094-5F34BCA07E0B}" type="datetimeFigureOut">
              <a:rPr dirty="0" lang="en-US"/>
              <a:t>8/27/2024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26" name="Title 1"/>
          <p:cNvSpPr>
            <a:spLocks noGrp="1"/>
          </p:cNvSpPr>
          <p:nvPr>
            <p:ph type="title"/>
          </p:nvPr>
        </p:nvSpPr>
        <p:spPr/>
        <p:txBody>
          <a:bodyPr/>
          <a:p>
            <a:r>
              <a:rPr lang="en-US"/>
              <a:t>Click to edit Master title style</a:t>
            </a:r>
            <a:endParaRPr dirty="0" lang="en-US"/>
          </a:p>
        </p:txBody>
      </p:sp>
      <p:sp>
        <p:nvSpPr>
          <p:cNvPr id="1048627"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8" name="Date Placeholder 3"/>
          <p:cNvSpPr>
            <a:spLocks noGrp="1"/>
          </p:cNvSpPr>
          <p:nvPr>
            <p:ph type="dt" sz="half" idx="10"/>
          </p:nvPr>
        </p:nvSpPr>
        <p:spPr/>
        <p:txBody>
          <a:bodyPr/>
          <a:p>
            <a:fld id="{42A54C80-263E-416B-A8E0-580EDEADCBDC}" type="datetimeFigureOut">
              <a:rPr dirty="0" lang="en-US"/>
              <a:t>8/27/2024</a:t>
            </a:fld>
            <a:endParaRPr dirty="0" lang="en-US"/>
          </a:p>
        </p:txBody>
      </p:sp>
      <p:sp>
        <p:nvSpPr>
          <p:cNvPr id="1048629" name="Footer Placeholder 4"/>
          <p:cNvSpPr>
            <a:spLocks noGrp="1"/>
          </p:cNvSpPr>
          <p:nvPr>
            <p:ph type="ftr" sz="quarter" idx="11"/>
          </p:nvPr>
        </p:nvSpPr>
        <p:spPr/>
        <p:txBody>
          <a:bodyPr/>
          <a:p>
            <a:endParaRPr dirty="0" lang="en-US"/>
          </a:p>
        </p:txBody>
      </p:sp>
      <p:sp>
        <p:nvSpPr>
          <p:cNvPr id="1048630"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9" name=""/>
        <p:cNvGrpSpPr/>
        <p:nvPr/>
      </p:nvGrpSpPr>
      <p:grpSpPr>
        <a:xfrm>
          <a:off x="0" y="0"/>
          <a:ext cx="0" cy="0"/>
          <a:chOff x="0" y="0"/>
          <a:chExt cx="0" cy="0"/>
        </a:xfrm>
      </p:grpSpPr>
      <p:sp>
        <p:nvSpPr>
          <p:cNvPr id="104861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1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1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17" name="Footer Placeholder 4"/>
          <p:cNvSpPr>
            <a:spLocks noGrp="1"/>
          </p:cNvSpPr>
          <p:nvPr>
            <p:ph type="ftr" sz="quarter" idx="11"/>
          </p:nvPr>
        </p:nvSpPr>
        <p:spPr/>
        <p:txBody>
          <a:bodyPr/>
          <a:p>
            <a:endParaRPr dirty="0" lang="en-US"/>
          </a:p>
        </p:txBody>
      </p:sp>
      <p:sp>
        <p:nvSpPr>
          <p:cNvPr id="104861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dirty="0" lang="en-US"/>
          </a:p>
        </p:txBody>
      </p:sp>
      <p:sp>
        <p:nvSpPr>
          <p:cNvPr id="1048685"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4"/>
          <p:cNvSpPr>
            <a:spLocks noGrp="1"/>
          </p:cNvSpPr>
          <p:nvPr>
            <p:ph type="dt" sz="half" idx="10"/>
          </p:nvPr>
        </p:nvSpPr>
        <p:spPr/>
        <p:txBody>
          <a:bodyPr/>
          <a:p>
            <a:fld id="{42A54C80-263E-416B-A8E0-580EDEADCBDC}" type="datetimeFigureOut">
              <a:rPr dirty="0" lang="en-US"/>
              <a:t>8/27/2024</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6"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37" name="Footer Placeholder 3"/>
          <p:cNvSpPr>
            <a:spLocks noGrp="1"/>
          </p:cNvSpPr>
          <p:nvPr>
            <p:ph type="ftr" sz="quarter" idx="11"/>
          </p:nvPr>
        </p:nvSpPr>
        <p:spPr/>
        <p:txBody>
          <a:bodyPr/>
          <a:p>
            <a:endParaRPr dirty="0" lang="en-US"/>
          </a:p>
        </p:txBody>
      </p:sp>
      <p:sp>
        <p:nvSpPr>
          <p:cNvPr id="104863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 name=""/>
        <p:cNvGrpSpPr/>
        <p:nvPr/>
      </p:nvGrpSpPr>
      <p:grpSpPr>
        <a:xfrm>
          <a:off x="0" y="0"/>
          <a:ext cx="0" cy="0"/>
          <a:chOff x="0" y="0"/>
          <a:chExt cx="0" cy="0"/>
        </a:xfrm>
      </p:grpSpPr>
      <p:sp>
        <p:nvSpPr>
          <p:cNvPr id="1048589"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590" name="Footer Placeholder 2"/>
          <p:cNvSpPr>
            <a:spLocks noGrp="1"/>
          </p:cNvSpPr>
          <p:nvPr>
            <p:ph type="ftr" sz="quarter" idx="11"/>
          </p:nvPr>
        </p:nvSpPr>
        <p:spPr/>
        <p:txBody>
          <a:bodyPr/>
          <a:p>
            <a:endParaRPr dirty="0" lang="en-US"/>
          </a:p>
        </p:txBody>
      </p:sp>
      <p:sp>
        <p:nvSpPr>
          <p:cNvPr id="1048591"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699" name="Date Placeholder 4"/>
          <p:cNvSpPr>
            <a:spLocks noGrp="1"/>
          </p:cNvSpPr>
          <p:nvPr>
            <p:ph type="dt" sz="half" idx="10"/>
          </p:nvPr>
        </p:nvSpPr>
        <p:spPr/>
        <p:txBody>
          <a:bodyPr/>
          <a:p>
            <a:fld id="{42A54C80-263E-416B-A8E0-580EDEADCBDC}" type="datetimeFigureOut">
              <a:rPr dirty="0" lang="en-US"/>
              <a:t>8/27/2024</a:t>
            </a:fld>
            <a:endParaRPr dirty="0" lang="en-US"/>
          </a:p>
        </p:txBody>
      </p:sp>
      <p:sp>
        <p:nvSpPr>
          <p:cNvPr id="1048700" name="Footer Placeholder 5"/>
          <p:cNvSpPr>
            <a:spLocks noGrp="1"/>
          </p:cNvSpPr>
          <p:nvPr>
            <p:ph type="ftr" sz="quarter" idx="11"/>
          </p:nvPr>
        </p:nvSpPr>
        <p:spPr/>
        <p:txBody>
          <a:bodyPr/>
          <a:p>
            <a:endParaRPr dirty="0" lang="en-US"/>
          </a:p>
        </p:txBody>
      </p:sp>
      <p:sp>
        <p:nvSpPr>
          <p:cNvPr id="104870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0" name="Date Placeholder 4"/>
          <p:cNvSpPr>
            <a:spLocks noGrp="1"/>
          </p:cNvSpPr>
          <p:nvPr>
            <p:ph type="dt" sz="half" idx="10"/>
          </p:nvPr>
        </p:nvSpPr>
        <p:spPr/>
        <p:txBody>
          <a:bodyPr/>
          <a:p>
            <a:fld id="{B61BEF0D-F0BB-DE4B-95CE-6DB70DBA9567}" type="datetimeFigureOut">
              <a:rPr dirty="0" lang="en-US"/>
              <a:t>8/27/2024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grpSp>
        <p:nvGrpSpPr>
          <p:cNvPr id="14"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8/27/2024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13" name="TextBox 3"/>
          <p:cNvSpPr txBox="1"/>
          <p:nvPr/>
        </p:nvSpPr>
        <p:spPr>
          <a:xfrm>
            <a:off x="1375894" y="3265714"/>
            <a:ext cx="9042290" cy="18694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a:t>
            </a:r>
            <a:r>
              <a:rPr dirty="0" sz="2400" lang="en-IN">
                <a:latin typeface="Times New Roman" panose="02020603050405020304" pitchFamily="18" charset="0"/>
                <a:cs typeface="Times New Roman" panose="02020603050405020304" pitchFamily="18" charset="0"/>
              </a:rPr>
              <a:t>Y:</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H</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 </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0</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6</a:t>
            </a:r>
            <a:r>
              <a:rPr dirty="0" sz="2400" lang="en-US">
                <a:latin typeface="Times New Roman" panose="02020603050405020304" pitchFamily="18" charset="0"/>
                <a:cs typeface="Times New Roman" panose="02020603050405020304" pitchFamily="18" charset="0"/>
              </a:rPr>
              <a:t>0</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0</a:t>
            </a:r>
            <a:endParaRPr altLang="en-US" lang="zh-CN"/>
          </a:p>
          <a:p>
            <a:r>
              <a:rPr dirty="0" sz="2400" lang="en-IN">
                <a:latin typeface="Times New Roman" panose="02020603050405020304" pitchFamily="18" charset="0"/>
                <a:cs typeface="Times New Roman" panose="02020603050405020304" pitchFamily="18" charset="0"/>
              </a:rPr>
              <a:t>USERNAME:asu</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0</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6</a:t>
            </a:r>
            <a:r>
              <a:rPr dirty="0" sz="2400" lang="en-US">
                <a:latin typeface="Times New Roman" panose="02020603050405020304" pitchFamily="18" charset="0"/>
                <a:cs typeface="Times New Roman" panose="02020603050405020304" pitchFamily="18" charset="0"/>
              </a:rPr>
              <a:t>0</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0</a:t>
            </a:r>
            <a:endParaRPr dirty="0" sz="2400" lang="en-GB">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DEPARTMENT</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B</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g</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al</a:t>
            </a:r>
            <a:r>
              <a:rPr dirty="0" sz="2400" lang="en-US">
                <a:latin typeface="Times New Roman" panose="02020603050405020304" pitchFamily="18" charset="0"/>
                <a:cs typeface="Times New Roman" panose="02020603050405020304" pitchFamily="18" charset="0"/>
              </a:rPr>
              <a:t>)</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IN">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Q</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Y</a:t>
            </a:r>
            <a:r>
              <a:rPr dirty="0" sz="2400" lang="en-US">
                <a:latin typeface="Times New Roman" panose="02020603050405020304" pitchFamily="18" charset="0"/>
                <a:cs typeface="Times New Roman" panose="02020603050405020304" pitchFamily="18" charset="0"/>
              </a:rPr>
              <a:t>'S </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L</a:t>
            </a:r>
            <a:r>
              <a:rPr dirty="0" sz="2400" lang="en-US">
                <a:latin typeface="Times New Roman" panose="02020603050405020304" pitchFamily="18" charset="0"/>
                <a:cs typeface="Times New Roman" panose="02020603050405020304" pitchFamily="18" charset="0"/>
              </a:rPr>
              <a:t>L</a:t>
            </a:r>
            <a:r>
              <a:rPr dirty="0" sz="2400" lang="en-US">
                <a:latin typeface="Times New Roman" panose="02020603050405020304" pitchFamily="18" charset="0"/>
                <a:cs typeface="Times New Roman" panose="02020603050405020304" pitchFamily="18" charset="0"/>
              </a:rPr>
              <a:t>EGE </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graphicFrame>
        <p:nvGraphicFramePr>
          <p:cNvPr id="4194304" name="图表 1"/>
          <p:cNvGraphicFramePr>
            <a:graphicFrameLocks/>
          </p:cNvGraphicFramePr>
          <p:nvPr/>
        </p:nvGraphicFramePr>
        <p:xfrm>
          <a:off x="2931603" y="1430083"/>
          <a:ext cx="6328793" cy="391605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2"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593"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5"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2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2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4"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25"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32"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34"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598"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5"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596"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07 - 2010">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msandhiya856@gmail.com</cp:lastModifiedBy>
  <dcterms:created xsi:type="dcterms:W3CDTF">2024-08-19T04:32:52Z</dcterms:created>
  <dcterms:modified xsi:type="dcterms:W3CDTF">2024-08-31T13:11:54Z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f4a7e61833144cc181b1b3bf8724800f</vt:lpwstr>
  </property>
</Properties>
</file>