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216" y="-276"/>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Reshma</a:t>
            </a:r>
            <a:r>
              <a:rPr lang="en-US" sz="1100" dirty="0">
                <a:solidFill>
                  <a:schemeClr val="tx1"/>
                </a:solidFill>
              </a:rPr>
              <a:t> </a:t>
            </a:r>
            <a:r>
              <a:rPr lang="en-US" sz="1100" dirty="0" smtClean="0">
                <a:solidFill>
                  <a:schemeClr val="tx1"/>
                </a:solidFill>
              </a:rPr>
              <a:t>.D</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au960221104094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smtClean="0">
                <a:solidFill>
                  <a:schemeClr val="tx1"/>
                </a:solidFill>
                <a:latin typeface="Arial"/>
                <a:ea typeface="Arial"/>
                <a:cs typeface="Arial"/>
                <a:sym typeface="Arial"/>
              </a:rPr>
              <a:t>Arunachala</a:t>
            </a:r>
            <a:r>
              <a:rPr lang="en-US" sz="1100" b="0" i="0" u="none" strike="noStrike" cap="none" dirty="0" smtClean="0">
                <a:solidFill>
                  <a:schemeClr val="tx1"/>
                </a:solidFill>
                <a:latin typeface="Arial"/>
                <a:ea typeface="Arial"/>
                <a:cs typeface="Arial"/>
                <a:sym typeface="Aria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16091" y="67025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t>MODELLING AND RESULTS</a:t>
            </a:r>
            <a:endParaRPr lang="en-IN" sz="1600" b="1"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43444" y="1104826"/>
            <a:ext cx="4572000" cy="3108543"/>
          </a:xfrm>
          <a:prstGeom prst="rect">
            <a:avLst/>
          </a:prstGeom>
        </p:spPr>
        <p:txBody>
          <a:bodyPr>
            <a:spAutoFit/>
          </a:bodyPr>
          <a:lstStyle/>
          <a:p>
            <a:r>
              <a:rPr lang="en-US" b="1" dirty="0"/>
              <a:t> </a:t>
            </a:r>
            <a:r>
              <a:rPr lang="en-US" b="1" dirty="0" smtClean="0"/>
              <a:t>      Database </a:t>
            </a:r>
            <a:r>
              <a:rPr lang="en-US" b="1" dirty="0"/>
              <a:t>Model</a:t>
            </a:r>
            <a:r>
              <a:rPr lang="en-US" b="1" dirty="0" smtClean="0"/>
              <a:t>:</a:t>
            </a:r>
          </a:p>
          <a:p>
            <a:pPr marL="342900" indent="-342900">
              <a:buFont typeface="Wingdings" pitchFamily="2" charset="2"/>
              <a:buChar char="Ø"/>
            </a:pPr>
            <a:endParaRPr lang="en-US" dirty="0"/>
          </a:p>
          <a:p>
            <a:pPr marL="342900" lvl="1" indent="-342900">
              <a:buFont typeface="Wingdings" pitchFamily="2" charset="2"/>
              <a:buChar char="Ø"/>
            </a:pPr>
            <a:r>
              <a:rPr lang="en-US" dirty="0"/>
              <a:t>The database model is designed to store information about vehicles, users, bookings, and transactions</a:t>
            </a:r>
            <a:r>
              <a:rPr lang="en-US" dirty="0" smtClean="0"/>
              <a:t>.</a:t>
            </a:r>
          </a:p>
          <a:p>
            <a:pPr marL="342900" lvl="1" indent="-342900">
              <a:buFont typeface="Wingdings" pitchFamily="2" charset="2"/>
              <a:buChar char="Ø"/>
            </a:pPr>
            <a:endParaRPr lang="en-US" dirty="0"/>
          </a:p>
          <a:p>
            <a:pPr marL="342900" lvl="1" indent="-342900">
              <a:buFont typeface="Wingdings" pitchFamily="2" charset="2"/>
              <a:buChar char="Ø"/>
            </a:pPr>
            <a:r>
              <a:rPr lang="en-US" dirty="0"/>
              <a:t>Example models include Vehicle (make, model, year, availability), User (username, email, password), Booking (vehicle, user, </a:t>
            </a:r>
            <a:r>
              <a:rPr lang="en-US" dirty="0" err="1"/>
              <a:t>start_date</a:t>
            </a:r>
            <a:r>
              <a:rPr lang="en-US" dirty="0"/>
              <a:t>, </a:t>
            </a:r>
            <a:r>
              <a:rPr lang="en-US" dirty="0" err="1"/>
              <a:t>end_date</a:t>
            </a:r>
            <a:r>
              <a:rPr lang="en-US" dirty="0"/>
              <a:t>), and Transaction (booking, amount, </a:t>
            </a:r>
            <a:r>
              <a:rPr lang="en-US" dirty="0" err="1"/>
              <a:t>payment_status</a:t>
            </a:r>
            <a:r>
              <a:rPr lang="en-US" dirty="0" smtClean="0"/>
              <a:t>).</a:t>
            </a:r>
          </a:p>
          <a:p>
            <a:pPr marL="342900" lvl="1" indent="-342900">
              <a:buFont typeface="Wingdings" pitchFamily="2" charset="2"/>
              <a:buChar char="Ø"/>
            </a:pPr>
            <a:endParaRPr lang="en-US" dirty="0"/>
          </a:p>
          <a:p>
            <a:pPr marL="342900" lvl="1" indent="-342900">
              <a:buFont typeface="Wingdings" pitchFamily="2" charset="2"/>
              <a:buChar char="Ø"/>
            </a:pPr>
            <a:r>
              <a:rPr lang="en-US" dirty="0"/>
              <a:t>Relationships between models are established using </a:t>
            </a:r>
            <a:r>
              <a:rPr lang="en-US" dirty="0" err="1"/>
              <a:t>ForeignKey</a:t>
            </a:r>
            <a:r>
              <a:rPr lang="en-US" dirty="0"/>
              <a:t> and </a:t>
            </a:r>
            <a:r>
              <a:rPr lang="en-US" dirty="0" err="1"/>
              <a:t>ManyToManyField</a:t>
            </a:r>
            <a:r>
              <a:rPr lang="en-US" dirty="0"/>
              <a:t>.</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87532"/>
            <a:ext cx="6858000" cy="370510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06286"/>
            <a:ext cx="6858000" cy="353884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25039"/>
            <a:ext cx="6858000" cy="331321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Cars</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36915"/>
            <a:ext cx="6858000" cy="320633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1283"/>
            <a:ext cx="6858000" cy="36813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665018" y="1389413"/>
            <a:ext cx="7647709" cy="2462213"/>
          </a:xfrm>
          <a:prstGeom prst="rect">
            <a:avLst/>
          </a:prstGeom>
          <a:noFill/>
        </p:spPr>
        <p:txBody>
          <a:bodyPr wrap="square" rtlCol="0">
            <a:spAutoFit/>
          </a:bodyPr>
          <a:lstStyle/>
          <a:p>
            <a:r>
              <a:rPr lang="en-US" b="1" dirty="0"/>
              <a:t>Electric and Sustainable Fleet Expansion</a:t>
            </a:r>
            <a:r>
              <a:rPr lang="en-US" dirty="0"/>
              <a:t>: </a:t>
            </a:r>
            <a:endParaRPr lang="en-US" dirty="0" smtClean="0"/>
          </a:p>
          <a:p>
            <a:endParaRPr lang="en-US" dirty="0"/>
          </a:p>
          <a:p>
            <a:r>
              <a:rPr lang="en-US" dirty="0" smtClean="0"/>
              <a:t>With </a:t>
            </a:r>
            <a:r>
              <a:rPr lang="en-US" dirty="0"/>
              <a:t>the growing focus on sustainability, car rental companies can invest more in electric and hybrid vehicles. This not only reduces carbon emissions but also aligns with the increasing demand for eco-friendly transportation options.</a:t>
            </a:r>
          </a:p>
          <a:p>
            <a:r>
              <a:rPr lang="en-US" b="1" dirty="0"/>
              <a:t>Autonomous Vehicles Integration</a:t>
            </a:r>
            <a:r>
              <a:rPr lang="en-US" dirty="0" smtClean="0"/>
              <a:t>:</a:t>
            </a:r>
          </a:p>
          <a:p>
            <a:endParaRPr lang="en-US" dirty="0"/>
          </a:p>
          <a:p>
            <a:r>
              <a:rPr lang="en-US" dirty="0" smtClean="0"/>
              <a:t> </a:t>
            </a:r>
            <a:r>
              <a:rPr lang="en-US" dirty="0"/>
              <a:t>As autonomous vehicle technology advances, integrating self-driving cars into rental fleets could become a reality. This would offer customers the convenience of hands-free driving and potentially lower costs for rental companies due to reduced labor expenses.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845820" y="1769423"/>
            <a:ext cx="5744985" cy="1169551"/>
          </a:xfrm>
          <a:prstGeom prst="rect">
            <a:avLst/>
          </a:prstGeom>
          <a:noFill/>
        </p:spPr>
        <p:txBody>
          <a:bodyPr wrap="square" rtlCol="0">
            <a:spAutoFit/>
          </a:bodyPr>
          <a:lstStyle/>
          <a:p>
            <a:r>
              <a:rPr lang="en-US" dirty="0"/>
              <a:t>T</a:t>
            </a:r>
            <a:r>
              <a:rPr lang="en-US" dirty="0" smtClean="0"/>
              <a:t>he </a:t>
            </a:r>
            <a:r>
              <a:rPr lang="en-US" dirty="0"/>
              <a:t>future of car rentals is poised for significant evolution, driven by technological advancements, shifting consumer preferences, and a growing emphasis on sustainability and convenience. As the industry continues to adapt, several key trends and enhancements are likely to shape its trajectory.</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94669" y="56337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dirty="0" smtClean="0"/>
              <a:t>             </a:t>
            </a:r>
            <a:r>
              <a:rPr lang="en-IN" sz="2400" b="1" dirty="0" smtClean="0"/>
              <a:t>ABSTRACT</a:t>
            </a:r>
            <a:endParaRPr lang="en-IN" sz="2400" b="1"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1686294" y="1153022"/>
            <a:ext cx="4572000" cy="2862322"/>
          </a:xfrm>
          <a:prstGeom prst="rect">
            <a:avLst/>
          </a:prstGeom>
        </p:spPr>
        <p:txBody>
          <a:bodyPr>
            <a:spAutoFit/>
          </a:bodyPr>
          <a:lstStyle/>
          <a:p>
            <a:pPr algn="just"/>
            <a:r>
              <a:rPr lang="en-US" sz="1800" b="1" dirty="0"/>
              <a:t>The Car Rental Management System </a:t>
            </a:r>
            <a:r>
              <a:rPr lang="en-US" sz="1800" b="1" dirty="0" smtClean="0"/>
              <a:t>is</a:t>
            </a:r>
          </a:p>
          <a:p>
            <a:r>
              <a:rPr lang="en-US" sz="1800" b="1" dirty="0" smtClean="0"/>
              <a:t>a </a:t>
            </a:r>
            <a:r>
              <a:rPr lang="en-US" sz="1800" b="1" dirty="0"/>
              <a:t>crucial aspect of the transportation industry, facilitating seamless vehicle booking, management, and customer interaction. This abstract presents the development of a web-based application using the </a:t>
            </a:r>
            <a:r>
              <a:rPr lang="en-US" sz="1800" b="1" dirty="0" err="1" smtClean="0"/>
              <a:t>django</a:t>
            </a:r>
            <a:r>
              <a:rPr lang="en-US" sz="1800" b="1" dirty="0" smtClean="0"/>
              <a:t> </a:t>
            </a:r>
            <a:r>
              <a:rPr lang="en-US" sz="1800" b="1" dirty="0"/>
              <a:t>framework, aimed at streamlining the car rental process for both rental companies and customers</a:t>
            </a:r>
            <a:r>
              <a:rPr lang="en-US" sz="1800" dirty="0"/>
              <a:t>.</a:t>
            </a:r>
            <a:endParaRPr lang="en-US" sz="1800" i="1"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660476" y="59900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smtClean="0"/>
              <a:t>PROBLEM STATEMENT</a:t>
            </a:r>
            <a:endParaRPr lang="en-IN" sz="1800" b="1"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232561" y="1448365"/>
            <a:ext cx="4572000" cy="3046988"/>
          </a:xfrm>
          <a:prstGeom prst="rect">
            <a:avLst/>
          </a:prstGeom>
        </p:spPr>
        <p:txBody>
          <a:bodyPr>
            <a:spAutoFit/>
          </a:bodyPr>
          <a:lstStyle/>
          <a:p>
            <a:r>
              <a:rPr lang="en-US" sz="1600" b="1" dirty="0"/>
              <a:t>The car rental industry faces various challenges in managing operations efficiently, including cumbersome booking processes, manual inventory management, and inadequate customer engagement. These inefficiencies lead to increased administrative burden, decreased customer satisfaction, and potential revenue loss. To overcome these challenges, there is a pressing need for a robust, user-friendly, and scalable car rental management system</a:t>
            </a:r>
            <a:r>
              <a:rPr lang="en-US" sz="1800" b="1" dirty="0"/>
              <a:t>.</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672351" y="7159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smtClean="0">
                <a:solidFill>
                  <a:srgbClr val="213163"/>
                </a:solidFill>
              </a:rPr>
              <a:t>PROJECT OVERVIEW</a:t>
            </a:r>
            <a:endParaRPr lang="en-IN" sz="2000" b="1"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291938" y="1771531"/>
            <a:ext cx="4572000" cy="2308324"/>
          </a:xfrm>
          <a:prstGeom prst="rect">
            <a:avLst/>
          </a:prstGeom>
        </p:spPr>
        <p:txBody>
          <a:bodyPr>
            <a:spAutoFit/>
          </a:bodyPr>
          <a:lstStyle/>
          <a:p>
            <a:r>
              <a:rPr lang="en-US" sz="1800" b="1" dirty="0"/>
              <a:t>The Car Rentals Application is a web-based platform designed to streamline the process of renting vehicles for both customers and rental companies. Built using the </a:t>
            </a:r>
            <a:r>
              <a:rPr lang="en-US" sz="1800" b="1" dirty="0" err="1"/>
              <a:t>Django</a:t>
            </a:r>
            <a:r>
              <a:rPr lang="en-US" sz="1800" b="1" dirty="0"/>
              <a:t>  framework in Python, this application aims to provide an efficient, user-friendly, and secure solution for managing car </a:t>
            </a:r>
            <a:r>
              <a:rPr lang="en-US" sz="1800" b="1" dirty="0" smtClean="0"/>
              <a:t>rentals.</a:t>
            </a:r>
            <a:endParaRPr lang="en-US" sz="18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65474"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smtClean="0">
                <a:solidFill>
                  <a:srgbClr val="213163"/>
                </a:solidFill>
              </a:rPr>
              <a:t>PROPOSED SOLUTION</a:t>
            </a:r>
            <a:endParaRPr lang="en-IN" sz="1800" b="1" dirty="0"/>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286000" y="1232922"/>
            <a:ext cx="4572000" cy="3416320"/>
          </a:xfrm>
          <a:prstGeom prst="rect">
            <a:avLst/>
          </a:prstGeom>
        </p:spPr>
        <p:txBody>
          <a:bodyPr>
            <a:spAutoFit/>
          </a:bodyPr>
          <a:lstStyle/>
          <a:p>
            <a:pPr>
              <a:lnSpc>
                <a:spcPct val="150000"/>
              </a:lnSpc>
            </a:pPr>
            <a:r>
              <a:rPr lang="en-US" sz="1600" b="1" dirty="0"/>
              <a:t>The proposed solution aims to develop a robust and user-friendly Car Rentals Application using the </a:t>
            </a:r>
            <a:r>
              <a:rPr lang="en-US" sz="1600" b="1" dirty="0" err="1"/>
              <a:t>Django</a:t>
            </a:r>
            <a:r>
              <a:rPr lang="en-US" sz="1600" b="1" dirty="0"/>
              <a:t> framework in Python. This application will facilitate seamless vehicle rental operations for both customers and rental companies, offering features such as vehicle inventory management, booking processing, user authentication, and billing.</a:t>
            </a:r>
            <a:endParaRPr lang="en-US" sz="16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4293483"/>
          </a:xfrm>
          <a:prstGeom prst="rect">
            <a:avLst/>
          </a:prstGeom>
          <a:noFill/>
        </p:spPr>
        <p:txBody>
          <a:bodyPr wrap="square">
            <a:spAutoFit/>
          </a:bodyPr>
          <a:lstStyle/>
          <a:p>
            <a:r>
              <a:rPr lang="en-US" b="1" dirty="0" smtClean="0"/>
              <a:t>1.    User </a:t>
            </a:r>
            <a:r>
              <a:rPr lang="en-US" b="1" dirty="0"/>
              <a:t>Authentication and Authorization</a:t>
            </a:r>
            <a:r>
              <a:rPr lang="en-US" b="1" dirty="0" smtClean="0"/>
              <a:t>:</a:t>
            </a:r>
          </a:p>
          <a:p>
            <a:pPr marL="342900" indent="-342900">
              <a:buFont typeface="Wingdings" pitchFamily="2" charset="2"/>
              <a:buChar char="Ø"/>
            </a:pPr>
            <a:endParaRPr lang="en-US" dirty="0"/>
          </a:p>
          <a:p>
            <a:pPr marL="342900" lvl="1" indent="-342900">
              <a:buFont typeface="Wingdings" pitchFamily="2" charset="2"/>
              <a:buChar char="Ø"/>
            </a:pPr>
            <a:r>
              <a:rPr lang="en-US" dirty="0"/>
              <a:t>Implement user authentication and authorization mechanisms using </a:t>
            </a:r>
            <a:r>
              <a:rPr lang="en-US" dirty="0" err="1"/>
              <a:t>Django's</a:t>
            </a:r>
            <a:r>
              <a:rPr lang="en-US" dirty="0"/>
              <a:t> built-in authentication system</a:t>
            </a:r>
            <a:r>
              <a:rPr lang="en-US" dirty="0" smtClean="0"/>
              <a:t>.</a:t>
            </a:r>
          </a:p>
          <a:p>
            <a:pPr marL="342900" lvl="1" indent="-342900">
              <a:buFont typeface="Wingdings" pitchFamily="2" charset="2"/>
              <a:buChar char="Ø"/>
            </a:pPr>
            <a:endParaRPr lang="en-US" dirty="0" smtClean="0"/>
          </a:p>
          <a:p>
            <a:pPr marL="342900" lvl="1" indent="-342900">
              <a:buFont typeface="Wingdings" pitchFamily="2" charset="2"/>
              <a:buChar char="Ø"/>
            </a:pPr>
            <a:r>
              <a:rPr lang="en-US" dirty="0" smtClean="0"/>
              <a:t>Define </a:t>
            </a:r>
            <a:r>
              <a:rPr lang="en-US" dirty="0"/>
              <a:t>different user roles such as customers, administrators, and staff members, each with specific permissions and access levels</a:t>
            </a:r>
            <a:r>
              <a:rPr lang="en-US" dirty="0" smtClean="0"/>
              <a:t>.</a:t>
            </a:r>
          </a:p>
          <a:p>
            <a:endParaRPr lang="en-US" dirty="0" smtClean="0"/>
          </a:p>
          <a:p>
            <a:r>
              <a:rPr lang="en-US" b="1" dirty="0" smtClean="0"/>
              <a:t>2.   Vehicle </a:t>
            </a:r>
            <a:r>
              <a:rPr lang="en-US" b="1" dirty="0"/>
              <a:t>Inventory Management</a:t>
            </a:r>
            <a:r>
              <a:rPr lang="en-US" b="1" dirty="0" smtClean="0"/>
              <a:t>:</a:t>
            </a:r>
          </a:p>
          <a:p>
            <a:pPr marL="342900" indent="-342900">
              <a:buFont typeface="Wingdings" pitchFamily="2" charset="2"/>
              <a:buChar char="Ø"/>
            </a:pPr>
            <a:endParaRPr lang="en-US" b="1" dirty="0"/>
          </a:p>
          <a:p>
            <a:pPr marL="342900" lvl="1" indent="-342900">
              <a:buFont typeface="Wingdings" pitchFamily="2" charset="2"/>
              <a:buChar char="Ø"/>
            </a:pPr>
            <a:r>
              <a:rPr lang="en-US" dirty="0"/>
              <a:t>Develop a centralized database to store information about available vehicles, including make, model, year, rental rates, and availability status</a:t>
            </a:r>
            <a:r>
              <a:rPr lang="en-US" dirty="0" smtClean="0"/>
              <a:t>.</a:t>
            </a:r>
          </a:p>
          <a:p>
            <a:pPr marL="342900" lvl="1" indent="-342900">
              <a:buFont typeface="Wingdings" pitchFamily="2" charset="2"/>
              <a:buChar char="Ø"/>
            </a:pPr>
            <a:endParaRPr lang="en-US" dirty="0"/>
          </a:p>
          <a:p>
            <a:pPr marL="342900" lvl="1" indent="-342900">
              <a:buFont typeface="Wingdings" pitchFamily="2" charset="2"/>
              <a:buChar char="Ø"/>
            </a:pPr>
            <a:r>
              <a:rPr lang="en-US" dirty="0"/>
              <a:t>Implement CRUD (Create, Read, Update, Delete) functionality for administrators to manage the vehicle inventory efficiently</a:t>
            </a:r>
            <a:r>
              <a:rPr lang="en-US" dirty="0" smtClean="0"/>
              <a:t>.</a:t>
            </a:r>
          </a:p>
          <a:p>
            <a:pPr lvl="1"/>
            <a:endParaRPr lang="en-US" dirty="0"/>
          </a:p>
          <a:p>
            <a:r>
              <a:rPr lang="en-US" dirty="0" smtClean="0"/>
              <a:t>.</a:t>
            </a:r>
            <a:endParaRPr lang="en-US" dirty="0"/>
          </a:p>
          <a:p>
            <a:pPr lvl="1"/>
            <a:r>
              <a:rPr lang="en-US" dirty="0" smtClean="0"/>
              <a:t>.</a:t>
            </a:r>
            <a:endParaRPr lang="en-US" dirty="0"/>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659081" y="1287221"/>
            <a:ext cx="8017933" cy="1600438"/>
          </a:xfrm>
          <a:prstGeom prst="rect">
            <a:avLst/>
          </a:prstGeom>
          <a:noFill/>
        </p:spPr>
        <p:txBody>
          <a:bodyPr wrap="square">
            <a:spAutoFit/>
          </a:bodyPr>
          <a:lstStyle/>
          <a:p>
            <a:r>
              <a:rPr lang="en-US" b="1" dirty="0" smtClean="0">
                <a:solidFill>
                  <a:srgbClr val="374151"/>
                </a:solidFill>
                <a:latin typeface="Times New Roman" panose="02020603050405020304" pitchFamily="18" charset="0"/>
                <a:cs typeface="Times New Roman" panose="02020603050405020304" pitchFamily="18" charset="0"/>
              </a:rPr>
              <a:t>3.    </a:t>
            </a:r>
            <a:r>
              <a:rPr lang="en-US" b="1" dirty="0" smtClean="0"/>
              <a:t>Booking </a:t>
            </a:r>
            <a:r>
              <a:rPr lang="en-US" b="1" dirty="0"/>
              <a:t>Processing</a:t>
            </a:r>
            <a:r>
              <a:rPr lang="en-US" b="1" dirty="0" smtClean="0"/>
              <a:t>:</a:t>
            </a:r>
          </a:p>
          <a:p>
            <a:pPr marL="285750" indent="-285750">
              <a:buFont typeface="Wingdings" pitchFamily="2" charset="2"/>
              <a:buChar char="Ø"/>
            </a:pPr>
            <a:endParaRPr lang="en-US" b="1" dirty="0"/>
          </a:p>
          <a:p>
            <a:pPr marL="285750" lvl="1" indent="-285750">
              <a:buFont typeface="Wingdings" pitchFamily="2" charset="2"/>
              <a:buChar char="Ø"/>
            </a:pPr>
            <a:r>
              <a:rPr lang="en-US" dirty="0"/>
              <a:t>Create an intuitive user interface for customers to search for available vehicles based on criteria such as location, date, and vehicle </a:t>
            </a:r>
            <a:r>
              <a:rPr lang="en-US" dirty="0" smtClean="0"/>
              <a:t>type.</a:t>
            </a:r>
          </a:p>
          <a:p>
            <a:pPr marL="285750" lvl="1" indent="-285750">
              <a:buFont typeface="Wingdings" pitchFamily="2" charset="2"/>
              <a:buChar char="Ø"/>
            </a:pPr>
            <a:endParaRPr lang="en-US" dirty="0"/>
          </a:p>
          <a:p>
            <a:pPr marL="285750" lvl="1" indent="-285750">
              <a:buFont typeface="Wingdings" pitchFamily="2" charset="2"/>
              <a:buChar char="Ø"/>
            </a:pPr>
            <a:r>
              <a:rPr lang="en-US" dirty="0"/>
              <a:t>Enable customers to select desired vehicles, specify rental dates, and complete the booking process </a:t>
            </a:r>
            <a:r>
              <a:rPr lang="en-US" dirty="0" smtClean="0"/>
              <a:t>seamlessly.</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purl.org/dc/dcmitype/"/>
    <ds:schemaRef ds:uri="9162bd5b-4ed9-4da3-b376-05204580ba3f"/>
    <ds:schemaRef ds:uri="http://purl.org/dc/terms/"/>
    <ds:schemaRef ds:uri="c0fa2617-96bd-425d-8578-e93563fe37c5"/>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TotalTime>
  <Words>666</Words>
  <Application>Microsoft Office PowerPoint</Application>
  <PresentationFormat>On-screen Show (16:9)</PresentationFormat>
  <Paragraphs>77</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             ABSTRACT</vt:lpstr>
      <vt:lpstr>PROBLEM STATEMENT</vt:lpstr>
      <vt:lpstr>PROJECT OVERVIEW</vt:lpstr>
      <vt:lpstr>PROPOSED SOLUTION</vt:lpstr>
      <vt:lpstr>PowerPoint Presentation</vt:lpstr>
      <vt:lpstr>PowerPoint Presentation</vt:lpstr>
      <vt:lpstr>Technology Used</vt:lpstr>
      <vt:lpstr>MODELLING AND RESULTS</vt:lpstr>
      <vt:lpstr>Homepage</vt:lpstr>
      <vt:lpstr>About-Us-Page</vt:lpstr>
      <vt:lpstr>Service-Page</vt:lpstr>
      <vt:lpstr>Cars-Page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ACEW</cp:lastModifiedBy>
  <cp:revision>16</cp:revision>
  <dcterms:modified xsi:type="dcterms:W3CDTF">2024-04-10T06:53:58Z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