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B6DA-363A-4BDA-8D74-E4C0523094E3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2157-09B6-45D3-9FCA-355C3CD74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5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B6DA-363A-4BDA-8D74-E4C0523094E3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2157-09B6-45D3-9FCA-355C3CD74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6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B6DA-363A-4BDA-8D74-E4C0523094E3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2157-09B6-45D3-9FCA-355C3CD74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2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B6DA-363A-4BDA-8D74-E4C0523094E3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2157-09B6-45D3-9FCA-355C3CD74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6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B6DA-363A-4BDA-8D74-E4C0523094E3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2157-09B6-45D3-9FCA-355C3CD74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7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B6DA-363A-4BDA-8D74-E4C0523094E3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2157-09B6-45D3-9FCA-355C3CD74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5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B6DA-363A-4BDA-8D74-E4C0523094E3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2157-09B6-45D3-9FCA-355C3CD74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B6DA-363A-4BDA-8D74-E4C0523094E3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2157-09B6-45D3-9FCA-355C3CD74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5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B6DA-363A-4BDA-8D74-E4C0523094E3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2157-09B6-45D3-9FCA-355C3CD74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7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B6DA-363A-4BDA-8D74-E4C0523094E3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2157-09B6-45D3-9FCA-355C3CD74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7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B6DA-363A-4BDA-8D74-E4C0523094E3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2157-09B6-45D3-9FCA-355C3CD74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8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4B6DA-363A-4BDA-8D74-E4C0523094E3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D2157-09B6-45D3-9FCA-355C3CD74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7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GHANTT CHART</a:t>
            </a:r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139602"/>
              </p:ext>
            </p:extLst>
          </p:nvPr>
        </p:nvGraphicFramePr>
        <p:xfrm>
          <a:off x="947782" y="1938882"/>
          <a:ext cx="10521405" cy="3638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818">
                  <a:extLst>
                    <a:ext uri="{9D8B030D-6E8A-4147-A177-3AD203B41FA5}">
                      <a16:colId xmlns:a16="http://schemas.microsoft.com/office/drawing/2014/main" val="1754980403"/>
                    </a:ext>
                  </a:extLst>
                </a:gridCol>
                <a:gridCol w="1776548">
                  <a:extLst>
                    <a:ext uri="{9D8B030D-6E8A-4147-A177-3AD203B41FA5}">
                      <a16:colId xmlns:a16="http://schemas.microsoft.com/office/drawing/2014/main" val="3306165566"/>
                    </a:ext>
                  </a:extLst>
                </a:gridCol>
                <a:gridCol w="2220686">
                  <a:extLst>
                    <a:ext uri="{9D8B030D-6E8A-4147-A177-3AD203B41FA5}">
                      <a16:colId xmlns:a16="http://schemas.microsoft.com/office/drawing/2014/main" val="1301331066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1308844045"/>
                    </a:ext>
                  </a:extLst>
                </a:gridCol>
                <a:gridCol w="1854924">
                  <a:extLst>
                    <a:ext uri="{9D8B030D-6E8A-4147-A177-3AD203B41FA5}">
                      <a16:colId xmlns:a16="http://schemas.microsoft.com/office/drawing/2014/main" val="3078868691"/>
                    </a:ext>
                  </a:extLst>
                </a:gridCol>
              </a:tblGrid>
              <a:tr h="606493">
                <a:tc>
                  <a:txBody>
                    <a:bodyPr/>
                    <a:lstStyle/>
                    <a:p>
                      <a:r>
                        <a:rPr lang="en-US" dirty="0" smtClean="0"/>
                        <a:t>Task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53445"/>
                  </a:ext>
                </a:extLst>
              </a:tr>
              <a:tr h="606493">
                <a:tc>
                  <a:txBody>
                    <a:bodyPr/>
                    <a:lstStyle/>
                    <a:p>
                      <a:r>
                        <a:rPr lang="en-US" dirty="0" smtClean="0"/>
                        <a:t>Planning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250384"/>
                  </a:ext>
                </a:extLst>
              </a:tr>
              <a:tr h="606493">
                <a:tc>
                  <a:txBody>
                    <a:bodyPr/>
                    <a:lstStyle/>
                    <a:p>
                      <a:r>
                        <a:rPr lang="en-US" dirty="0" smtClean="0"/>
                        <a:t>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063029"/>
                  </a:ext>
                </a:extLst>
              </a:tr>
              <a:tr h="606493">
                <a:tc>
                  <a:txBody>
                    <a:bodyPr/>
                    <a:lstStyle/>
                    <a:p>
                      <a:r>
                        <a:rPr lang="en-US" dirty="0" smtClean="0"/>
                        <a:t>Designing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220118"/>
                  </a:ext>
                </a:extLst>
              </a:tr>
              <a:tr h="606493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9661"/>
                  </a:ext>
                </a:extLst>
              </a:tr>
              <a:tr h="606493">
                <a:tc>
                  <a:txBody>
                    <a:bodyPr/>
                    <a:lstStyle/>
                    <a:p>
                      <a:r>
                        <a:rPr lang="en-US" dirty="0" smtClean="0"/>
                        <a:t>Follow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5021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801291" y="2690949"/>
            <a:ext cx="1463040" cy="326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81466" y="3226525"/>
            <a:ext cx="1799048" cy="35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10251" y="3879669"/>
            <a:ext cx="849086" cy="378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00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GHANTT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</cp:revision>
  <dcterms:created xsi:type="dcterms:W3CDTF">2020-04-03T04:00:29Z</dcterms:created>
  <dcterms:modified xsi:type="dcterms:W3CDTF">2020-04-03T04:15:32Z</dcterms:modified>
</cp:coreProperties>
</file>