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66" r:id="rId6"/>
    <p:sldId id="260" r:id="rId7"/>
    <p:sldId id="267" r:id="rId8"/>
    <p:sldId id="263" r:id="rId9"/>
    <p:sldId id="268" r:id="rId10"/>
    <p:sldId id="261" r:id="rId11"/>
    <p:sldId id="259" r:id="rId12"/>
    <p:sldId id="274" r:id="rId13"/>
    <p:sldId id="273" r:id="rId14"/>
    <p:sldId id="271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10535F-A606-42FD-AC70-477C30BCD5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8487B2-FFA5-474C-8C10-57CB28FE8A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hmaJP/Scifor-Technologies-Training/blob/main/ppt_examples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Python </a:t>
            </a:r>
            <a:br>
              <a:rPr lang="en-US" sz="4800" b="1" dirty="0" smtClean="0"/>
            </a:br>
            <a:r>
              <a:rPr lang="en-US" sz="4800" b="1" dirty="0" smtClean="0"/>
              <a:t>Programming Language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591" y="5638800"/>
            <a:ext cx="3276600" cy="99060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/>
              <a:t>Reshma</a:t>
            </a:r>
            <a:r>
              <a:rPr lang="en-US" sz="1600" dirty="0" smtClean="0"/>
              <a:t> </a:t>
            </a:r>
            <a:r>
              <a:rPr lang="en-US" sz="1600" dirty="0" err="1" smtClean="0"/>
              <a:t>Jayaprakash</a:t>
            </a:r>
            <a:endParaRPr lang="en-US" sz="1600" dirty="0" smtClean="0"/>
          </a:p>
          <a:p>
            <a:r>
              <a:rPr lang="en-US" sz="1600" dirty="0" smtClean="0"/>
              <a:t>Trainee at </a:t>
            </a:r>
            <a:r>
              <a:rPr lang="en-US" sz="1600" dirty="0" err="1"/>
              <a:t>Scifor</a:t>
            </a:r>
            <a:r>
              <a:rPr lang="en-US" sz="1600" dirty="0"/>
              <a:t> Technologies </a:t>
            </a:r>
            <a:endParaRPr lang="en-US" sz="1600" dirty="0" smtClean="0"/>
          </a:p>
          <a:p>
            <a:r>
              <a:rPr lang="en-US" sz="1600" dirty="0" smtClean="0"/>
              <a:t>STB03011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58091" y="286789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Python Data Structures || </a:t>
            </a:r>
            <a:r>
              <a:rPr lang="en-US" b="1" dirty="0" err="1" smtClean="0"/>
              <a:t>RegEx</a:t>
            </a:r>
            <a:r>
              <a:rPr lang="en-US" b="1" dirty="0" smtClean="0"/>
              <a:t> || Loops in 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7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regular </a:t>
            </a:r>
            <a:r>
              <a:rPr lang="en-US" dirty="0" smtClean="0"/>
              <a:t>expression,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/>
              <a:t>is a set of characters that helps to find a certain </a:t>
            </a:r>
            <a:r>
              <a:rPr lang="en-US" dirty="0" smtClean="0"/>
              <a:t>pattern.</a:t>
            </a:r>
          </a:p>
          <a:p>
            <a:r>
              <a:rPr lang="en-US"/>
              <a:t>Regular expressions are patterns or a sequence of special characters that help programmers to find or match patterns present in the text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RegEx</a:t>
            </a:r>
            <a:r>
              <a:rPr lang="en-US" b="1" dirty="0" smtClean="0"/>
              <a:t> Module</a:t>
            </a:r>
          </a:p>
          <a:p>
            <a:r>
              <a:rPr lang="en-US" dirty="0" smtClean="0"/>
              <a:t>Python has a built-in package called </a:t>
            </a:r>
            <a:r>
              <a:rPr lang="en-US" dirty="0" smtClean="0">
                <a:solidFill>
                  <a:srgbClr val="FF0000"/>
                </a:solidFill>
              </a:rPr>
              <a:t>re</a:t>
            </a:r>
          </a:p>
          <a:p>
            <a:r>
              <a:rPr lang="en-US" dirty="0" smtClean="0"/>
              <a:t>Import the </a:t>
            </a:r>
            <a:r>
              <a:rPr lang="en-US" dirty="0" smtClean="0">
                <a:solidFill>
                  <a:srgbClr val="FF0000"/>
                </a:solidFill>
              </a:rPr>
              <a:t>re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08990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</a:t>
            </a:r>
            <a:r>
              <a:rPr lang="en-US" dirty="0" smtClean="0"/>
              <a:t> module offers a set of functions that allows us to search a string for a match:</a:t>
            </a:r>
          </a:p>
        </p:txBody>
      </p:sp>
    </p:spTree>
    <p:extLst>
      <p:ext uri="{BB962C8B-B14F-4D97-AF65-F5344CB8AC3E}">
        <p14:creationId xmlns:p14="http://schemas.microsoft.com/office/powerpoint/2010/main" val="13338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27362"/>
            <a:ext cx="6477000" cy="56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54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erify </a:t>
            </a:r>
            <a:r>
              <a:rPr lang="en-US" dirty="0"/>
              <a:t>the structure of strings</a:t>
            </a:r>
          </a:p>
          <a:p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/>
              <a:t>substrings </a:t>
            </a:r>
            <a:r>
              <a:rPr lang="en-US" dirty="0" smtClean="0"/>
              <a:t>from </a:t>
            </a:r>
            <a:r>
              <a:rPr lang="en-US" dirty="0"/>
              <a:t>structured strings</a:t>
            </a:r>
          </a:p>
          <a:p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/ replace / rearrange parts of the string</a:t>
            </a:r>
          </a:p>
          <a:p>
            <a:r>
              <a:rPr lang="en-US" dirty="0"/>
              <a:t>S</a:t>
            </a:r>
            <a:r>
              <a:rPr lang="en-US" dirty="0" smtClean="0"/>
              <a:t>plit </a:t>
            </a:r>
            <a:r>
              <a:rPr lang="en-US" dirty="0"/>
              <a:t>a string </a:t>
            </a:r>
          </a:p>
          <a:p>
            <a:r>
              <a:rPr lang="en-US" dirty="0"/>
              <a:t>Pattern Validation in Forms</a:t>
            </a:r>
          </a:p>
          <a:p>
            <a:r>
              <a:rPr lang="en-US" dirty="0"/>
              <a:t>Data Extraction,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While Loop</a:t>
            </a:r>
          </a:p>
          <a:p>
            <a:r>
              <a:rPr lang="en-US" dirty="0" smtClean="0"/>
              <a:t>A while loop</a:t>
            </a:r>
            <a:r>
              <a:rPr lang="en-US" dirty="0"/>
              <a:t> is used to execute a block of statements repeatedly until a given condition is </a:t>
            </a:r>
            <a:r>
              <a:rPr lang="en-US" dirty="0" smtClean="0"/>
              <a:t>satisfied</a:t>
            </a:r>
          </a:p>
          <a:p>
            <a:pPr marL="0" indent="0" fontAlgn="base">
              <a:buNone/>
            </a:pPr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expression: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statement(s)</a:t>
            </a:r>
          </a:p>
          <a:p>
            <a:pPr marL="0" indent="0" fontAlgn="base">
              <a:buNone/>
            </a:pPr>
            <a:r>
              <a:rPr lang="en-US" b="1" dirty="0"/>
              <a:t>Syntax of While Loop with else statement: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condition: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/>
              <a:t>execute these statements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/>
              <a:t>execute these statements</a:t>
            </a:r>
          </a:p>
        </p:txBody>
      </p:sp>
    </p:spTree>
    <p:extLst>
      <p:ext uri="{BB962C8B-B14F-4D97-AF65-F5344CB8AC3E}">
        <p14:creationId xmlns:p14="http://schemas.microsoft.com/office/powerpoint/2010/main" val="8393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For Loop</a:t>
            </a:r>
          </a:p>
          <a:p>
            <a:r>
              <a:rPr lang="en-US" dirty="0"/>
              <a:t>A for loop is used for iterating over a sequence (that is either a list, a tuple, a dictionary, a set, or a 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sequence: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/>
              <a:t>statement(s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Here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/>
              <a:t> accesses each item of sequence on each iteration. The loop continues until we reach the last item in the sequence.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2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https://github.com/ReshmaJP/Scifor-Technologies-Training/blob/main/ppt_examples.ipynb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3200"/>
            <a:ext cx="3352800" cy="12192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87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is a popular programming language created by Guido van </a:t>
            </a:r>
            <a:r>
              <a:rPr lang="en-US" dirty="0" err="1" smtClean="0"/>
              <a:t>Rossum</a:t>
            </a:r>
            <a:r>
              <a:rPr lang="en-US" dirty="0" smtClean="0"/>
              <a:t>. Python has many applications like,</a:t>
            </a:r>
          </a:p>
          <a:p>
            <a:r>
              <a:rPr lang="en-US" dirty="0" smtClean="0"/>
              <a:t>It can be used on a server to create web applications</a:t>
            </a:r>
          </a:p>
          <a:p>
            <a:r>
              <a:rPr lang="en-US" dirty="0" smtClean="0"/>
              <a:t>Python can connect to a database system. It can read and modify files.</a:t>
            </a:r>
          </a:p>
          <a:p>
            <a:r>
              <a:rPr lang="en-US" dirty="0" smtClean="0"/>
              <a:t>It can be used to handle big data and perform complex mathematics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a way of organizing data in computer memory</a:t>
            </a:r>
          </a:p>
          <a:p>
            <a:r>
              <a:rPr lang="en-US" dirty="0"/>
              <a:t>Built-in data structures in Python can be classified as Mutable and Immutable</a:t>
            </a:r>
          </a:p>
          <a:p>
            <a:r>
              <a:rPr lang="en-US" dirty="0"/>
              <a:t>Three mutable data structures are lists, dictionaries and sets</a:t>
            </a:r>
          </a:p>
          <a:p>
            <a:r>
              <a:rPr lang="en-US" dirty="0"/>
              <a:t>Immutable data structure in python is tuple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9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Python Lists</a:t>
            </a:r>
          </a:p>
          <a:p>
            <a:r>
              <a:rPr lang="en-US" dirty="0" smtClean="0"/>
              <a:t>Dynamic mutable arrays</a:t>
            </a:r>
          </a:p>
          <a:p>
            <a:r>
              <a:rPr lang="en-US" dirty="0" smtClean="0"/>
              <a:t>Ordered collection of items</a:t>
            </a:r>
          </a:p>
          <a:p>
            <a:r>
              <a:rPr lang="en-US" dirty="0" smtClean="0"/>
              <a:t>Python lists can contain all data types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List Functions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ort() – Sorts the list in ascending order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ype(list) – It returns the class type of an object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ppend() – Adds a single element to a list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xtend() – Adds multiple elements to a list</a:t>
            </a:r>
          </a:p>
          <a:p>
            <a:pPr marL="0" indent="0">
              <a:buNone/>
            </a:pPr>
            <a:r>
              <a:rPr lang="en-US" dirty="0" smtClean="0"/>
              <a:t>index() – Returns the first appearance of the specified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ax(list) – Returns an item from the list with max value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in(list) - </a:t>
            </a:r>
            <a:r>
              <a:rPr lang="en-US" dirty="0"/>
              <a:t>Returns an item from the list with </a:t>
            </a:r>
            <a:r>
              <a:rPr lang="en-US" dirty="0" smtClean="0"/>
              <a:t>min value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(list) – It gives the total length of the list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mp</a:t>
            </a:r>
            <a:r>
              <a:rPr lang="en-US" dirty="0" smtClean="0"/>
              <a:t>(list1, list2) – compare elements of both lists, list1 and list2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everse() – Reverse the elements of the list</a:t>
            </a:r>
          </a:p>
          <a:p>
            <a:pPr marL="0" indent="0">
              <a:buNone/>
            </a:pPr>
            <a:r>
              <a:rPr lang="en-US" dirty="0" smtClean="0"/>
              <a:t>count(x) – Return the number of times x appears in the list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op([i]) – Remove the item at the given position in the list, and return it. If no index specified removes and returns the last item in the list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lear() – Remove all items from the list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Python Tuples</a:t>
            </a:r>
          </a:p>
          <a:p>
            <a:r>
              <a:rPr lang="en-US" dirty="0" smtClean="0"/>
              <a:t>Tuples are immutable</a:t>
            </a:r>
          </a:p>
          <a:p>
            <a:r>
              <a:rPr lang="en-US" dirty="0" smtClean="0"/>
              <a:t>A data structure once created cannot be modified</a:t>
            </a:r>
          </a:p>
          <a:p>
            <a:r>
              <a:rPr lang="en-US" dirty="0" smtClean="0"/>
              <a:t>Tuple contains ordered collection of items</a:t>
            </a:r>
          </a:p>
          <a:p>
            <a:r>
              <a:rPr lang="en-US" dirty="0" smtClean="0"/>
              <a:t>To create a tuple, we can use round brackets () or the tuple()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Python Sets</a:t>
            </a:r>
          </a:p>
          <a:p>
            <a:r>
              <a:rPr lang="en-US" dirty="0" smtClean="0"/>
              <a:t>Sets in Python can be defined as mutable dynamic collections of unique elements</a:t>
            </a:r>
          </a:p>
          <a:p>
            <a:r>
              <a:rPr lang="en-US" dirty="0" smtClean="0"/>
              <a:t>Collection of unordered items</a:t>
            </a:r>
          </a:p>
          <a:p>
            <a:r>
              <a:rPr lang="en-US" dirty="0" smtClean="0"/>
              <a:t>To create a set, we can use curly brackets { } or the set()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Set Operations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nion() – Returns new set containing the union of two or more sets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ntersection() – Returns a new set which is the intersection of two or more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ifference() – Returns a new set containing the difference between two or more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Python Dictionaries</a:t>
            </a:r>
          </a:p>
          <a:p>
            <a:r>
              <a:rPr lang="en-US" dirty="0" smtClean="0"/>
              <a:t>Mutable Data Structure</a:t>
            </a:r>
          </a:p>
          <a:p>
            <a:r>
              <a:rPr lang="en-US" dirty="0" smtClean="0"/>
              <a:t>Dictionary contain a collection of keys associated with corresponding values</a:t>
            </a:r>
          </a:p>
          <a:p>
            <a:r>
              <a:rPr lang="en-US" dirty="0" smtClean="0"/>
              <a:t>We can create a dictionary with curly brackets { } or the </a:t>
            </a:r>
            <a:r>
              <a:rPr lang="en-US" dirty="0" err="1" smtClean="0"/>
              <a:t>dict</a:t>
            </a:r>
            <a:r>
              <a:rPr lang="en-US" dirty="0" smtClean="0"/>
              <a:t>()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5631</TotalTime>
  <Words>545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Python  Programming Language</vt:lpstr>
      <vt:lpstr>Python Introduction</vt:lpstr>
      <vt:lpstr>Python Data Structures</vt:lpstr>
      <vt:lpstr>Python Data Structures</vt:lpstr>
      <vt:lpstr>List Functions Contd..</vt:lpstr>
      <vt:lpstr>Python Data Structures</vt:lpstr>
      <vt:lpstr>Python Data Structures</vt:lpstr>
      <vt:lpstr>Set Operations Contd..</vt:lpstr>
      <vt:lpstr>Python Data Structures</vt:lpstr>
      <vt:lpstr>Python RegEx</vt:lpstr>
      <vt:lpstr>RegEx Functions</vt:lpstr>
      <vt:lpstr>PowerPoint Presentation</vt:lpstr>
      <vt:lpstr>Use cases of RegEx</vt:lpstr>
      <vt:lpstr>Loops in Python</vt:lpstr>
      <vt:lpstr>Loops in Python</vt:lpstr>
      <vt:lpstr>Examples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 Language</dc:title>
  <dc:creator>SONY</dc:creator>
  <cp:lastModifiedBy>SONY</cp:lastModifiedBy>
  <cp:revision>36</cp:revision>
  <dcterms:created xsi:type="dcterms:W3CDTF">2023-11-08T04:26:00Z</dcterms:created>
  <dcterms:modified xsi:type="dcterms:W3CDTF">2023-11-16T11:24:51Z</dcterms:modified>
</cp:coreProperties>
</file>