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 </a:t>
            </a:r>
            <a:r>
              <a:rPr lang="en-US" sz="4000" dirty="0" err="1">
                <a:latin typeface="Algerian" panose="04020705040A02060702" pitchFamily="82" charset="0"/>
              </a:rPr>
              <a:t>tensorflow</a:t>
            </a:r>
            <a:r>
              <a:rPr lang="en-US" sz="4000" dirty="0">
                <a:latin typeface="Algerian" panose="04020705040A02060702" pitchFamily="82" charset="0"/>
              </a:rPr>
              <a:t> 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57" y="2504048"/>
            <a:ext cx="7371470" cy="2753751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m.reshma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:au963221104042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mreshmap10@gmail.com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  <a:r>
              <a:rPr lang="en-US" sz="2500" dirty="0">
                <a:solidFill>
                  <a:srgbClr val="002060"/>
                </a:solidFill>
              </a:rPr>
              <a:t> &amp; deployment 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Result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</a:t>
            </a:r>
            <a:r>
              <a:rPr lang="en-US" sz="2500" dirty="0" err="1">
                <a:solidFill>
                  <a:srgbClr val="002060"/>
                </a:solidFill>
              </a:rPr>
              <a:t>ferences</a:t>
            </a:r>
            <a:endParaRPr lang="en-IN" sz="25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62" y="0"/>
            <a:ext cx="10364451" cy="82176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767" y="821766"/>
            <a:ext cx="9085110" cy="31987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</a:rPr>
              <a:t>software requirements: </a:t>
            </a:r>
            <a:r>
              <a:rPr lang="en-IN" sz="1800" b="1" dirty="0"/>
              <a:t> 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1. Python 3.x :</a:t>
            </a:r>
            <a:r>
              <a:rPr lang="en-IN" sz="1800" dirty="0"/>
              <a:t> Required for coding the neural network model and data processing tasks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2. TensorFlow : </a:t>
            </a:r>
            <a:r>
              <a:rPr lang="en-IN" sz="1800" dirty="0"/>
              <a:t>Deep learning library for building and training neural networks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3. </a:t>
            </a:r>
            <a:r>
              <a:rPr lang="en-IN" sz="1800" dirty="0" err="1">
                <a:solidFill>
                  <a:srgbClr val="FF0000"/>
                </a:solidFill>
              </a:rPr>
              <a:t>Keras</a:t>
            </a:r>
            <a:r>
              <a:rPr lang="en-IN" sz="1800" dirty="0">
                <a:solidFill>
                  <a:srgbClr val="FF0000"/>
                </a:solidFill>
              </a:rPr>
              <a:t> : </a:t>
            </a:r>
            <a:r>
              <a:rPr lang="en-IN" sz="1800" dirty="0"/>
              <a:t>High - level neural networks API , running on top of TensorFlow , simplifying neural network implementation and experimentation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4. NumPy : </a:t>
            </a:r>
            <a:r>
              <a:rPr lang="en-IN" sz="1800" dirty="0"/>
              <a:t>Fundamental package for numerical computing , essential for handling data arrays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5. Pandas :</a:t>
            </a:r>
            <a:r>
              <a:rPr lang="en-IN" sz="1800" dirty="0"/>
              <a:t> Data manipulation and analysis library , useful for preprocessing and organizing the dataset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6. Matplotlib :</a:t>
            </a:r>
            <a:r>
              <a:rPr lang="en-IN" sz="1800" dirty="0"/>
              <a:t> Data visualization library for creating static , interactive , and animated plots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7. Scikit - learn : </a:t>
            </a:r>
            <a:r>
              <a:rPr lang="en-IN" sz="1800" dirty="0"/>
              <a:t>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</TotalTime>
  <Words>1015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VS Lover</cp:lastModifiedBy>
  <cp:revision>10</cp:revision>
  <dcterms:created xsi:type="dcterms:W3CDTF">2024-04-04T07:36:38Z</dcterms:created>
  <dcterms:modified xsi:type="dcterms:W3CDTF">2024-04-05T07:36:55Z</dcterms:modified>
</cp:coreProperties>
</file>