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hyperlink" Target="https://www.python.org/ftp/python/3.13.2/python-3.13.2-amd64.ex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eshmaP-001/Secure-Data-Hiding-In-Images-Using-Steganograph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</a:t>
            </a:r>
            <a:b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altLang="en-US" sz="311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EDUNET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215" y="3814445"/>
            <a:ext cx="7980045" cy="20942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Reshma Laura Pereira</a:t>
            </a:r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Student Name: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  <a:sym typeface="+mn-ea"/>
              </a:rPr>
              <a:t>Reshma Laura Pereira</a:t>
            </a:r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Name &amp; Department 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Mangalore University, Cybersecurity</a:t>
            </a:r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607185"/>
            <a:ext cx="11029315" cy="4936490"/>
          </a:xfrm>
        </p:spPr>
        <p:txBody>
          <a:bodyPr>
            <a:normAutofit fontScale="90000"/>
          </a:bodyPr>
          <a:lstStyle/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of more sophisticated techniques to counter evolving cyber threats.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AI and Machine Learning Integration: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Using AI/ML to create advanced steganographic methods, improving undetectability.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Improved Algorithms: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enhancement of algorithms to increase data capacity and robustness.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Wider Applications: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Expansion into fields like digital watermarking, secure communication, and data integrity verification.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Steganography: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for secure communication in live video streams and real-time data transmission.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Quantum Steganography: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Potential use of quantum computing for unprecedented security levels.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Legal and Ethical Frameworks: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guidelines to govern the use and prevent misuse of steganography.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940" y="844550"/>
            <a:ext cx="11029315" cy="616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sz="7000" b="1">
                <a:ln w="2857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7000" b="1">
              <a:ln w="28575">
                <a:solidFill>
                  <a:schemeClr val="tx1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942340"/>
            <a:ext cx="11029315" cy="541020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120" y="1613535"/>
            <a:ext cx="11029315" cy="429768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 in today's digital world. This project involves creating a Python-based steganography tool that allows users to securely embed text messages within cover images.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a user-provided password, the tool encrypts and hides the message, producing an encrypted image named "EncryptedImage.png."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separate decryption program will retrieve the hidden message using the correct password. This solution ensures confidential communication via image-based steganography.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715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906270"/>
            <a:ext cx="11613515" cy="47447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Programming Language: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</a:t>
            </a:r>
            <a:r>
              <a:rPr lang="en-US" altLang="en-IN" sz="16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1CADE4"/>
                      <wpsdc:folHlinkClr xmlns:wpsdc="http://www.wps.cn/officeDocument/2017/drawingmlCustomData" val="7030A0"/>
                      <wpsdc:hlinkUnderline xmlns:wpsdc="http://www.wps.cn/officeDocument/2017/drawingmlCustomData" val="1"/>
                    </a:ext>
                  </a:extLst>
                </a:hlinkClick>
              </a:rPr>
              <a:t>https://www.python.org/ftp/python/3.13.2/python-3.13.2-amd64.exe</a:t>
            </a:r>
            <a:endParaRPr lang="en-US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Libraries:  </a:t>
            </a:r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IN" sz="1600" i="1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OpenCV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image processing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pip install opencv-python</a:t>
            </a: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Platform: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Windows </a:t>
            </a:r>
            <a:endParaRPr lang="en-US" altLang="en-I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RAM - 8.00GB</a:t>
            </a:r>
            <a:endParaRPr lang="en-US" altLang="en-I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System type -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64-bit operating system, x64-based processor</a:t>
            </a:r>
            <a:endParaRPr lang="en-US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Tools: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Visual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Studio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</a:t>
            </a:r>
            <a:r>
              <a:rPr lang="en-US" altLang="en-IN" sz="16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en-IN" sz="16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 to the official VS Code download page: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2683C6"/>
                      <wpsdc:folHlinkClr xmlns:wpsdc="http://www.wps.cn/officeDocument/2017/drawingmlCustomData" val="7030A0"/>
                      <wpsdc:hlinkUnderline xmlns:wpsdc="http://www.wps.cn/officeDocument/2017/drawingmlCustomData" val="1"/>
                    </a:ext>
                  </a:extLst>
                </a:hlinkClick>
              </a:rPr>
              <a:t>https://code.visualstudio.com/download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13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/>
              <a:t> 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771525"/>
            <a:ext cx="11029315" cy="96075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4000" b="1" dirty="0">
              <a:solidFill>
                <a:schemeClr val="accent1"/>
              </a:solidFill>
              <a:latin typeface="Arial" panose="020B0604020202020204"/>
              <a:ea typeface="+mj-lt"/>
              <a:cs typeface="Arial" panose="020B060402020202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 Interface: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inputs for cover image, message, and password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 password for both encryption and decryption.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Output: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Preserves image quality with PNG format.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Versatile Decryption: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Validates password to ensure authorized access.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Value: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 learning in steganography, cryptography, and image processing.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features collectively enhance the functionality, security, and educational value of my project.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702310"/>
            <a:ext cx="11029315" cy="115824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  <a:endParaRPr lang="en-IN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054225"/>
            <a:ext cx="11029315" cy="415163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Protect sensitive information by embedding it in images.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and Whistleblowers: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Communicate covertly in regions with restricted freedom of speech.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Artists and Creatives: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 hidden messages or layers of meaning to their artwork.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Researchers and Academics: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and improve steganography techniques.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Everyday Users: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Enhance privacy by hiding personal information within images.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2508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6000"/>
          </a:blip>
          <a:stretch>
            <a:fillRect/>
          </a:stretch>
        </p:blipFill>
        <p:spPr>
          <a:xfrm>
            <a:off x="581025" y="952500"/>
            <a:ext cx="3688715" cy="541147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-12000"/>
          </a:blip>
          <a:stretch>
            <a:fillRect/>
          </a:stretch>
        </p:blipFill>
        <p:spPr>
          <a:xfrm>
            <a:off x="4269105" y="889000"/>
            <a:ext cx="3759200" cy="547497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885" y="2696845"/>
            <a:ext cx="4093845" cy="365188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6887845" y="952500"/>
            <a:ext cx="4939665" cy="1743710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51865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Python-based steganography offers a secure way to embed and retrieve confidential messages within images, ensuring that only authorized individuals can access the hidden content. With user-provided passwords for encryption and decryption, the solution maintains privacy and data protection. The tool generates an output image ("EncryptedImage.png") that retains the visual integrity of the original, making it a reliable method for secure communication through image-based steganography.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1275715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767965"/>
            <a:ext cx="11029315" cy="176276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42BA97"/>
                      <wpsdc:folHlinkClr xmlns:wpsdc="http://www.wps.cn/officeDocument/2017/drawingmlCustomData" val="7030A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https://github.com/ReshmaP-001/Secure-Data-Hiding-In-Images-Using-Steganography.git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1CADE4"/>
      </a:hlink>
      <a:folHlink>
        <a:srgbClr val="7030A0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3500</Words>
  <Application>WPS Presentation</Application>
  <PresentationFormat>Custom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Arial</vt:lpstr>
      <vt:lpstr>Calibri Light</vt:lpstr>
      <vt:lpstr>Wingdings</vt:lpstr>
      <vt:lpstr>Microsoft YaHei</vt:lpstr>
      <vt:lpstr>Arial Unicode MS</vt:lpstr>
      <vt:lpstr>Franklin Gothic Demi</vt:lpstr>
      <vt:lpstr>Franklin Gothic Book</vt:lpstr>
      <vt:lpstr>Calibri</vt:lpstr>
      <vt:lpstr>Algerian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RESHMA PEREIRA</cp:lastModifiedBy>
  <cp:revision>41</cp:revision>
  <dcterms:created xsi:type="dcterms:W3CDTF">2021-05-26T16:50:00Z</dcterms:created>
  <dcterms:modified xsi:type="dcterms:W3CDTF">2025-02-25T09:05:19Z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89ADEBEB40654FB6B4AC9BC3848E4275_12</vt:lpwstr>
  </property>
  <property fmtid="{D5CDD505-2E9C-101B-9397-08002B2CF9AE}" pid="4" name="KSOProductBuildVer">
    <vt:lpwstr>1033-12.2.0.19821</vt:lpwstr>
  </property>
</Properties>
</file>