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F8F9-B7A3-191C-DD63-361479F13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0B89B-4164-2447-8356-B15AC088C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-Reshma r &amp; Sathyamurthy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00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8B1EAA-049F-8896-07FB-E4C041A69D6D}"/>
              </a:ext>
            </a:extLst>
          </p:cNvPr>
          <p:cNvSpPr/>
          <p:nvPr/>
        </p:nvSpPr>
        <p:spPr>
          <a:xfrm>
            <a:off x="981777" y="625642"/>
            <a:ext cx="1395663" cy="1328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16E97B24-DC7F-09DB-0DB3-8D443385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77" y="259080"/>
            <a:ext cx="539817" cy="5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R file format symbol - Free interface icons">
            <a:extLst>
              <a:ext uri="{FF2B5EF4-FFF2-40B4-BE49-F238E27FC236}">
                <a16:creationId xmlns:a16="http://schemas.microsoft.com/office/drawing/2014/main" id="{0790B8FD-6DCE-AA16-4E3C-1A786B6D1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28" y="851833"/>
            <a:ext cx="875899" cy="87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eating A Docker Image – GeekTechStuff">
            <a:extLst>
              <a:ext uri="{FF2B5EF4-FFF2-40B4-BE49-F238E27FC236}">
                <a16:creationId xmlns:a16="http://schemas.microsoft.com/office/drawing/2014/main" id="{0F79C304-CF40-D265-6161-B113C8D9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71" y="293009"/>
            <a:ext cx="778844" cy="6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0A325F-DFDA-E704-425F-30D1AB33974C}"/>
              </a:ext>
            </a:extLst>
          </p:cNvPr>
          <p:cNvSpPr/>
          <p:nvPr/>
        </p:nvSpPr>
        <p:spPr>
          <a:xfrm>
            <a:off x="6258028" y="625641"/>
            <a:ext cx="1769441" cy="1328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6AECB-82CF-6E46-248D-E7F710B84C68}"/>
              </a:ext>
            </a:extLst>
          </p:cNvPr>
          <p:cNvSpPr/>
          <p:nvPr/>
        </p:nvSpPr>
        <p:spPr>
          <a:xfrm>
            <a:off x="6258028" y="3599849"/>
            <a:ext cx="1769441" cy="1328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B02A5-4A08-ADC2-F124-C943577F9761}"/>
              </a:ext>
            </a:extLst>
          </p:cNvPr>
          <p:cNvSpPr/>
          <p:nvPr/>
        </p:nvSpPr>
        <p:spPr>
          <a:xfrm>
            <a:off x="9328489" y="3599849"/>
            <a:ext cx="1769440" cy="1328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C4C437-0699-4665-5D53-BDF127724821}"/>
              </a:ext>
            </a:extLst>
          </p:cNvPr>
          <p:cNvSpPr/>
          <p:nvPr/>
        </p:nvSpPr>
        <p:spPr>
          <a:xfrm>
            <a:off x="9317255" y="625641"/>
            <a:ext cx="1769441" cy="1328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B0F3F-9436-03A3-AFF4-D896B2739D7A}"/>
              </a:ext>
            </a:extLst>
          </p:cNvPr>
          <p:cNvSpPr txBox="1"/>
          <p:nvPr/>
        </p:nvSpPr>
        <p:spPr>
          <a:xfrm>
            <a:off x="1126156" y="958272"/>
            <a:ext cx="106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Existing Code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7071C-8368-54B7-EF9B-94377C7E2D1A}"/>
              </a:ext>
            </a:extLst>
          </p:cNvPr>
          <p:cNvSpPr txBox="1"/>
          <p:nvPr/>
        </p:nvSpPr>
        <p:spPr>
          <a:xfrm>
            <a:off x="6429676" y="958272"/>
            <a:ext cx="126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Install Docker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25C55-07B5-44B6-50F7-AABE1E4DBA87}"/>
              </a:ext>
            </a:extLst>
          </p:cNvPr>
          <p:cNvSpPr txBox="1"/>
          <p:nvPr/>
        </p:nvSpPr>
        <p:spPr>
          <a:xfrm>
            <a:off x="9577137" y="881694"/>
            <a:ext cx="1297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 a docker image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1D842-4D09-E938-6668-7819AF29D10D}"/>
              </a:ext>
            </a:extLst>
          </p:cNvPr>
          <p:cNvSpPr txBox="1"/>
          <p:nvPr/>
        </p:nvSpPr>
        <p:spPr>
          <a:xfrm>
            <a:off x="9484495" y="3940826"/>
            <a:ext cx="148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to Docker Hub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6261-31B3-E099-6D25-4BD877181204}"/>
              </a:ext>
            </a:extLst>
          </p:cNvPr>
          <p:cNvSpPr txBox="1"/>
          <p:nvPr/>
        </p:nvSpPr>
        <p:spPr>
          <a:xfrm>
            <a:off x="6495247" y="3663826"/>
            <a:ext cx="1260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Scaling using Docker Compose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01F4F-593B-446F-DCAF-E48AF5ADFFDA}"/>
              </a:ext>
            </a:extLst>
          </p:cNvPr>
          <p:cNvSpPr/>
          <p:nvPr/>
        </p:nvSpPr>
        <p:spPr>
          <a:xfrm>
            <a:off x="981777" y="3214838"/>
            <a:ext cx="3012707" cy="2156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B8C31-12F9-07CD-1137-B853778F118F}"/>
              </a:ext>
            </a:extLst>
          </p:cNvPr>
          <p:cNvSpPr txBox="1"/>
          <p:nvPr/>
        </p:nvSpPr>
        <p:spPr>
          <a:xfrm>
            <a:off x="1313848" y="3277204"/>
            <a:ext cx="2348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 through </a:t>
            </a:r>
            <a:r>
              <a:rPr lang="en-US" dirty="0" err="1"/>
              <a:t>datadog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Infrastructure monitoring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Container Monitoring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Process monitoring</a:t>
            </a:r>
            <a:endParaRPr lang="en-IN" dirty="0"/>
          </a:p>
        </p:txBody>
      </p:sp>
      <p:pic>
        <p:nvPicPr>
          <p:cNvPr id="1036" name="Picture 12" descr="Datadog logo in transparent PNG and vectorized SVG formats">
            <a:extLst>
              <a:ext uri="{FF2B5EF4-FFF2-40B4-BE49-F238E27FC236}">
                <a16:creationId xmlns:a16="http://schemas.microsoft.com/office/drawing/2014/main" id="{ABA84ACA-CEFF-91C0-BC6F-21950A65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8" y="2705554"/>
            <a:ext cx="895496" cy="95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F02454-1770-176F-46D9-6612024497CD}"/>
              </a:ext>
            </a:extLst>
          </p:cNvPr>
          <p:cNvCxnSpPr/>
          <p:nvPr/>
        </p:nvCxnSpPr>
        <p:spPr>
          <a:xfrm flipV="1">
            <a:off x="2488130" y="1281437"/>
            <a:ext cx="1246472" cy="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8FBC76-5561-7B9C-DEBA-2B79AA766831}"/>
              </a:ext>
            </a:extLst>
          </p:cNvPr>
          <p:cNvCxnSpPr/>
          <p:nvPr/>
        </p:nvCxnSpPr>
        <p:spPr>
          <a:xfrm flipV="1">
            <a:off x="4857553" y="1273092"/>
            <a:ext cx="1246472" cy="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7A2845-5069-B857-E0C5-98F9AED8B481}"/>
              </a:ext>
            </a:extLst>
          </p:cNvPr>
          <p:cNvCxnSpPr>
            <a:cxnSpLocks/>
          </p:cNvCxnSpPr>
          <p:nvPr/>
        </p:nvCxnSpPr>
        <p:spPr>
          <a:xfrm>
            <a:off x="8150991" y="1283994"/>
            <a:ext cx="109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8C6BEA-E2DB-3372-4F0A-09963F7DA201}"/>
              </a:ext>
            </a:extLst>
          </p:cNvPr>
          <p:cNvCxnSpPr>
            <a:cxnSpLocks/>
          </p:cNvCxnSpPr>
          <p:nvPr/>
        </p:nvCxnSpPr>
        <p:spPr>
          <a:xfrm>
            <a:off x="10185535" y="2292505"/>
            <a:ext cx="0" cy="89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296BBB-07EA-450C-50AF-DFC63CA50C12}"/>
              </a:ext>
            </a:extLst>
          </p:cNvPr>
          <p:cNvCxnSpPr>
            <a:cxnSpLocks/>
          </p:cNvCxnSpPr>
          <p:nvPr/>
        </p:nvCxnSpPr>
        <p:spPr>
          <a:xfrm flipH="1">
            <a:off x="8247246" y="4263990"/>
            <a:ext cx="759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8C7C0F-F71C-5C90-62C0-9D32A83804BD}"/>
              </a:ext>
            </a:extLst>
          </p:cNvPr>
          <p:cNvCxnSpPr>
            <a:cxnSpLocks/>
          </p:cNvCxnSpPr>
          <p:nvPr/>
        </p:nvCxnSpPr>
        <p:spPr>
          <a:xfrm flipH="1">
            <a:off x="4576416" y="4263990"/>
            <a:ext cx="1083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5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384DD-5402-60E4-A14B-40D44D91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76" y="317634"/>
            <a:ext cx="10655848" cy="57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ABFE3-7435-DDB4-FE5E-15B1FC53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3" y="481263"/>
            <a:ext cx="11925913" cy="57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5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C44372-31A6-3B50-D094-866940345093}"/>
              </a:ext>
            </a:extLst>
          </p:cNvPr>
          <p:cNvSpPr/>
          <p:nvPr/>
        </p:nvSpPr>
        <p:spPr>
          <a:xfrm>
            <a:off x="3487335" y="2062560"/>
            <a:ext cx="50440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54836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2252</TotalTime>
  <Words>34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Reshma R</dc:creator>
  <cp:lastModifiedBy>Reshma R</cp:lastModifiedBy>
  <cp:revision>1</cp:revision>
  <dcterms:created xsi:type="dcterms:W3CDTF">2023-10-05T23:39:31Z</dcterms:created>
  <dcterms:modified xsi:type="dcterms:W3CDTF">2023-10-07T13:11:38Z</dcterms:modified>
</cp:coreProperties>
</file>