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4" r:id="rId3"/>
    <p:sldMasterId id="2147483705" r:id="rId4"/>
    <p:sldMasterId id="214748370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559675" cy="10691800"/>
  <p:embeddedFontLst>
    <p:embeddedFont>
      <p:font typeface="Arimo"/>
      <p:regular r:id="rId40"/>
      <p:bold r:id="rId41"/>
      <p:italic r:id="rId42"/>
      <p:boldItalic r:id="rId43"/>
    </p:embeddedFont>
    <p:embeddedFont>
      <p:font typeface="Tahom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Arimo-regular.fntdata"/><Relationship Id="rId20" Type="http://schemas.openxmlformats.org/officeDocument/2006/relationships/slide" Target="slides/slide14.xml"/><Relationship Id="rId42" Type="http://schemas.openxmlformats.org/officeDocument/2006/relationships/font" Target="fonts/Arimo-italic.fntdata"/><Relationship Id="rId41" Type="http://schemas.openxmlformats.org/officeDocument/2006/relationships/font" Target="fonts/Arimo-bold.fntdata"/><Relationship Id="rId22" Type="http://schemas.openxmlformats.org/officeDocument/2006/relationships/slide" Target="slides/slide16.xml"/><Relationship Id="rId44" Type="http://schemas.openxmlformats.org/officeDocument/2006/relationships/font" Target="fonts/Tahoma-regular.fntdata"/><Relationship Id="rId21" Type="http://schemas.openxmlformats.org/officeDocument/2006/relationships/slide" Target="slides/slide15.xml"/><Relationship Id="rId43" Type="http://schemas.openxmlformats.org/officeDocument/2006/relationships/font" Target="fonts/Arimo-bold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Tahoma-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1667886cfb_0_19:notes"/>
          <p:cNvSpPr/>
          <p:nvPr>
            <p:ph idx="2" type="sldImg"/>
          </p:nvPr>
        </p:nvSpPr>
        <p:spPr>
          <a:xfrm>
            <a:off x="1260277" y="801885"/>
            <a:ext cx="5039700" cy="40095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67886cfb_0_19: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667886cfb_0_531: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667886cfb_0_53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667886cfb_0_546: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1667886cfb_0_54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1667886cfb_0_552: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1667886cfb_0_55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1667886cfb_0_563: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667886cfb_0_56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2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2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3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3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1667886cfb_0_574: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1667886cfb_0_57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cdf50904c_0_1: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4cdf50904c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3523529d2_1_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43523529d2_1_2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3523529d2_1_28: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43523529d2_1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2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1667886cfb_0_569: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1667886cfb_0_56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3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3523529d2_0_0: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43523529d2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3523529d2_0_12: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43523529d2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43523529d2_0_25: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43523529d2_0_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1667886cfb_0_5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667886cfb_0_5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43523529d2_0_6: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43523529d2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43523529d2_0_19: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43523529d2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3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3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cdf50904c_0_8:notes"/>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4cdf50904c_0_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11"/>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3" name="Google Shape;43;p1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 name="Google Shape;46;p12"/>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7" name="Google Shape;47;p12"/>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8" name="Google Shape;48;p1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9" name="Google Shape;49;p12"/>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2" name="Google Shape;52;p13"/>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53" name="Google Shape;53;p13"/>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pic>
        <p:nvPicPr>
          <p:cNvPr id="54" name="Google Shape;54;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15"/>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3" name="Shape 63"/>
        <p:cNvGrpSpPr/>
        <p:nvPr/>
      </p:nvGrpSpPr>
      <p:grpSpPr>
        <a:xfrm>
          <a:off x="0" y="0"/>
          <a:ext cx="0" cy="0"/>
          <a:chOff x="0" y="0"/>
          <a:chExt cx="0" cy="0"/>
        </a:xfrm>
      </p:grpSpPr>
      <p:sp>
        <p:nvSpPr>
          <p:cNvPr id="64" name="Google Shape;64;p17"/>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5" name="Google Shape;65;p17"/>
          <p:cNvSpPr txBox="1"/>
          <p:nvPr>
            <p:ph idx="1" type="subTitle"/>
          </p:nvPr>
        </p:nvSpPr>
        <p:spPr>
          <a:xfrm>
            <a:off x="457200" y="1604520"/>
            <a:ext cx="8229240" cy="397764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6" name="Shape 66"/>
        <p:cNvGrpSpPr/>
        <p:nvPr/>
      </p:nvGrpSpPr>
      <p:grpSpPr>
        <a:xfrm>
          <a:off x="0" y="0"/>
          <a:ext cx="0" cy="0"/>
          <a:chOff x="0" y="0"/>
          <a:chExt cx="0" cy="0"/>
        </a:xfrm>
      </p:grpSpPr>
      <p:sp>
        <p:nvSpPr>
          <p:cNvPr id="67" name="Google Shape;67;p18"/>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18"/>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9" name="Shape 69"/>
        <p:cNvGrpSpPr/>
        <p:nvPr/>
      </p:nvGrpSpPr>
      <p:grpSpPr>
        <a:xfrm>
          <a:off x="0" y="0"/>
          <a:ext cx="0" cy="0"/>
          <a:chOff x="0" y="0"/>
          <a:chExt cx="0" cy="0"/>
        </a:xfrm>
      </p:grpSpPr>
      <p:sp>
        <p:nvSpPr>
          <p:cNvPr id="70" name="Google Shape;70;p19"/>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1" name="Google Shape;71;p1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2" name="Google Shape;72;p19"/>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3" name="Shape 73"/>
        <p:cNvGrpSpPr/>
        <p:nvPr/>
      </p:nvGrpSpPr>
      <p:grpSpPr>
        <a:xfrm>
          <a:off x="0" y="0"/>
          <a:ext cx="0" cy="0"/>
          <a:chOff x="0" y="0"/>
          <a:chExt cx="0" cy="0"/>
        </a:xfrm>
      </p:grpSpPr>
      <p:sp>
        <p:nvSpPr>
          <p:cNvPr id="74" name="Google Shape;74;p20"/>
          <p:cNvSpPr txBox="1"/>
          <p:nvPr>
            <p:ph idx="1" type="subTitle"/>
          </p:nvPr>
        </p:nvSpPr>
        <p:spPr>
          <a:xfrm>
            <a:off x="457200" y="273600"/>
            <a:ext cx="8229240" cy="530820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5" name="Shape 75"/>
        <p:cNvGrpSpPr/>
        <p:nvPr/>
      </p:nvGrpSpPr>
      <p:grpSpPr>
        <a:xfrm>
          <a:off x="0" y="0"/>
          <a:ext cx="0" cy="0"/>
          <a:chOff x="0" y="0"/>
          <a:chExt cx="0" cy="0"/>
        </a:xfrm>
      </p:grpSpPr>
      <p:sp>
        <p:nvSpPr>
          <p:cNvPr id="76" name="Google Shape;76;p21"/>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7" name="Google Shape;77;p21"/>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8" name="Google Shape;78;p21"/>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9" name="Google Shape;79;p21"/>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3"/>
          <p:cNvSpPr txBox="1"/>
          <p:nvPr>
            <p:ph idx="1" type="subTitle"/>
          </p:nvPr>
        </p:nvSpPr>
        <p:spPr>
          <a:xfrm>
            <a:off x="457200" y="1604520"/>
            <a:ext cx="8229240" cy="397764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0" name="Shape 80"/>
        <p:cNvGrpSpPr/>
        <p:nvPr/>
      </p:nvGrpSpPr>
      <p:grpSpPr>
        <a:xfrm>
          <a:off x="0" y="0"/>
          <a:ext cx="0" cy="0"/>
          <a:chOff x="0" y="0"/>
          <a:chExt cx="0" cy="0"/>
        </a:xfrm>
      </p:grpSpPr>
      <p:sp>
        <p:nvSpPr>
          <p:cNvPr id="81" name="Google Shape;81;p22"/>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rtl="0">
              <a:spcBef>
                <a:spcPts val="0"/>
              </a:spcBef>
              <a:spcAft>
                <a:spcPts val="0"/>
              </a:spcAft>
              <a:buSzPts val="1400"/>
              <a:buNone/>
              <a:defRPr sz="1800"/>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2" name="Google Shape;82;p22"/>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83" name="Google Shape;83;p22"/>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84" name="Google Shape;84;p22"/>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5" name="Shape 85"/>
        <p:cNvGrpSpPr/>
        <p:nvPr/>
      </p:nvGrpSpPr>
      <p:grpSpPr>
        <a:xfrm>
          <a:off x="0" y="0"/>
          <a:ext cx="0" cy="0"/>
          <a:chOff x="0" y="0"/>
          <a:chExt cx="0" cy="0"/>
        </a:xfrm>
      </p:grpSpPr>
      <p:sp>
        <p:nvSpPr>
          <p:cNvPr id="86" name="Google Shape;86;p23"/>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rtl="0">
              <a:spcBef>
                <a:spcPts val="0"/>
              </a:spcBef>
              <a:spcAft>
                <a:spcPts val="0"/>
              </a:spcAft>
              <a:buSzPts val="1400"/>
              <a:buNone/>
              <a:defRPr sz="1800"/>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7" name="Google Shape;87;p23"/>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88" name="Google Shape;88;p23"/>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89" name="Google Shape;89;p23"/>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0" name="Shape 90"/>
        <p:cNvGrpSpPr/>
        <p:nvPr/>
      </p:nvGrpSpPr>
      <p:grpSpPr>
        <a:xfrm>
          <a:off x="0" y="0"/>
          <a:ext cx="0" cy="0"/>
          <a:chOff x="0" y="0"/>
          <a:chExt cx="0" cy="0"/>
        </a:xfrm>
      </p:grpSpPr>
      <p:sp>
        <p:nvSpPr>
          <p:cNvPr id="91" name="Google Shape;91;p24"/>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rtl="0">
              <a:spcBef>
                <a:spcPts val="0"/>
              </a:spcBef>
              <a:spcAft>
                <a:spcPts val="0"/>
              </a:spcAft>
              <a:buSzPts val="1400"/>
              <a:buNone/>
              <a:defRPr sz="1800"/>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2" name="Google Shape;92;p24"/>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93" name="Google Shape;93;p24"/>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4" name="Shape 94"/>
        <p:cNvGrpSpPr/>
        <p:nvPr/>
      </p:nvGrpSpPr>
      <p:grpSpPr>
        <a:xfrm>
          <a:off x="0" y="0"/>
          <a:ext cx="0" cy="0"/>
          <a:chOff x="0" y="0"/>
          <a:chExt cx="0" cy="0"/>
        </a:xfrm>
      </p:grpSpPr>
      <p:sp>
        <p:nvSpPr>
          <p:cNvPr id="95" name="Google Shape;95;p25"/>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rtl="0">
              <a:spcBef>
                <a:spcPts val="0"/>
              </a:spcBef>
              <a:spcAft>
                <a:spcPts val="0"/>
              </a:spcAft>
              <a:buSzPts val="1400"/>
              <a:buNone/>
              <a:defRPr sz="1800"/>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6" name="Google Shape;96;p25"/>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97" name="Google Shape;97;p2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98" name="Google Shape;98;p2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99" name="Google Shape;99;p25"/>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0" name="Shape 100"/>
        <p:cNvGrpSpPr/>
        <p:nvPr/>
      </p:nvGrpSpPr>
      <p:grpSpPr>
        <a:xfrm>
          <a:off x="0" y="0"/>
          <a:ext cx="0" cy="0"/>
          <a:chOff x="0" y="0"/>
          <a:chExt cx="0" cy="0"/>
        </a:xfrm>
      </p:grpSpPr>
      <p:sp>
        <p:nvSpPr>
          <p:cNvPr id="101" name="Google Shape;101;p26"/>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rtl="0">
              <a:spcBef>
                <a:spcPts val="0"/>
              </a:spcBef>
              <a:spcAft>
                <a:spcPts val="0"/>
              </a:spcAft>
              <a:buSzPts val="1400"/>
              <a:buNone/>
              <a:defRPr sz="1800"/>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2" name="Google Shape;102;p26"/>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103" name="Google Shape;103;p26"/>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pic>
        <p:nvPicPr>
          <p:cNvPr id="104" name="Google Shape;104;p26"/>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pic>
        <p:nvPicPr>
          <p:cNvPr id="105" name="Google Shape;105;p26"/>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
  <p:cSld name="TITLE_AND_BODY_1">
    <p:spTree>
      <p:nvGrpSpPr>
        <p:cNvPr id="106" name="Shape 106"/>
        <p:cNvGrpSpPr/>
        <p:nvPr/>
      </p:nvGrpSpPr>
      <p:grpSpPr>
        <a:xfrm>
          <a:off x="0" y="0"/>
          <a:ext cx="0" cy="0"/>
          <a:chOff x="0" y="0"/>
          <a:chExt cx="0" cy="0"/>
        </a:xfrm>
      </p:grpSpPr>
      <p:sp>
        <p:nvSpPr>
          <p:cNvPr id="107" name="Google Shape;107;p27"/>
          <p:cNvSpPr txBox="1"/>
          <p:nvPr>
            <p:ph type="title"/>
          </p:nvPr>
        </p:nvSpPr>
        <p:spPr>
          <a:xfrm>
            <a:off x="311700" y="593367"/>
            <a:ext cx="8520600" cy="763500"/>
          </a:xfrm>
          <a:prstGeom prst="rect">
            <a:avLst/>
          </a:prstGeom>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7"/>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09" name="Google Shape;109;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17" name="Shape 117"/>
        <p:cNvGrpSpPr/>
        <p:nvPr/>
      </p:nvGrpSpPr>
      <p:grpSpPr>
        <a:xfrm>
          <a:off x="0" y="0"/>
          <a:ext cx="0" cy="0"/>
          <a:chOff x="0" y="0"/>
          <a:chExt cx="0" cy="0"/>
        </a:xfrm>
      </p:grpSpPr>
      <p:pic>
        <p:nvPicPr>
          <p:cNvPr id="118" name="Google Shape;118;p29"/>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119" name="Google Shape;119;p29"/>
          <p:cNvSpPr txBox="1"/>
          <p:nvPr>
            <p:ph idx="1" type="subTitle"/>
          </p:nvPr>
        </p:nvSpPr>
        <p:spPr>
          <a:xfrm>
            <a:off x="1371600" y="3886200"/>
            <a:ext cx="6400800" cy="898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888888"/>
              </a:buClr>
              <a:buSzPts val="1400"/>
              <a:buFont typeface="Arial"/>
              <a:buNone/>
              <a:defRPr/>
            </a:lvl1pPr>
            <a:lvl2pPr indent="0" lvl="1" marL="457200" marR="0" rtl="0" algn="ctr">
              <a:lnSpc>
                <a:spcPct val="100000"/>
              </a:lnSpc>
              <a:spcBef>
                <a:spcPts val="400"/>
              </a:spcBef>
              <a:spcAft>
                <a:spcPts val="0"/>
              </a:spcAft>
              <a:buClr>
                <a:srgbClr val="888888"/>
              </a:buClr>
              <a:buSzPts val="1400"/>
              <a:buFont typeface="Arial"/>
              <a:buNone/>
              <a:defRPr/>
            </a:lvl2pPr>
            <a:lvl3pPr indent="0" lvl="2" marL="914400" marR="0" rtl="0" algn="ctr">
              <a:lnSpc>
                <a:spcPct val="100000"/>
              </a:lnSpc>
              <a:spcBef>
                <a:spcPts val="360"/>
              </a:spcBef>
              <a:spcAft>
                <a:spcPts val="0"/>
              </a:spcAft>
              <a:buClr>
                <a:srgbClr val="888888"/>
              </a:buClr>
              <a:buSzPts val="1400"/>
              <a:buFont typeface="Arial"/>
              <a:buNone/>
              <a:defRPr/>
            </a:lvl3pPr>
            <a:lvl4pPr indent="0" lvl="3" marL="1371600" marR="0" rtl="0" algn="ctr">
              <a:lnSpc>
                <a:spcPct val="100000"/>
              </a:lnSpc>
              <a:spcBef>
                <a:spcPts val="320"/>
              </a:spcBef>
              <a:spcAft>
                <a:spcPts val="0"/>
              </a:spcAft>
              <a:buClr>
                <a:srgbClr val="888888"/>
              </a:buClr>
              <a:buSzPts val="1400"/>
              <a:buFont typeface="Arial"/>
              <a:buNone/>
              <a:defRPr/>
            </a:lvl4pPr>
            <a:lvl5pPr indent="0" lvl="4" marL="1828800" marR="0" rtl="0" algn="ctr">
              <a:lnSpc>
                <a:spcPct val="100000"/>
              </a:lnSpc>
              <a:spcBef>
                <a:spcPts val="320"/>
              </a:spcBef>
              <a:spcAft>
                <a:spcPts val="0"/>
              </a:spcAft>
              <a:buClr>
                <a:srgbClr val="888888"/>
              </a:buClr>
              <a:buSzPts val="1400"/>
              <a:buFont typeface="Arial"/>
              <a:buNone/>
              <a:defRPr/>
            </a:lvl5pPr>
            <a:lvl6pPr indent="0" lvl="5" marL="2286000" marR="0" rtl="0" algn="ctr">
              <a:lnSpc>
                <a:spcPct val="100000"/>
              </a:lnSpc>
              <a:spcBef>
                <a:spcPts val="400"/>
              </a:spcBef>
              <a:spcAft>
                <a:spcPts val="0"/>
              </a:spcAft>
              <a:buClr>
                <a:srgbClr val="888888"/>
              </a:buClr>
              <a:buSzPts val="1400"/>
              <a:buFont typeface="Arial"/>
              <a:buNone/>
              <a:defRPr/>
            </a:lvl6pPr>
            <a:lvl7pPr indent="0" lvl="6" marL="2743200" marR="0" rtl="0" algn="ctr">
              <a:lnSpc>
                <a:spcPct val="100000"/>
              </a:lnSpc>
              <a:spcBef>
                <a:spcPts val="400"/>
              </a:spcBef>
              <a:spcAft>
                <a:spcPts val="0"/>
              </a:spcAft>
              <a:buClr>
                <a:srgbClr val="888888"/>
              </a:buClr>
              <a:buSzPts val="1400"/>
              <a:buFont typeface="Arial"/>
              <a:buNone/>
              <a:defRPr/>
            </a:lvl7pPr>
            <a:lvl8pPr indent="0" lvl="7" marL="3200400" marR="0" rtl="0" algn="ctr">
              <a:lnSpc>
                <a:spcPct val="100000"/>
              </a:lnSpc>
              <a:spcBef>
                <a:spcPts val="400"/>
              </a:spcBef>
              <a:spcAft>
                <a:spcPts val="0"/>
              </a:spcAft>
              <a:buClr>
                <a:srgbClr val="888888"/>
              </a:buClr>
              <a:buSzPts val="1400"/>
              <a:buFont typeface="Arial"/>
              <a:buNone/>
              <a:defRPr/>
            </a:lvl8pPr>
            <a:lvl9pPr indent="0" lvl="8" marL="3657600" marR="0" rtl="0" algn="ctr">
              <a:lnSpc>
                <a:spcPct val="100000"/>
              </a:lnSpc>
              <a:spcBef>
                <a:spcPts val="400"/>
              </a:spcBef>
              <a:spcAft>
                <a:spcPts val="0"/>
              </a:spcAft>
              <a:buClr>
                <a:srgbClr val="888888"/>
              </a:buClr>
              <a:buSzPts val="1400"/>
              <a:buFont typeface="Arial"/>
              <a:buNone/>
              <a:defRPr/>
            </a:lvl9pPr>
          </a:lstStyle>
          <a:p/>
        </p:txBody>
      </p:sp>
      <p:sp>
        <p:nvSpPr>
          <p:cNvPr id="120" name="Google Shape;120;p2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21" name="Google Shape;121;p2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22" name="Google Shape;122;p29"/>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and Content">
  <p:cSld name="8_Title and Content">
    <p:spTree>
      <p:nvGrpSpPr>
        <p:cNvPr id="123" name="Shape 123"/>
        <p:cNvGrpSpPr/>
        <p:nvPr/>
      </p:nvGrpSpPr>
      <p:grpSpPr>
        <a:xfrm>
          <a:off x="0" y="0"/>
          <a:ext cx="0" cy="0"/>
          <a:chOff x="0" y="0"/>
          <a:chExt cx="0" cy="0"/>
        </a:xfrm>
      </p:grpSpPr>
      <p:pic>
        <p:nvPicPr>
          <p:cNvPr id="124" name="Google Shape;124;p30"/>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125" name="Google Shape;125;p3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26" name="Google Shape;126;p3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27" name="Google Shape;127;p30"/>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128" name="Google Shape;128;p30"/>
          <p:cNvSpPr txBox="1"/>
          <p:nvPr>
            <p:ph idx="1" type="body"/>
          </p:nvPr>
        </p:nvSpPr>
        <p:spPr>
          <a:xfrm>
            <a:off x="1481137" y="2851150"/>
            <a:ext cx="6435600" cy="149550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2"/>
              </a:buClr>
              <a:buSzPts val="1400"/>
              <a:buFont typeface="Calibri"/>
              <a:buNone/>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type="obj">
  <p:cSld name="OBJECT">
    <p:spTree>
      <p:nvGrpSpPr>
        <p:cNvPr id="129" name="Shape 129"/>
        <p:cNvGrpSpPr/>
        <p:nvPr/>
      </p:nvGrpSpPr>
      <p:grpSpPr>
        <a:xfrm>
          <a:off x="0" y="0"/>
          <a:ext cx="0" cy="0"/>
          <a:chOff x="0" y="0"/>
          <a:chExt cx="0" cy="0"/>
        </a:xfrm>
      </p:grpSpPr>
      <p:pic>
        <p:nvPicPr>
          <p:cNvPr id="130" name="Google Shape;130;p31"/>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131" name="Google Shape;131;p31"/>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31"/>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33" name="Google Shape;133;p3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34" name="Google Shape;134;p3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35" name="Google Shape;135;p31"/>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36" name="Shape 136"/>
        <p:cNvGrpSpPr/>
        <p:nvPr/>
      </p:nvGrpSpPr>
      <p:grpSpPr>
        <a:xfrm>
          <a:off x="0" y="0"/>
          <a:ext cx="0" cy="0"/>
          <a:chOff x="0" y="0"/>
          <a:chExt cx="0" cy="0"/>
        </a:xfrm>
      </p:grpSpPr>
      <p:pic>
        <p:nvPicPr>
          <p:cNvPr id="137" name="Google Shape;137;p32"/>
          <p:cNvPicPr preferRelativeResize="0"/>
          <p:nvPr/>
        </p:nvPicPr>
        <p:blipFill rotWithShape="1">
          <a:blip r:embed="rId2">
            <a:alphaModFix/>
          </a:blip>
          <a:srcRect b="0" l="0" r="0" t="0"/>
          <a:stretch/>
        </p:blipFill>
        <p:spPr>
          <a:xfrm>
            <a:off x="1522" y="0"/>
            <a:ext cx="9142500" cy="6858000"/>
          </a:xfrm>
          <a:prstGeom prst="rect">
            <a:avLst/>
          </a:prstGeom>
          <a:noFill/>
          <a:ln>
            <a:noFill/>
          </a:ln>
        </p:spPr>
      </p:pic>
      <p:sp>
        <p:nvSpPr>
          <p:cNvPr id="138" name="Google Shape;138;p32"/>
          <p:cNvSpPr txBox="1"/>
          <p:nvPr>
            <p:ph idx="1" type="subTitle"/>
          </p:nvPr>
        </p:nvSpPr>
        <p:spPr>
          <a:xfrm>
            <a:off x="1371600" y="4126087"/>
            <a:ext cx="6400800" cy="898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888888"/>
              </a:buClr>
              <a:buSzPts val="1400"/>
              <a:buFont typeface="Arial"/>
              <a:buNone/>
              <a:defRPr/>
            </a:lvl1pPr>
            <a:lvl2pPr indent="0" lvl="1" marL="457200" marR="0" rtl="0" algn="ctr">
              <a:lnSpc>
                <a:spcPct val="100000"/>
              </a:lnSpc>
              <a:spcBef>
                <a:spcPts val="400"/>
              </a:spcBef>
              <a:spcAft>
                <a:spcPts val="0"/>
              </a:spcAft>
              <a:buClr>
                <a:srgbClr val="888888"/>
              </a:buClr>
              <a:buSzPts val="1400"/>
              <a:buFont typeface="Arial"/>
              <a:buNone/>
              <a:defRPr/>
            </a:lvl2pPr>
            <a:lvl3pPr indent="0" lvl="2" marL="914400" marR="0" rtl="0" algn="ctr">
              <a:lnSpc>
                <a:spcPct val="100000"/>
              </a:lnSpc>
              <a:spcBef>
                <a:spcPts val="360"/>
              </a:spcBef>
              <a:spcAft>
                <a:spcPts val="0"/>
              </a:spcAft>
              <a:buClr>
                <a:srgbClr val="888888"/>
              </a:buClr>
              <a:buSzPts val="1400"/>
              <a:buFont typeface="Arial"/>
              <a:buNone/>
              <a:defRPr/>
            </a:lvl3pPr>
            <a:lvl4pPr indent="0" lvl="3" marL="1371600" marR="0" rtl="0" algn="ctr">
              <a:lnSpc>
                <a:spcPct val="100000"/>
              </a:lnSpc>
              <a:spcBef>
                <a:spcPts val="320"/>
              </a:spcBef>
              <a:spcAft>
                <a:spcPts val="0"/>
              </a:spcAft>
              <a:buClr>
                <a:srgbClr val="888888"/>
              </a:buClr>
              <a:buSzPts val="1400"/>
              <a:buFont typeface="Arial"/>
              <a:buNone/>
              <a:defRPr/>
            </a:lvl4pPr>
            <a:lvl5pPr indent="0" lvl="4" marL="1828800" marR="0" rtl="0" algn="ctr">
              <a:lnSpc>
                <a:spcPct val="100000"/>
              </a:lnSpc>
              <a:spcBef>
                <a:spcPts val="320"/>
              </a:spcBef>
              <a:spcAft>
                <a:spcPts val="0"/>
              </a:spcAft>
              <a:buClr>
                <a:srgbClr val="888888"/>
              </a:buClr>
              <a:buSzPts val="1400"/>
              <a:buFont typeface="Arial"/>
              <a:buNone/>
              <a:defRPr/>
            </a:lvl5pPr>
            <a:lvl6pPr indent="0" lvl="5" marL="2286000" marR="0" rtl="0" algn="ctr">
              <a:lnSpc>
                <a:spcPct val="100000"/>
              </a:lnSpc>
              <a:spcBef>
                <a:spcPts val="400"/>
              </a:spcBef>
              <a:spcAft>
                <a:spcPts val="0"/>
              </a:spcAft>
              <a:buClr>
                <a:srgbClr val="888888"/>
              </a:buClr>
              <a:buSzPts val="1400"/>
              <a:buFont typeface="Arial"/>
              <a:buNone/>
              <a:defRPr/>
            </a:lvl6pPr>
            <a:lvl7pPr indent="0" lvl="6" marL="2743200" marR="0" rtl="0" algn="ctr">
              <a:lnSpc>
                <a:spcPct val="100000"/>
              </a:lnSpc>
              <a:spcBef>
                <a:spcPts val="400"/>
              </a:spcBef>
              <a:spcAft>
                <a:spcPts val="0"/>
              </a:spcAft>
              <a:buClr>
                <a:srgbClr val="888888"/>
              </a:buClr>
              <a:buSzPts val="1400"/>
              <a:buFont typeface="Arial"/>
              <a:buNone/>
              <a:defRPr/>
            </a:lvl7pPr>
            <a:lvl8pPr indent="0" lvl="7" marL="3200400" marR="0" rtl="0" algn="ctr">
              <a:lnSpc>
                <a:spcPct val="100000"/>
              </a:lnSpc>
              <a:spcBef>
                <a:spcPts val="400"/>
              </a:spcBef>
              <a:spcAft>
                <a:spcPts val="0"/>
              </a:spcAft>
              <a:buClr>
                <a:srgbClr val="888888"/>
              </a:buClr>
              <a:buSzPts val="1400"/>
              <a:buFont typeface="Arial"/>
              <a:buNone/>
              <a:defRPr/>
            </a:lvl8pPr>
            <a:lvl9pPr indent="0" lvl="8" marL="3657600" marR="0" rtl="0" algn="ctr">
              <a:lnSpc>
                <a:spcPct val="100000"/>
              </a:lnSpc>
              <a:spcBef>
                <a:spcPts val="400"/>
              </a:spcBef>
              <a:spcAft>
                <a:spcPts val="0"/>
              </a:spcAft>
              <a:buClr>
                <a:srgbClr val="888888"/>
              </a:buClr>
              <a:buSzPts val="1400"/>
              <a:buFont typeface="Arial"/>
              <a:buNone/>
              <a:defRPr/>
            </a:lvl9pPr>
          </a:lstStyle>
          <a:p/>
        </p:txBody>
      </p:sp>
      <p:sp>
        <p:nvSpPr>
          <p:cNvPr id="139" name="Google Shape;139;p3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40" name="Google Shape;140;p3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41" name="Google Shape;141;p32"/>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 name="Google Shape;16;p4"/>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2" name="Shape 142"/>
        <p:cNvGrpSpPr/>
        <p:nvPr/>
      </p:nvGrpSpPr>
      <p:grpSpPr>
        <a:xfrm>
          <a:off x="0" y="0"/>
          <a:ext cx="0" cy="0"/>
          <a:chOff x="0" y="0"/>
          <a:chExt cx="0" cy="0"/>
        </a:xfrm>
      </p:grpSpPr>
      <p:sp>
        <p:nvSpPr>
          <p:cNvPr id="143" name="Google Shape;143;p33"/>
          <p:cNvSpPr/>
          <p:nvPr/>
        </p:nvSpPr>
        <p:spPr>
          <a:xfrm>
            <a:off x="0" y="0"/>
            <a:ext cx="9142500" cy="6858000"/>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33"/>
          <p:cNvSpPr txBox="1"/>
          <p:nvPr>
            <p:ph idx="1" type="subTitle"/>
          </p:nvPr>
        </p:nvSpPr>
        <p:spPr>
          <a:xfrm>
            <a:off x="1371600" y="3886200"/>
            <a:ext cx="6400800" cy="898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888888"/>
              </a:buClr>
              <a:buSzPts val="1400"/>
              <a:buFont typeface="Arial"/>
              <a:buNone/>
              <a:defRPr/>
            </a:lvl1pPr>
            <a:lvl2pPr indent="0" lvl="1" marL="457200" marR="0" rtl="0" algn="ctr">
              <a:lnSpc>
                <a:spcPct val="100000"/>
              </a:lnSpc>
              <a:spcBef>
                <a:spcPts val="400"/>
              </a:spcBef>
              <a:spcAft>
                <a:spcPts val="0"/>
              </a:spcAft>
              <a:buClr>
                <a:srgbClr val="888888"/>
              </a:buClr>
              <a:buSzPts val="1400"/>
              <a:buFont typeface="Arial"/>
              <a:buNone/>
              <a:defRPr/>
            </a:lvl2pPr>
            <a:lvl3pPr indent="0" lvl="2" marL="914400" marR="0" rtl="0" algn="ctr">
              <a:lnSpc>
                <a:spcPct val="100000"/>
              </a:lnSpc>
              <a:spcBef>
                <a:spcPts val="360"/>
              </a:spcBef>
              <a:spcAft>
                <a:spcPts val="0"/>
              </a:spcAft>
              <a:buClr>
                <a:srgbClr val="888888"/>
              </a:buClr>
              <a:buSzPts val="1400"/>
              <a:buFont typeface="Arial"/>
              <a:buNone/>
              <a:defRPr/>
            </a:lvl3pPr>
            <a:lvl4pPr indent="0" lvl="3" marL="1371600" marR="0" rtl="0" algn="ctr">
              <a:lnSpc>
                <a:spcPct val="100000"/>
              </a:lnSpc>
              <a:spcBef>
                <a:spcPts val="320"/>
              </a:spcBef>
              <a:spcAft>
                <a:spcPts val="0"/>
              </a:spcAft>
              <a:buClr>
                <a:srgbClr val="888888"/>
              </a:buClr>
              <a:buSzPts val="1400"/>
              <a:buFont typeface="Arial"/>
              <a:buNone/>
              <a:defRPr/>
            </a:lvl4pPr>
            <a:lvl5pPr indent="0" lvl="4" marL="1828800" marR="0" rtl="0" algn="ctr">
              <a:lnSpc>
                <a:spcPct val="100000"/>
              </a:lnSpc>
              <a:spcBef>
                <a:spcPts val="320"/>
              </a:spcBef>
              <a:spcAft>
                <a:spcPts val="0"/>
              </a:spcAft>
              <a:buClr>
                <a:srgbClr val="888888"/>
              </a:buClr>
              <a:buSzPts val="1400"/>
              <a:buFont typeface="Arial"/>
              <a:buNone/>
              <a:defRPr/>
            </a:lvl5pPr>
            <a:lvl6pPr indent="0" lvl="5" marL="2286000" marR="0" rtl="0" algn="ctr">
              <a:lnSpc>
                <a:spcPct val="100000"/>
              </a:lnSpc>
              <a:spcBef>
                <a:spcPts val="400"/>
              </a:spcBef>
              <a:spcAft>
                <a:spcPts val="0"/>
              </a:spcAft>
              <a:buClr>
                <a:srgbClr val="888888"/>
              </a:buClr>
              <a:buSzPts val="1400"/>
              <a:buFont typeface="Arial"/>
              <a:buNone/>
              <a:defRPr/>
            </a:lvl6pPr>
            <a:lvl7pPr indent="0" lvl="6" marL="2743200" marR="0" rtl="0" algn="ctr">
              <a:lnSpc>
                <a:spcPct val="100000"/>
              </a:lnSpc>
              <a:spcBef>
                <a:spcPts val="400"/>
              </a:spcBef>
              <a:spcAft>
                <a:spcPts val="0"/>
              </a:spcAft>
              <a:buClr>
                <a:srgbClr val="888888"/>
              </a:buClr>
              <a:buSzPts val="1400"/>
              <a:buFont typeface="Arial"/>
              <a:buNone/>
              <a:defRPr/>
            </a:lvl7pPr>
            <a:lvl8pPr indent="0" lvl="7" marL="3200400" marR="0" rtl="0" algn="ctr">
              <a:lnSpc>
                <a:spcPct val="100000"/>
              </a:lnSpc>
              <a:spcBef>
                <a:spcPts val="400"/>
              </a:spcBef>
              <a:spcAft>
                <a:spcPts val="0"/>
              </a:spcAft>
              <a:buClr>
                <a:srgbClr val="888888"/>
              </a:buClr>
              <a:buSzPts val="1400"/>
              <a:buFont typeface="Arial"/>
              <a:buNone/>
              <a:defRPr/>
            </a:lvl8pPr>
            <a:lvl9pPr indent="0" lvl="8" marL="3657600" marR="0" rtl="0" algn="ctr">
              <a:lnSpc>
                <a:spcPct val="100000"/>
              </a:lnSpc>
              <a:spcBef>
                <a:spcPts val="400"/>
              </a:spcBef>
              <a:spcAft>
                <a:spcPts val="0"/>
              </a:spcAft>
              <a:buClr>
                <a:srgbClr val="888888"/>
              </a:buClr>
              <a:buSzPts val="1400"/>
              <a:buFont typeface="Arial"/>
              <a:buNone/>
              <a:defRPr/>
            </a:lvl9pPr>
          </a:lstStyle>
          <a:p/>
        </p:txBody>
      </p:sp>
      <p:sp>
        <p:nvSpPr>
          <p:cNvPr id="145" name="Google Shape;145;p3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46" name="Google Shape;146;p3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47" name="Google Shape;147;p33"/>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48" name="Shape 148"/>
        <p:cNvGrpSpPr/>
        <p:nvPr/>
      </p:nvGrpSpPr>
      <p:grpSpPr>
        <a:xfrm>
          <a:off x="0" y="0"/>
          <a:ext cx="0" cy="0"/>
          <a:chOff x="0" y="0"/>
          <a:chExt cx="0" cy="0"/>
        </a:xfrm>
      </p:grpSpPr>
      <p:pic>
        <p:nvPicPr>
          <p:cNvPr id="149" name="Google Shape;149;p34"/>
          <p:cNvPicPr preferRelativeResize="0"/>
          <p:nvPr/>
        </p:nvPicPr>
        <p:blipFill rotWithShape="1">
          <a:blip r:embed="rId2">
            <a:alphaModFix/>
          </a:blip>
          <a:srcRect b="0" l="0" r="0" t="0"/>
          <a:stretch/>
        </p:blipFill>
        <p:spPr>
          <a:xfrm>
            <a:off x="1522" y="0"/>
            <a:ext cx="9142500" cy="6858000"/>
          </a:xfrm>
          <a:prstGeom prst="rect">
            <a:avLst/>
          </a:prstGeom>
          <a:noFill/>
          <a:ln>
            <a:noFill/>
          </a:ln>
        </p:spPr>
      </p:pic>
      <p:sp>
        <p:nvSpPr>
          <p:cNvPr id="150" name="Google Shape;150;p34"/>
          <p:cNvSpPr txBox="1"/>
          <p:nvPr>
            <p:ph idx="1" type="subTitle"/>
          </p:nvPr>
        </p:nvSpPr>
        <p:spPr>
          <a:xfrm>
            <a:off x="1371600" y="3886200"/>
            <a:ext cx="6400800" cy="898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888888"/>
              </a:buClr>
              <a:buSzPts val="1400"/>
              <a:buFont typeface="Arial"/>
              <a:buNone/>
              <a:defRPr/>
            </a:lvl1pPr>
            <a:lvl2pPr indent="0" lvl="1" marL="457200" marR="0" rtl="0" algn="ctr">
              <a:lnSpc>
                <a:spcPct val="100000"/>
              </a:lnSpc>
              <a:spcBef>
                <a:spcPts val="400"/>
              </a:spcBef>
              <a:spcAft>
                <a:spcPts val="0"/>
              </a:spcAft>
              <a:buClr>
                <a:srgbClr val="888888"/>
              </a:buClr>
              <a:buSzPts val="1400"/>
              <a:buFont typeface="Arial"/>
              <a:buNone/>
              <a:defRPr/>
            </a:lvl2pPr>
            <a:lvl3pPr indent="0" lvl="2" marL="914400" marR="0" rtl="0" algn="ctr">
              <a:lnSpc>
                <a:spcPct val="100000"/>
              </a:lnSpc>
              <a:spcBef>
                <a:spcPts val="360"/>
              </a:spcBef>
              <a:spcAft>
                <a:spcPts val="0"/>
              </a:spcAft>
              <a:buClr>
                <a:srgbClr val="888888"/>
              </a:buClr>
              <a:buSzPts val="1400"/>
              <a:buFont typeface="Arial"/>
              <a:buNone/>
              <a:defRPr/>
            </a:lvl3pPr>
            <a:lvl4pPr indent="0" lvl="3" marL="1371600" marR="0" rtl="0" algn="ctr">
              <a:lnSpc>
                <a:spcPct val="100000"/>
              </a:lnSpc>
              <a:spcBef>
                <a:spcPts val="320"/>
              </a:spcBef>
              <a:spcAft>
                <a:spcPts val="0"/>
              </a:spcAft>
              <a:buClr>
                <a:srgbClr val="888888"/>
              </a:buClr>
              <a:buSzPts val="1400"/>
              <a:buFont typeface="Arial"/>
              <a:buNone/>
              <a:defRPr/>
            </a:lvl4pPr>
            <a:lvl5pPr indent="0" lvl="4" marL="1828800" marR="0" rtl="0" algn="ctr">
              <a:lnSpc>
                <a:spcPct val="100000"/>
              </a:lnSpc>
              <a:spcBef>
                <a:spcPts val="320"/>
              </a:spcBef>
              <a:spcAft>
                <a:spcPts val="0"/>
              </a:spcAft>
              <a:buClr>
                <a:srgbClr val="888888"/>
              </a:buClr>
              <a:buSzPts val="1400"/>
              <a:buFont typeface="Arial"/>
              <a:buNone/>
              <a:defRPr/>
            </a:lvl5pPr>
            <a:lvl6pPr indent="0" lvl="5" marL="2286000" marR="0" rtl="0" algn="ctr">
              <a:lnSpc>
                <a:spcPct val="100000"/>
              </a:lnSpc>
              <a:spcBef>
                <a:spcPts val="400"/>
              </a:spcBef>
              <a:spcAft>
                <a:spcPts val="0"/>
              </a:spcAft>
              <a:buClr>
                <a:srgbClr val="888888"/>
              </a:buClr>
              <a:buSzPts val="1400"/>
              <a:buFont typeface="Arial"/>
              <a:buNone/>
              <a:defRPr/>
            </a:lvl6pPr>
            <a:lvl7pPr indent="0" lvl="6" marL="2743200" marR="0" rtl="0" algn="ctr">
              <a:lnSpc>
                <a:spcPct val="100000"/>
              </a:lnSpc>
              <a:spcBef>
                <a:spcPts val="400"/>
              </a:spcBef>
              <a:spcAft>
                <a:spcPts val="0"/>
              </a:spcAft>
              <a:buClr>
                <a:srgbClr val="888888"/>
              </a:buClr>
              <a:buSzPts val="1400"/>
              <a:buFont typeface="Arial"/>
              <a:buNone/>
              <a:defRPr/>
            </a:lvl7pPr>
            <a:lvl8pPr indent="0" lvl="7" marL="3200400" marR="0" rtl="0" algn="ctr">
              <a:lnSpc>
                <a:spcPct val="100000"/>
              </a:lnSpc>
              <a:spcBef>
                <a:spcPts val="400"/>
              </a:spcBef>
              <a:spcAft>
                <a:spcPts val="0"/>
              </a:spcAft>
              <a:buClr>
                <a:srgbClr val="888888"/>
              </a:buClr>
              <a:buSzPts val="1400"/>
              <a:buFont typeface="Arial"/>
              <a:buNone/>
              <a:defRPr/>
            </a:lvl8pPr>
            <a:lvl9pPr indent="0" lvl="8" marL="3657600" marR="0" rtl="0" algn="ctr">
              <a:lnSpc>
                <a:spcPct val="100000"/>
              </a:lnSpc>
              <a:spcBef>
                <a:spcPts val="400"/>
              </a:spcBef>
              <a:spcAft>
                <a:spcPts val="0"/>
              </a:spcAft>
              <a:buClr>
                <a:srgbClr val="888888"/>
              </a:buClr>
              <a:buSzPts val="1400"/>
              <a:buFont typeface="Arial"/>
              <a:buNone/>
              <a:defRPr/>
            </a:lvl9pPr>
          </a:lstStyle>
          <a:p/>
        </p:txBody>
      </p:sp>
      <p:sp>
        <p:nvSpPr>
          <p:cNvPr id="151" name="Google Shape;151;p3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52" name="Google Shape;152;p3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53" name="Google Shape;153;p34"/>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54" name="Shape 154"/>
        <p:cNvGrpSpPr/>
        <p:nvPr/>
      </p:nvGrpSpPr>
      <p:grpSpPr>
        <a:xfrm>
          <a:off x="0" y="0"/>
          <a:ext cx="0" cy="0"/>
          <a:chOff x="0" y="0"/>
          <a:chExt cx="0" cy="0"/>
        </a:xfrm>
      </p:grpSpPr>
      <p:pic>
        <p:nvPicPr>
          <p:cNvPr id="155" name="Google Shape;155;p35"/>
          <p:cNvPicPr preferRelativeResize="0"/>
          <p:nvPr/>
        </p:nvPicPr>
        <p:blipFill rotWithShape="1">
          <a:blip r:embed="rId2">
            <a:alphaModFix/>
          </a:blip>
          <a:srcRect b="0" l="0" r="0" t="0"/>
          <a:stretch/>
        </p:blipFill>
        <p:spPr>
          <a:xfrm>
            <a:off x="0" y="0"/>
            <a:ext cx="9141900" cy="6858000"/>
          </a:xfrm>
          <a:prstGeom prst="rect">
            <a:avLst/>
          </a:prstGeom>
          <a:noFill/>
          <a:ln>
            <a:noFill/>
          </a:ln>
        </p:spPr>
      </p:pic>
      <p:sp>
        <p:nvSpPr>
          <p:cNvPr id="156" name="Google Shape;156;p35"/>
          <p:cNvSpPr txBox="1"/>
          <p:nvPr>
            <p:ph idx="1" type="subTitle"/>
          </p:nvPr>
        </p:nvSpPr>
        <p:spPr>
          <a:xfrm>
            <a:off x="1371600" y="3886200"/>
            <a:ext cx="6400800" cy="898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888888"/>
              </a:buClr>
              <a:buSzPts val="1400"/>
              <a:buFont typeface="Arial"/>
              <a:buNone/>
              <a:defRPr/>
            </a:lvl1pPr>
            <a:lvl2pPr indent="0" lvl="1" marL="457200" marR="0" rtl="0" algn="ctr">
              <a:lnSpc>
                <a:spcPct val="100000"/>
              </a:lnSpc>
              <a:spcBef>
                <a:spcPts val="400"/>
              </a:spcBef>
              <a:spcAft>
                <a:spcPts val="0"/>
              </a:spcAft>
              <a:buClr>
                <a:srgbClr val="888888"/>
              </a:buClr>
              <a:buSzPts val="1400"/>
              <a:buFont typeface="Arial"/>
              <a:buNone/>
              <a:defRPr/>
            </a:lvl2pPr>
            <a:lvl3pPr indent="0" lvl="2" marL="914400" marR="0" rtl="0" algn="ctr">
              <a:lnSpc>
                <a:spcPct val="100000"/>
              </a:lnSpc>
              <a:spcBef>
                <a:spcPts val="360"/>
              </a:spcBef>
              <a:spcAft>
                <a:spcPts val="0"/>
              </a:spcAft>
              <a:buClr>
                <a:srgbClr val="888888"/>
              </a:buClr>
              <a:buSzPts val="1400"/>
              <a:buFont typeface="Arial"/>
              <a:buNone/>
              <a:defRPr/>
            </a:lvl3pPr>
            <a:lvl4pPr indent="0" lvl="3" marL="1371600" marR="0" rtl="0" algn="ctr">
              <a:lnSpc>
                <a:spcPct val="100000"/>
              </a:lnSpc>
              <a:spcBef>
                <a:spcPts val="320"/>
              </a:spcBef>
              <a:spcAft>
                <a:spcPts val="0"/>
              </a:spcAft>
              <a:buClr>
                <a:srgbClr val="888888"/>
              </a:buClr>
              <a:buSzPts val="1400"/>
              <a:buFont typeface="Arial"/>
              <a:buNone/>
              <a:defRPr/>
            </a:lvl4pPr>
            <a:lvl5pPr indent="0" lvl="4" marL="1828800" marR="0" rtl="0" algn="ctr">
              <a:lnSpc>
                <a:spcPct val="100000"/>
              </a:lnSpc>
              <a:spcBef>
                <a:spcPts val="320"/>
              </a:spcBef>
              <a:spcAft>
                <a:spcPts val="0"/>
              </a:spcAft>
              <a:buClr>
                <a:srgbClr val="888888"/>
              </a:buClr>
              <a:buSzPts val="1400"/>
              <a:buFont typeface="Arial"/>
              <a:buNone/>
              <a:defRPr/>
            </a:lvl5pPr>
            <a:lvl6pPr indent="0" lvl="5" marL="2286000" marR="0" rtl="0" algn="ctr">
              <a:lnSpc>
                <a:spcPct val="100000"/>
              </a:lnSpc>
              <a:spcBef>
                <a:spcPts val="400"/>
              </a:spcBef>
              <a:spcAft>
                <a:spcPts val="0"/>
              </a:spcAft>
              <a:buClr>
                <a:srgbClr val="888888"/>
              </a:buClr>
              <a:buSzPts val="1400"/>
              <a:buFont typeface="Arial"/>
              <a:buNone/>
              <a:defRPr/>
            </a:lvl6pPr>
            <a:lvl7pPr indent="0" lvl="6" marL="2743200" marR="0" rtl="0" algn="ctr">
              <a:lnSpc>
                <a:spcPct val="100000"/>
              </a:lnSpc>
              <a:spcBef>
                <a:spcPts val="400"/>
              </a:spcBef>
              <a:spcAft>
                <a:spcPts val="0"/>
              </a:spcAft>
              <a:buClr>
                <a:srgbClr val="888888"/>
              </a:buClr>
              <a:buSzPts val="1400"/>
              <a:buFont typeface="Arial"/>
              <a:buNone/>
              <a:defRPr/>
            </a:lvl7pPr>
            <a:lvl8pPr indent="0" lvl="7" marL="3200400" marR="0" rtl="0" algn="ctr">
              <a:lnSpc>
                <a:spcPct val="100000"/>
              </a:lnSpc>
              <a:spcBef>
                <a:spcPts val="400"/>
              </a:spcBef>
              <a:spcAft>
                <a:spcPts val="0"/>
              </a:spcAft>
              <a:buClr>
                <a:srgbClr val="888888"/>
              </a:buClr>
              <a:buSzPts val="1400"/>
              <a:buFont typeface="Arial"/>
              <a:buNone/>
              <a:defRPr/>
            </a:lvl8pPr>
            <a:lvl9pPr indent="0" lvl="8" marL="3657600" marR="0" rtl="0" algn="ctr">
              <a:lnSpc>
                <a:spcPct val="100000"/>
              </a:lnSpc>
              <a:spcBef>
                <a:spcPts val="400"/>
              </a:spcBef>
              <a:spcAft>
                <a:spcPts val="0"/>
              </a:spcAft>
              <a:buClr>
                <a:srgbClr val="888888"/>
              </a:buClr>
              <a:buSzPts val="1400"/>
              <a:buFont typeface="Arial"/>
              <a:buNone/>
              <a:defRPr/>
            </a:lvl9pPr>
          </a:lstStyle>
          <a:p/>
        </p:txBody>
      </p:sp>
      <p:sp>
        <p:nvSpPr>
          <p:cNvPr id="157" name="Google Shape;157;p3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58" name="Google Shape;158;p3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59" name="Google Shape;159;p35"/>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160" name="Shape 160"/>
        <p:cNvGrpSpPr/>
        <p:nvPr/>
      </p:nvGrpSpPr>
      <p:grpSpPr>
        <a:xfrm>
          <a:off x="0" y="0"/>
          <a:ext cx="0" cy="0"/>
          <a:chOff x="0" y="0"/>
          <a:chExt cx="0" cy="0"/>
        </a:xfrm>
      </p:grpSpPr>
      <p:pic>
        <p:nvPicPr>
          <p:cNvPr id="161" name="Google Shape;161;p36"/>
          <p:cNvPicPr preferRelativeResize="0"/>
          <p:nvPr/>
        </p:nvPicPr>
        <p:blipFill rotWithShape="1">
          <a:blip r:embed="rId2">
            <a:alphaModFix/>
          </a:blip>
          <a:srcRect b="0" l="0" r="0" t="0"/>
          <a:stretch/>
        </p:blipFill>
        <p:spPr>
          <a:xfrm>
            <a:off x="0" y="0"/>
            <a:ext cx="9141900" cy="6858000"/>
          </a:xfrm>
          <a:prstGeom prst="rect">
            <a:avLst/>
          </a:prstGeom>
          <a:noFill/>
          <a:ln>
            <a:noFill/>
          </a:ln>
        </p:spPr>
      </p:pic>
      <p:sp>
        <p:nvSpPr>
          <p:cNvPr id="162" name="Google Shape;162;p36"/>
          <p:cNvSpPr txBox="1"/>
          <p:nvPr>
            <p:ph idx="1" type="subTitle"/>
          </p:nvPr>
        </p:nvSpPr>
        <p:spPr>
          <a:xfrm>
            <a:off x="1371600" y="3886200"/>
            <a:ext cx="6400800" cy="898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888888"/>
              </a:buClr>
              <a:buSzPts val="1400"/>
              <a:buFont typeface="Arial"/>
              <a:buNone/>
              <a:defRPr/>
            </a:lvl1pPr>
            <a:lvl2pPr indent="0" lvl="1" marL="457200" marR="0" rtl="0" algn="ctr">
              <a:lnSpc>
                <a:spcPct val="100000"/>
              </a:lnSpc>
              <a:spcBef>
                <a:spcPts val="400"/>
              </a:spcBef>
              <a:spcAft>
                <a:spcPts val="0"/>
              </a:spcAft>
              <a:buClr>
                <a:srgbClr val="888888"/>
              </a:buClr>
              <a:buSzPts val="1400"/>
              <a:buFont typeface="Arial"/>
              <a:buNone/>
              <a:defRPr/>
            </a:lvl2pPr>
            <a:lvl3pPr indent="0" lvl="2" marL="914400" marR="0" rtl="0" algn="ctr">
              <a:lnSpc>
                <a:spcPct val="100000"/>
              </a:lnSpc>
              <a:spcBef>
                <a:spcPts val="360"/>
              </a:spcBef>
              <a:spcAft>
                <a:spcPts val="0"/>
              </a:spcAft>
              <a:buClr>
                <a:srgbClr val="888888"/>
              </a:buClr>
              <a:buSzPts val="1400"/>
              <a:buFont typeface="Arial"/>
              <a:buNone/>
              <a:defRPr/>
            </a:lvl3pPr>
            <a:lvl4pPr indent="0" lvl="3" marL="1371600" marR="0" rtl="0" algn="ctr">
              <a:lnSpc>
                <a:spcPct val="100000"/>
              </a:lnSpc>
              <a:spcBef>
                <a:spcPts val="320"/>
              </a:spcBef>
              <a:spcAft>
                <a:spcPts val="0"/>
              </a:spcAft>
              <a:buClr>
                <a:srgbClr val="888888"/>
              </a:buClr>
              <a:buSzPts val="1400"/>
              <a:buFont typeface="Arial"/>
              <a:buNone/>
              <a:defRPr/>
            </a:lvl4pPr>
            <a:lvl5pPr indent="0" lvl="4" marL="1828800" marR="0" rtl="0" algn="ctr">
              <a:lnSpc>
                <a:spcPct val="100000"/>
              </a:lnSpc>
              <a:spcBef>
                <a:spcPts val="320"/>
              </a:spcBef>
              <a:spcAft>
                <a:spcPts val="0"/>
              </a:spcAft>
              <a:buClr>
                <a:srgbClr val="888888"/>
              </a:buClr>
              <a:buSzPts val="1400"/>
              <a:buFont typeface="Arial"/>
              <a:buNone/>
              <a:defRPr/>
            </a:lvl5pPr>
            <a:lvl6pPr indent="0" lvl="5" marL="2286000" marR="0" rtl="0" algn="ctr">
              <a:lnSpc>
                <a:spcPct val="100000"/>
              </a:lnSpc>
              <a:spcBef>
                <a:spcPts val="400"/>
              </a:spcBef>
              <a:spcAft>
                <a:spcPts val="0"/>
              </a:spcAft>
              <a:buClr>
                <a:srgbClr val="888888"/>
              </a:buClr>
              <a:buSzPts val="1400"/>
              <a:buFont typeface="Arial"/>
              <a:buNone/>
              <a:defRPr/>
            </a:lvl6pPr>
            <a:lvl7pPr indent="0" lvl="6" marL="2743200" marR="0" rtl="0" algn="ctr">
              <a:lnSpc>
                <a:spcPct val="100000"/>
              </a:lnSpc>
              <a:spcBef>
                <a:spcPts val="400"/>
              </a:spcBef>
              <a:spcAft>
                <a:spcPts val="0"/>
              </a:spcAft>
              <a:buClr>
                <a:srgbClr val="888888"/>
              </a:buClr>
              <a:buSzPts val="1400"/>
              <a:buFont typeface="Arial"/>
              <a:buNone/>
              <a:defRPr/>
            </a:lvl7pPr>
            <a:lvl8pPr indent="0" lvl="7" marL="3200400" marR="0" rtl="0" algn="ctr">
              <a:lnSpc>
                <a:spcPct val="100000"/>
              </a:lnSpc>
              <a:spcBef>
                <a:spcPts val="400"/>
              </a:spcBef>
              <a:spcAft>
                <a:spcPts val="0"/>
              </a:spcAft>
              <a:buClr>
                <a:srgbClr val="888888"/>
              </a:buClr>
              <a:buSzPts val="1400"/>
              <a:buFont typeface="Arial"/>
              <a:buNone/>
              <a:defRPr/>
            </a:lvl8pPr>
            <a:lvl9pPr indent="0" lvl="8" marL="3657600" marR="0" rtl="0" algn="ctr">
              <a:lnSpc>
                <a:spcPct val="100000"/>
              </a:lnSpc>
              <a:spcBef>
                <a:spcPts val="400"/>
              </a:spcBef>
              <a:spcAft>
                <a:spcPts val="0"/>
              </a:spcAft>
              <a:buClr>
                <a:srgbClr val="888888"/>
              </a:buClr>
              <a:buSzPts val="1400"/>
              <a:buFont typeface="Arial"/>
              <a:buNone/>
              <a:defRPr/>
            </a:lvl9pPr>
          </a:lstStyle>
          <a:p/>
        </p:txBody>
      </p:sp>
      <p:sp>
        <p:nvSpPr>
          <p:cNvPr id="163" name="Google Shape;163;p3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64" name="Google Shape;164;p3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65" name="Google Shape;165;p36"/>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166" name="Shape 166"/>
        <p:cNvGrpSpPr/>
        <p:nvPr/>
      </p:nvGrpSpPr>
      <p:grpSpPr>
        <a:xfrm>
          <a:off x="0" y="0"/>
          <a:ext cx="0" cy="0"/>
          <a:chOff x="0" y="0"/>
          <a:chExt cx="0" cy="0"/>
        </a:xfrm>
      </p:grpSpPr>
      <p:pic>
        <p:nvPicPr>
          <p:cNvPr id="167" name="Google Shape;167;p37"/>
          <p:cNvPicPr preferRelativeResize="0"/>
          <p:nvPr/>
        </p:nvPicPr>
        <p:blipFill rotWithShape="1">
          <a:blip r:embed="rId2">
            <a:alphaModFix/>
          </a:blip>
          <a:srcRect b="0" l="0" r="0" t="0"/>
          <a:stretch/>
        </p:blipFill>
        <p:spPr>
          <a:xfrm>
            <a:off x="1522" y="0"/>
            <a:ext cx="9142500" cy="6858000"/>
          </a:xfrm>
          <a:prstGeom prst="rect">
            <a:avLst/>
          </a:prstGeom>
          <a:noFill/>
          <a:ln>
            <a:noFill/>
          </a:ln>
        </p:spPr>
      </p:pic>
      <p:sp>
        <p:nvSpPr>
          <p:cNvPr id="168" name="Google Shape;168;p37"/>
          <p:cNvSpPr txBox="1"/>
          <p:nvPr>
            <p:ph idx="1" type="subTitle"/>
          </p:nvPr>
        </p:nvSpPr>
        <p:spPr>
          <a:xfrm>
            <a:off x="1371600" y="3886200"/>
            <a:ext cx="6400800" cy="8988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480"/>
              </a:spcBef>
              <a:spcAft>
                <a:spcPts val="0"/>
              </a:spcAft>
              <a:buClr>
                <a:srgbClr val="888888"/>
              </a:buClr>
              <a:buSzPts val="1400"/>
              <a:buFont typeface="Arial"/>
              <a:buNone/>
              <a:defRPr/>
            </a:lvl1pPr>
            <a:lvl2pPr indent="0" lvl="1" marL="457200" marR="0" rtl="0" algn="ctr">
              <a:lnSpc>
                <a:spcPct val="100000"/>
              </a:lnSpc>
              <a:spcBef>
                <a:spcPts val="400"/>
              </a:spcBef>
              <a:spcAft>
                <a:spcPts val="0"/>
              </a:spcAft>
              <a:buClr>
                <a:srgbClr val="888888"/>
              </a:buClr>
              <a:buSzPts val="1400"/>
              <a:buFont typeface="Arial"/>
              <a:buNone/>
              <a:defRPr/>
            </a:lvl2pPr>
            <a:lvl3pPr indent="0" lvl="2" marL="914400" marR="0" rtl="0" algn="ctr">
              <a:lnSpc>
                <a:spcPct val="100000"/>
              </a:lnSpc>
              <a:spcBef>
                <a:spcPts val="360"/>
              </a:spcBef>
              <a:spcAft>
                <a:spcPts val="0"/>
              </a:spcAft>
              <a:buClr>
                <a:srgbClr val="888888"/>
              </a:buClr>
              <a:buSzPts val="1400"/>
              <a:buFont typeface="Arial"/>
              <a:buNone/>
              <a:defRPr/>
            </a:lvl3pPr>
            <a:lvl4pPr indent="0" lvl="3" marL="1371600" marR="0" rtl="0" algn="ctr">
              <a:lnSpc>
                <a:spcPct val="100000"/>
              </a:lnSpc>
              <a:spcBef>
                <a:spcPts val="320"/>
              </a:spcBef>
              <a:spcAft>
                <a:spcPts val="0"/>
              </a:spcAft>
              <a:buClr>
                <a:srgbClr val="888888"/>
              </a:buClr>
              <a:buSzPts val="1400"/>
              <a:buFont typeface="Arial"/>
              <a:buNone/>
              <a:defRPr/>
            </a:lvl4pPr>
            <a:lvl5pPr indent="0" lvl="4" marL="1828800" marR="0" rtl="0" algn="ctr">
              <a:lnSpc>
                <a:spcPct val="100000"/>
              </a:lnSpc>
              <a:spcBef>
                <a:spcPts val="320"/>
              </a:spcBef>
              <a:spcAft>
                <a:spcPts val="0"/>
              </a:spcAft>
              <a:buClr>
                <a:srgbClr val="888888"/>
              </a:buClr>
              <a:buSzPts val="1400"/>
              <a:buFont typeface="Arial"/>
              <a:buNone/>
              <a:defRPr/>
            </a:lvl5pPr>
            <a:lvl6pPr indent="0" lvl="5" marL="2286000" marR="0" rtl="0" algn="ctr">
              <a:lnSpc>
                <a:spcPct val="100000"/>
              </a:lnSpc>
              <a:spcBef>
                <a:spcPts val="400"/>
              </a:spcBef>
              <a:spcAft>
                <a:spcPts val="0"/>
              </a:spcAft>
              <a:buClr>
                <a:srgbClr val="888888"/>
              </a:buClr>
              <a:buSzPts val="1400"/>
              <a:buFont typeface="Arial"/>
              <a:buNone/>
              <a:defRPr/>
            </a:lvl6pPr>
            <a:lvl7pPr indent="0" lvl="6" marL="2743200" marR="0" rtl="0" algn="ctr">
              <a:lnSpc>
                <a:spcPct val="100000"/>
              </a:lnSpc>
              <a:spcBef>
                <a:spcPts val="400"/>
              </a:spcBef>
              <a:spcAft>
                <a:spcPts val="0"/>
              </a:spcAft>
              <a:buClr>
                <a:srgbClr val="888888"/>
              </a:buClr>
              <a:buSzPts val="1400"/>
              <a:buFont typeface="Arial"/>
              <a:buNone/>
              <a:defRPr/>
            </a:lvl7pPr>
            <a:lvl8pPr indent="0" lvl="7" marL="3200400" marR="0" rtl="0" algn="ctr">
              <a:lnSpc>
                <a:spcPct val="100000"/>
              </a:lnSpc>
              <a:spcBef>
                <a:spcPts val="400"/>
              </a:spcBef>
              <a:spcAft>
                <a:spcPts val="0"/>
              </a:spcAft>
              <a:buClr>
                <a:srgbClr val="888888"/>
              </a:buClr>
              <a:buSzPts val="1400"/>
              <a:buFont typeface="Arial"/>
              <a:buNone/>
              <a:defRPr/>
            </a:lvl8pPr>
            <a:lvl9pPr indent="0" lvl="8" marL="3657600" marR="0" rtl="0" algn="ctr">
              <a:lnSpc>
                <a:spcPct val="100000"/>
              </a:lnSpc>
              <a:spcBef>
                <a:spcPts val="400"/>
              </a:spcBef>
              <a:spcAft>
                <a:spcPts val="0"/>
              </a:spcAft>
              <a:buClr>
                <a:srgbClr val="888888"/>
              </a:buClr>
              <a:buSzPts val="1400"/>
              <a:buFont typeface="Arial"/>
              <a:buNone/>
              <a:defRPr/>
            </a:lvl9pPr>
          </a:lstStyle>
          <a:p/>
        </p:txBody>
      </p:sp>
      <p:sp>
        <p:nvSpPr>
          <p:cNvPr id="169" name="Google Shape;169;p3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70" name="Google Shape;170;p3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71" name="Google Shape;171;p37"/>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172" name="Google Shape;172;p37"/>
          <p:cNvSpPr/>
          <p:nvPr/>
        </p:nvSpPr>
        <p:spPr>
          <a:xfrm>
            <a:off x="2003777" y="2356556"/>
            <a:ext cx="1120500" cy="1128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73" name="Shape 173"/>
        <p:cNvGrpSpPr/>
        <p:nvPr/>
      </p:nvGrpSpPr>
      <p:grpSpPr>
        <a:xfrm>
          <a:off x="0" y="0"/>
          <a:ext cx="0" cy="0"/>
          <a:chOff x="0" y="0"/>
          <a:chExt cx="0" cy="0"/>
        </a:xfrm>
      </p:grpSpPr>
      <p:sp>
        <p:nvSpPr>
          <p:cNvPr id="174" name="Google Shape;174;p38"/>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5" name="Google Shape;175;p38"/>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76" name="Google Shape;176;p3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77" name="Google Shape;177;p3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78" name="Google Shape;178;p38"/>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79" name="Shape 179"/>
        <p:cNvGrpSpPr/>
        <p:nvPr/>
      </p:nvGrpSpPr>
      <p:grpSpPr>
        <a:xfrm>
          <a:off x="0" y="0"/>
          <a:ext cx="0" cy="0"/>
          <a:chOff x="0" y="0"/>
          <a:chExt cx="0" cy="0"/>
        </a:xfrm>
      </p:grpSpPr>
      <p:pic>
        <p:nvPicPr>
          <p:cNvPr id="180" name="Google Shape;180;p39"/>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181" name="Google Shape;181;p39"/>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2" name="Google Shape;182;p39"/>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83" name="Google Shape;183;p3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84" name="Google Shape;184;p3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85" name="Google Shape;185;p39"/>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186" name="Shape 186"/>
        <p:cNvGrpSpPr/>
        <p:nvPr/>
      </p:nvGrpSpPr>
      <p:grpSpPr>
        <a:xfrm>
          <a:off x="0" y="0"/>
          <a:ext cx="0" cy="0"/>
          <a:chOff x="0" y="0"/>
          <a:chExt cx="0" cy="0"/>
        </a:xfrm>
      </p:grpSpPr>
      <p:pic>
        <p:nvPicPr>
          <p:cNvPr id="187" name="Google Shape;187;p40"/>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188" name="Google Shape;188;p40"/>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9" name="Google Shape;189;p40"/>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90" name="Google Shape;190;p4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91" name="Google Shape;191;p4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92" name="Google Shape;192;p40"/>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193" name="Shape 193"/>
        <p:cNvGrpSpPr/>
        <p:nvPr/>
      </p:nvGrpSpPr>
      <p:grpSpPr>
        <a:xfrm>
          <a:off x="0" y="0"/>
          <a:ext cx="0" cy="0"/>
          <a:chOff x="0" y="0"/>
          <a:chExt cx="0" cy="0"/>
        </a:xfrm>
      </p:grpSpPr>
      <p:pic>
        <p:nvPicPr>
          <p:cNvPr id="194" name="Google Shape;194;p41"/>
          <p:cNvPicPr preferRelativeResize="0"/>
          <p:nvPr/>
        </p:nvPicPr>
        <p:blipFill rotWithShape="1">
          <a:blip r:embed="rId2">
            <a:alphaModFix/>
          </a:blip>
          <a:srcRect b="0" l="0" r="0" t="0"/>
          <a:stretch/>
        </p:blipFill>
        <p:spPr>
          <a:xfrm>
            <a:off x="0" y="0"/>
            <a:ext cx="9141900" cy="6858000"/>
          </a:xfrm>
          <a:prstGeom prst="rect">
            <a:avLst/>
          </a:prstGeom>
          <a:noFill/>
          <a:ln>
            <a:noFill/>
          </a:ln>
        </p:spPr>
      </p:pic>
      <p:sp>
        <p:nvSpPr>
          <p:cNvPr id="195" name="Google Shape;195;p41"/>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41"/>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97" name="Google Shape;197;p4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98" name="Google Shape;198;p4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99" name="Google Shape;199;p41"/>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spTree>
      <p:nvGrpSpPr>
        <p:cNvPr id="200" name="Shape 200"/>
        <p:cNvGrpSpPr/>
        <p:nvPr/>
      </p:nvGrpSpPr>
      <p:grpSpPr>
        <a:xfrm>
          <a:off x="0" y="0"/>
          <a:ext cx="0" cy="0"/>
          <a:chOff x="0" y="0"/>
          <a:chExt cx="0" cy="0"/>
        </a:xfrm>
      </p:grpSpPr>
      <p:pic>
        <p:nvPicPr>
          <p:cNvPr id="201" name="Google Shape;201;p42"/>
          <p:cNvPicPr preferRelativeResize="0"/>
          <p:nvPr/>
        </p:nvPicPr>
        <p:blipFill rotWithShape="1">
          <a:blip r:embed="rId2">
            <a:alphaModFix/>
          </a:blip>
          <a:srcRect b="0" l="0" r="0" t="0"/>
          <a:stretch/>
        </p:blipFill>
        <p:spPr>
          <a:xfrm>
            <a:off x="0" y="0"/>
            <a:ext cx="9141900" cy="6858000"/>
          </a:xfrm>
          <a:prstGeom prst="rect">
            <a:avLst/>
          </a:prstGeom>
          <a:noFill/>
          <a:ln>
            <a:noFill/>
          </a:ln>
        </p:spPr>
      </p:pic>
      <p:sp>
        <p:nvSpPr>
          <p:cNvPr id="202" name="Google Shape;202;p42"/>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3" name="Google Shape;203;p42"/>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04" name="Google Shape;204;p4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05" name="Google Shape;205;p4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06" name="Google Shape;206;p42"/>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5"/>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0" name="Google Shape;20;p5"/>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and Content">
  <p:cSld name="6_Title and Content">
    <p:spTree>
      <p:nvGrpSpPr>
        <p:cNvPr id="207" name="Shape 207"/>
        <p:cNvGrpSpPr/>
        <p:nvPr/>
      </p:nvGrpSpPr>
      <p:grpSpPr>
        <a:xfrm>
          <a:off x="0" y="0"/>
          <a:ext cx="0" cy="0"/>
          <a:chOff x="0" y="0"/>
          <a:chExt cx="0" cy="0"/>
        </a:xfrm>
      </p:grpSpPr>
      <p:pic>
        <p:nvPicPr>
          <p:cNvPr id="208" name="Google Shape;208;p43"/>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209" name="Google Shape;209;p43"/>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10" name="Google Shape;210;p4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11" name="Google Shape;211;p4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12" name="Google Shape;212;p43"/>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213" name="Google Shape;213;p43"/>
          <p:cNvSpPr/>
          <p:nvPr/>
        </p:nvSpPr>
        <p:spPr>
          <a:xfrm>
            <a:off x="7281332" y="296333"/>
            <a:ext cx="352800" cy="28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43"/>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15" name="Shape 215"/>
        <p:cNvGrpSpPr/>
        <p:nvPr/>
      </p:nvGrpSpPr>
      <p:grpSpPr>
        <a:xfrm>
          <a:off x="0" y="0"/>
          <a:ext cx="0" cy="0"/>
          <a:chOff x="0" y="0"/>
          <a:chExt cx="0" cy="0"/>
        </a:xfrm>
      </p:grpSpPr>
      <p:sp>
        <p:nvSpPr>
          <p:cNvPr id="216" name="Google Shape;216;p4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17" name="Google Shape;217;p4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18" name="Google Shape;218;p44"/>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219" name="Google Shape;219;p44"/>
          <p:cNvSpPr txBox="1"/>
          <p:nvPr>
            <p:ph idx="1" type="body"/>
          </p:nvPr>
        </p:nvSpPr>
        <p:spPr>
          <a:xfrm>
            <a:off x="1481137" y="2851150"/>
            <a:ext cx="6435600" cy="149550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2"/>
              </a:buClr>
              <a:buSzPts val="1400"/>
              <a:buFont typeface="Calibri"/>
              <a:buNone/>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and Content">
  <p:cSld name="7_Title and Content">
    <p:spTree>
      <p:nvGrpSpPr>
        <p:cNvPr id="220" name="Shape 220"/>
        <p:cNvGrpSpPr/>
        <p:nvPr/>
      </p:nvGrpSpPr>
      <p:grpSpPr>
        <a:xfrm>
          <a:off x="0" y="0"/>
          <a:ext cx="0" cy="0"/>
          <a:chOff x="0" y="0"/>
          <a:chExt cx="0" cy="0"/>
        </a:xfrm>
      </p:grpSpPr>
      <p:pic>
        <p:nvPicPr>
          <p:cNvPr id="221" name="Google Shape;221;p45"/>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222" name="Google Shape;222;p4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23" name="Google Shape;223;p4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24" name="Google Shape;224;p45"/>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225" name="Google Shape;225;p45"/>
          <p:cNvSpPr txBox="1"/>
          <p:nvPr>
            <p:ph idx="1" type="body"/>
          </p:nvPr>
        </p:nvSpPr>
        <p:spPr>
          <a:xfrm>
            <a:off x="1481137" y="2851150"/>
            <a:ext cx="6435600" cy="149550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2"/>
              </a:buClr>
              <a:buSzPts val="1400"/>
              <a:buFont typeface="Calibri"/>
              <a:buNone/>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and Content">
  <p:cSld name="9_Title and Content">
    <p:spTree>
      <p:nvGrpSpPr>
        <p:cNvPr id="226" name="Shape 226"/>
        <p:cNvGrpSpPr/>
        <p:nvPr/>
      </p:nvGrpSpPr>
      <p:grpSpPr>
        <a:xfrm>
          <a:off x="0" y="0"/>
          <a:ext cx="0" cy="0"/>
          <a:chOff x="0" y="0"/>
          <a:chExt cx="0" cy="0"/>
        </a:xfrm>
      </p:grpSpPr>
      <p:pic>
        <p:nvPicPr>
          <p:cNvPr id="227" name="Google Shape;227;p46"/>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228" name="Google Shape;228;p4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29" name="Google Shape;229;p4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30" name="Google Shape;230;p46"/>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231" name="Google Shape;231;p46"/>
          <p:cNvSpPr txBox="1"/>
          <p:nvPr>
            <p:ph idx="1" type="body"/>
          </p:nvPr>
        </p:nvSpPr>
        <p:spPr>
          <a:xfrm>
            <a:off x="1481137" y="2851150"/>
            <a:ext cx="6435600" cy="149550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2"/>
              </a:buClr>
              <a:buSzPts val="1400"/>
              <a:buFont typeface="Calibri"/>
              <a:buNone/>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Title and Content">
  <p:cSld name="10_Title and Content">
    <p:spTree>
      <p:nvGrpSpPr>
        <p:cNvPr id="232" name="Shape 232"/>
        <p:cNvGrpSpPr/>
        <p:nvPr/>
      </p:nvGrpSpPr>
      <p:grpSpPr>
        <a:xfrm>
          <a:off x="0" y="0"/>
          <a:ext cx="0" cy="0"/>
          <a:chOff x="0" y="0"/>
          <a:chExt cx="0" cy="0"/>
        </a:xfrm>
      </p:grpSpPr>
      <p:pic>
        <p:nvPicPr>
          <p:cNvPr id="233" name="Google Shape;233;p47"/>
          <p:cNvPicPr preferRelativeResize="0"/>
          <p:nvPr/>
        </p:nvPicPr>
        <p:blipFill rotWithShape="1">
          <a:blip r:embed="rId2">
            <a:alphaModFix/>
          </a:blip>
          <a:srcRect b="0" l="0" r="0" t="0"/>
          <a:stretch/>
        </p:blipFill>
        <p:spPr>
          <a:xfrm>
            <a:off x="0" y="0"/>
            <a:ext cx="9141900" cy="6858000"/>
          </a:xfrm>
          <a:prstGeom prst="rect">
            <a:avLst/>
          </a:prstGeom>
          <a:noFill/>
          <a:ln>
            <a:noFill/>
          </a:ln>
        </p:spPr>
      </p:pic>
      <p:sp>
        <p:nvSpPr>
          <p:cNvPr id="234" name="Google Shape;234;p4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35" name="Google Shape;235;p4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36" name="Google Shape;236;p47"/>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237" name="Google Shape;237;p47"/>
          <p:cNvSpPr txBox="1"/>
          <p:nvPr>
            <p:ph idx="1" type="body"/>
          </p:nvPr>
        </p:nvSpPr>
        <p:spPr>
          <a:xfrm>
            <a:off x="1481137" y="2851150"/>
            <a:ext cx="6435600" cy="149550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2"/>
              </a:buClr>
              <a:buSzPts val="1400"/>
              <a:buFont typeface="Calibri"/>
              <a:buNone/>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and Content">
  <p:cSld name="11_Title and Content">
    <p:spTree>
      <p:nvGrpSpPr>
        <p:cNvPr id="238" name="Shape 238"/>
        <p:cNvGrpSpPr/>
        <p:nvPr/>
      </p:nvGrpSpPr>
      <p:grpSpPr>
        <a:xfrm>
          <a:off x="0" y="0"/>
          <a:ext cx="0" cy="0"/>
          <a:chOff x="0" y="0"/>
          <a:chExt cx="0" cy="0"/>
        </a:xfrm>
      </p:grpSpPr>
      <p:pic>
        <p:nvPicPr>
          <p:cNvPr id="239" name="Google Shape;239;p48"/>
          <p:cNvPicPr preferRelativeResize="0"/>
          <p:nvPr/>
        </p:nvPicPr>
        <p:blipFill rotWithShape="1">
          <a:blip r:embed="rId2">
            <a:alphaModFix/>
          </a:blip>
          <a:srcRect b="0" l="0" r="0" t="0"/>
          <a:stretch/>
        </p:blipFill>
        <p:spPr>
          <a:xfrm>
            <a:off x="0" y="0"/>
            <a:ext cx="9141900" cy="6858000"/>
          </a:xfrm>
          <a:prstGeom prst="rect">
            <a:avLst/>
          </a:prstGeom>
          <a:noFill/>
          <a:ln>
            <a:noFill/>
          </a:ln>
        </p:spPr>
      </p:pic>
      <p:sp>
        <p:nvSpPr>
          <p:cNvPr id="240" name="Google Shape;240;p4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41" name="Google Shape;241;p4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42" name="Google Shape;242;p48"/>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243" name="Google Shape;243;p48"/>
          <p:cNvSpPr txBox="1"/>
          <p:nvPr>
            <p:ph idx="1" type="body"/>
          </p:nvPr>
        </p:nvSpPr>
        <p:spPr>
          <a:xfrm>
            <a:off x="1481137" y="2851150"/>
            <a:ext cx="6435600" cy="149550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2"/>
              </a:buClr>
              <a:buSzPts val="1400"/>
              <a:buFont typeface="Calibri"/>
              <a:buNone/>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Title and Content">
  <p:cSld name="12_Title and Content">
    <p:spTree>
      <p:nvGrpSpPr>
        <p:cNvPr id="244" name="Shape 244"/>
        <p:cNvGrpSpPr/>
        <p:nvPr/>
      </p:nvGrpSpPr>
      <p:grpSpPr>
        <a:xfrm>
          <a:off x="0" y="0"/>
          <a:ext cx="0" cy="0"/>
          <a:chOff x="0" y="0"/>
          <a:chExt cx="0" cy="0"/>
        </a:xfrm>
      </p:grpSpPr>
      <p:pic>
        <p:nvPicPr>
          <p:cNvPr id="245" name="Google Shape;245;p49"/>
          <p:cNvPicPr preferRelativeResize="0"/>
          <p:nvPr/>
        </p:nvPicPr>
        <p:blipFill rotWithShape="1">
          <a:blip r:embed="rId2">
            <a:alphaModFix/>
          </a:blip>
          <a:srcRect b="0" l="0" r="0" t="0"/>
          <a:stretch/>
        </p:blipFill>
        <p:spPr>
          <a:xfrm>
            <a:off x="0" y="0"/>
            <a:ext cx="9142500" cy="6858000"/>
          </a:xfrm>
          <a:prstGeom prst="rect">
            <a:avLst/>
          </a:prstGeom>
          <a:noFill/>
          <a:ln>
            <a:noFill/>
          </a:ln>
        </p:spPr>
      </p:pic>
      <p:sp>
        <p:nvSpPr>
          <p:cNvPr id="246" name="Google Shape;246;p4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47" name="Google Shape;247;p4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48" name="Google Shape;248;p49"/>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
        <p:nvSpPr>
          <p:cNvPr id="249" name="Google Shape;249;p49"/>
          <p:cNvSpPr/>
          <p:nvPr/>
        </p:nvSpPr>
        <p:spPr>
          <a:xfrm>
            <a:off x="7281332" y="296333"/>
            <a:ext cx="352800" cy="28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49"/>
          <p:cNvSpPr txBox="1"/>
          <p:nvPr>
            <p:ph idx="1" type="body"/>
          </p:nvPr>
        </p:nvSpPr>
        <p:spPr>
          <a:xfrm>
            <a:off x="1481137" y="2851150"/>
            <a:ext cx="6435600" cy="149550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2"/>
              </a:buClr>
              <a:buSzPts val="1400"/>
              <a:buFont typeface="Calibri"/>
              <a:buNone/>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1" name="Shape 251"/>
        <p:cNvGrpSpPr/>
        <p:nvPr/>
      </p:nvGrpSpPr>
      <p:grpSpPr>
        <a:xfrm>
          <a:off x="0" y="0"/>
          <a:ext cx="0" cy="0"/>
          <a:chOff x="0" y="0"/>
          <a:chExt cx="0" cy="0"/>
        </a:xfrm>
      </p:grpSpPr>
      <p:sp>
        <p:nvSpPr>
          <p:cNvPr id="252" name="Google Shape;252;p50"/>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3" name="Google Shape;253;p50"/>
          <p:cNvSpPr txBox="1"/>
          <p:nvPr>
            <p:ph idx="1" type="body"/>
          </p:nvPr>
        </p:nvSpPr>
        <p:spPr>
          <a:xfrm>
            <a:off x="280559" y="1314374"/>
            <a:ext cx="4215300" cy="48117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4" name="Google Shape;254;p50"/>
          <p:cNvSpPr txBox="1"/>
          <p:nvPr>
            <p:ph idx="2" type="body"/>
          </p:nvPr>
        </p:nvSpPr>
        <p:spPr>
          <a:xfrm>
            <a:off x="4648198" y="1314374"/>
            <a:ext cx="4196700" cy="48117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5" name="Google Shape;255;p5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56" name="Google Shape;256;p5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57" name="Google Shape;257;p50"/>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8" name="Shape 258"/>
        <p:cNvGrpSpPr/>
        <p:nvPr/>
      </p:nvGrpSpPr>
      <p:grpSpPr>
        <a:xfrm>
          <a:off x="0" y="0"/>
          <a:ext cx="0" cy="0"/>
          <a:chOff x="0" y="0"/>
          <a:chExt cx="0" cy="0"/>
        </a:xfrm>
      </p:grpSpPr>
      <p:sp>
        <p:nvSpPr>
          <p:cNvPr id="259" name="Google Shape;259;p51"/>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0" name="Google Shape;260;p51"/>
          <p:cNvSpPr txBox="1"/>
          <p:nvPr>
            <p:ph idx="1" type="body"/>
          </p:nvPr>
        </p:nvSpPr>
        <p:spPr>
          <a:xfrm>
            <a:off x="280559" y="1284057"/>
            <a:ext cx="4216800" cy="639900"/>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261" name="Google Shape;261;p51"/>
          <p:cNvSpPr txBox="1"/>
          <p:nvPr>
            <p:ph idx="2" type="body"/>
          </p:nvPr>
        </p:nvSpPr>
        <p:spPr>
          <a:xfrm>
            <a:off x="280559" y="1923818"/>
            <a:ext cx="4216800" cy="42639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2" name="Google Shape;262;p51"/>
          <p:cNvSpPr txBox="1"/>
          <p:nvPr>
            <p:ph idx="3" type="body"/>
          </p:nvPr>
        </p:nvSpPr>
        <p:spPr>
          <a:xfrm>
            <a:off x="4645025" y="1284057"/>
            <a:ext cx="4200000" cy="639900"/>
          </a:xfrm>
          <a:prstGeom prst="rect">
            <a:avLst/>
          </a:prstGeom>
          <a:noFill/>
          <a:ln>
            <a:noFill/>
          </a:ln>
        </p:spPr>
        <p:txBody>
          <a:bodyPr anchorCtr="0" anchor="b"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263" name="Google Shape;263;p51"/>
          <p:cNvSpPr txBox="1"/>
          <p:nvPr>
            <p:ph idx="4" type="body"/>
          </p:nvPr>
        </p:nvSpPr>
        <p:spPr>
          <a:xfrm>
            <a:off x="4645025" y="1923818"/>
            <a:ext cx="4200000" cy="42639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4" name="Google Shape;264;p5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65" name="Google Shape;265;p5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66" name="Google Shape;266;p51"/>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7" name="Shape 267"/>
        <p:cNvGrpSpPr/>
        <p:nvPr/>
      </p:nvGrpSpPr>
      <p:grpSpPr>
        <a:xfrm>
          <a:off x="0" y="0"/>
          <a:ext cx="0" cy="0"/>
          <a:chOff x="0" y="0"/>
          <a:chExt cx="0" cy="0"/>
        </a:xfrm>
      </p:grpSpPr>
      <p:sp>
        <p:nvSpPr>
          <p:cNvPr id="268" name="Google Shape;268;p52"/>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9" name="Google Shape;269;p5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70" name="Google Shape;270;p5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71" name="Google Shape;271;p52"/>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2" name="Shape 272"/>
        <p:cNvGrpSpPr/>
        <p:nvPr/>
      </p:nvGrpSpPr>
      <p:grpSpPr>
        <a:xfrm>
          <a:off x="0" y="0"/>
          <a:ext cx="0" cy="0"/>
          <a:chOff x="0" y="0"/>
          <a:chExt cx="0" cy="0"/>
        </a:xfrm>
      </p:grpSpPr>
      <p:sp>
        <p:nvSpPr>
          <p:cNvPr id="273" name="Google Shape;273;p5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74" name="Google Shape;274;p5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75" name="Google Shape;275;p53"/>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76" name="Shape 276"/>
        <p:cNvGrpSpPr/>
        <p:nvPr/>
      </p:nvGrpSpPr>
      <p:grpSpPr>
        <a:xfrm>
          <a:off x="0" y="0"/>
          <a:ext cx="0" cy="0"/>
          <a:chOff x="0" y="0"/>
          <a:chExt cx="0" cy="0"/>
        </a:xfrm>
      </p:grpSpPr>
      <p:sp>
        <p:nvSpPr>
          <p:cNvPr id="277" name="Google Shape;277;p54"/>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8" name="Google Shape;278;p54"/>
          <p:cNvSpPr txBox="1"/>
          <p:nvPr>
            <p:ph idx="1" type="body"/>
          </p:nvPr>
        </p:nvSpPr>
        <p:spPr>
          <a:xfrm>
            <a:off x="3575050" y="273050"/>
            <a:ext cx="5111700" cy="58527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9" name="Google Shape;279;p54"/>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280" name="Google Shape;280;p5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81" name="Google Shape;281;p5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82" name="Google Shape;282;p54"/>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83" name="Shape 283"/>
        <p:cNvGrpSpPr/>
        <p:nvPr/>
      </p:nvGrpSpPr>
      <p:grpSpPr>
        <a:xfrm>
          <a:off x="0" y="0"/>
          <a:ext cx="0" cy="0"/>
          <a:chOff x="0" y="0"/>
          <a:chExt cx="0" cy="0"/>
        </a:xfrm>
      </p:grpSpPr>
      <p:sp>
        <p:nvSpPr>
          <p:cNvPr id="284" name="Google Shape;284;p55"/>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5" name="Google Shape;285;p55"/>
          <p:cNvSpPr/>
          <p:nvPr>
            <p:ph idx="2" type="pic"/>
          </p:nvPr>
        </p:nvSpPr>
        <p:spPr>
          <a:xfrm>
            <a:off x="1792288" y="612775"/>
            <a:ext cx="5486400" cy="4114800"/>
          </a:xfrm>
          <a:prstGeom prst="rect">
            <a:avLst/>
          </a:prstGeom>
          <a:noFill/>
          <a:ln>
            <a:noFill/>
          </a:ln>
        </p:spPr>
      </p:sp>
      <p:sp>
        <p:nvSpPr>
          <p:cNvPr id="286" name="Google Shape;286;p55"/>
          <p:cNvSpPr txBox="1"/>
          <p:nvPr>
            <p:ph idx="1" type="body"/>
          </p:nvPr>
        </p:nvSpPr>
        <p:spPr>
          <a:xfrm>
            <a:off x="1792288" y="5367337"/>
            <a:ext cx="5486400" cy="8049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Font typeface="Calibri"/>
              <a:buNone/>
              <a:defRPr/>
            </a:lvl1pPr>
            <a:lvl2pPr indent="-228600" lvl="1" marL="914400" rtl="0">
              <a:spcBef>
                <a:spcPts val="0"/>
              </a:spcBef>
              <a:spcAft>
                <a:spcPts val="0"/>
              </a:spcAft>
              <a:buSzPts val="1400"/>
              <a:buFont typeface="Calibri"/>
              <a:buNone/>
              <a:defRPr/>
            </a:lvl2pPr>
            <a:lvl3pPr indent="-228600" lvl="2" marL="1371600" rtl="0">
              <a:spcBef>
                <a:spcPts val="0"/>
              </a:spcBef>
              <a:spcAft>
                <a:spcPts val="0"/>
              </a:spcAft>
              <a:buSzPts val="1400"/>
              <a:buFont typeface="Calibri"/>
              <a:buNone/>
              <a:defRPr/>
            </a:lvl3pPr>
            <a:lvl4pPr indent="-228600" lvl="3" marL="1828800" rtl="0">
              <a:spcBef>
                <a:spcPts val="0"/>
              </a:spcBef>
              <a:spcAft>
                <a:spcPts val="0"/>
              </a:spcAft>
              <a:buSzPts val="1400"/>
              <a:buFont typeface="Calibri"/>
              <a:buNone/>
              <a:defRPr/>
            </a:lvl4pPr>
            <a:lvl5pPr indent="-228600" lvl="4" marL="2286000" rtl="0">
              <a:spcBef>
                <a:spcPts val="0"/>
              </a:spcBef>
              <a:spcAft>
                <a:spcPts val="0"/>
              </a:spcAft>
              <a:buSzPts val="1400"/>
              <a:buFont typeface="Calibri"/>
              <a:buNone/>
              <a:defRPr/>
            </a:lvl5pPr>
            <a:lvl6pPr indent="-228600" lvl="5" marL="2743200" rtl="0">
              <a:spcBef>
                <a:spcPts val="0"/>
              </a:spcBef>
              <a:spcAft>
                <a:spcPts val="0"/>
              </a:spcAft>
              <a:buSzPts val="1400"/>
              <a:buFont typeface="Calibri"/>
              <a:buNone/>
              <a:defRPr/>
            </a:lvl6pPr>
            <a:lvl7pPr indent="-228600" lvl="6" marL="3200400" rtl="0">
              <a:spcBef>
                <a:spcPts val="0"/>
              </a:spcBef>
              <a:spcAft>
                <a:spcPts val="0"/>
              </a:spcAft>
              <a:buSzPts val="1400"/>
              <a:buFont typeface="Calibri"/>
              <a:buNone/>
              <a:defRPr/>
            </a:lvl7pPr>
            <a:lvl8pPr indent="-228600" lvl="7" marL="3657600" rtl="0">
              <a:spcBef>
                <a:spcPts val="0"/>
              </a:spcBef>
              <a:spcAft>
                <a:spcPts val="0"/>
              </a:spcAft>
              <a:buSzPts val="1400"/>
              <a:buFont typeface="Calibri"/>
              <a:buNone/>
              <a:defRPr/>
            </a:lvl8pPr>
            <a:lvl9pPr indent="-228600" lvl="8" marL="4114800" rtl="0">
              <a:spcBef>
                <a:spcPts val="0"/>
              </a:spcBef>
              <a:spcAft>
                <a:spcPts val="0"/>
              </a:spcAft>
              <a:buSzPts val="1400"/>
              <a:buFont typeface="Calibri"/>
              <a:buNone/>
              <a:defRPr/>
            </a:lvl9pPr>
          </a:lstStyle>
          <a:p/>
        </p:txBody>
      </p:sp>
      <p:sp>
        <p:nvSpPr>
          <p:cNvPr id="287" name="Google Shape;287;p5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88" name="Google Shape;288;p5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89" name="Google Shape;289;p55"/>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0" name="Shape 290"/>
        <p:cNvGrpSpPr/>
        <p:nvPr/>
      </p:nvGrpSpPr>
      <p:grpSpPr>
        <a:xfrm>
          <a:off x="0" y="0"/>
          <a:ext cx="0" cy="0"/>
          <a:chOff x="0" y="0"/>
          <a:chExt cx="0" cy="0"/>
        </a:xfrm>
      </p:grpSpPr>
      <p:sp>
        <p:nvSpPr>
          <p:cNvPr id="291" name="Google Shape;291;p56"/>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2" name="Google Shape;292;p56"/>
          <p:cNvSpPr txBox="1"/>
          <p:nvPr>
            <p:ph idx="1" type="body"/>
          </p:nvPr>
        </p:nvSpPr>
        <p:spPr>
          <a:xfrm rot="5400000">
            <a:off x="2141932" y="-576512"/>
            <a:ext cx="4841700" cy="85644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93" name="Google Shape;293;p5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94" name="Google Shape;294;p5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295" name="Google Shape;295;p56"/>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96" name="Shape 296"/>
        <p:cNvGrpSpPr/>
        <p:nvPr/>
      </p:nvGrpSpPr>
      <p:grpSpPr>
        <a:xfrm>
          <a:off x="0" y="0"/>
          <a:ext cx="0" cy="0"/>
          <a:chOff x="0" y="0"/>
          <a:chExt cx="0" cy="0"/>
        </a:xfrm>
      </p:grpSpPr>
      <p:sp>
        <p:nvSpPr>
          <p:cNvPr id="297" name="Google Shape;297;p57"/>
          <p:cNvSpPr txBox="1"/>
          <p:nvPr>
            <p:ph type="title"/>
          </p:nvPr>
        </p:nvSpPr>
        <p:spPr>
          <a:xfrm rot="5400000">
            <a:off x="4732349" y="2171688"/>
            <a:ext cx="5851500" cy="20574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1"/>
              </a:buClr>
              <a:buSzPts val="1400"/>
              <a:buFont typeface="Calibri"/>
              <a:buNone/>
              <a:defRPr/>
            </a:lvl1pPr>
            <a:lvl2pPr lvl="1" rtl="0">
              <a:spcBef>
                <a:spcPts val="0"/>
              </a:spcBef>
              <a:spcAft>
                <a:spcPts val="0"/>
              </a:spcAft>
              <a:buSzPts val="1400"/>
              <a:buNone/>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8" name="Google Shape;298;p57"/>
          <p:cNvSpPr txBox="1"/>
          <p:nvPr>
            <p:ph idx="1" type="body"/>
          </p:nvPr>
        </p:nvSpPr>
        <p:spPr>
          <a:xfrm rot="5400000">
            <a:off x="541349" y="190487"/>
            <a:ext cx="5851500" cy="6019800"/>
          </a:xfrm>
          <a:prstGeom prst="rect">
            <a:avLst/>
          </a:prstGeom>
          <a:noFill/>
          <a:ln>
            <a:noFill/>
          </a:ln>
        </p:spPr>
        <p:txBody>
          <a:bodyPr anchorCtr="0" anchor="t" bIns="91425" lIns="91425" spcFirstLastPara="1" rIns="91425" wrap="square" tIns="91425"/>
          <a:lstStyle>
            <a:lvl1pPr indent="-317500" lvl="0" marL="457200" rtl="0" algn="l">
              <a:spcBef>
                <a:spcPts val="480"/>
              </a:spcBef>
              <a:spcAft>
                <a:spcPts val="0"/>
              </a:spcAft>
              <a:buClr>
                <a:schemeClr val="dk1"/>
              </a:buClr>
              <a:buSzPts val="1400"/>
              <a:buFont typeface="Arial"/>
              <a:buChar char="•"/>
              <a:defRPr/>
            </a:lvl1pPr>
            <a:lvl2pPr indent="-317500" lvl="1" marL="914400" rtl="0" algn="l">
              <a:spcBef>
                <a:spcPts val="400"/>
              </a:spcBef>
              <a:spcAft>
                <a:spcPts val="0"/>
              </a:spcAft>
              <a:buClr>
                <a:schemeClr val="dk1"/>
              </a:buClr>
              <a:buSzPts val="1400"/>
              <a:buFont typeface="Arial"/>
              <a:buChar char="–"/>
              <a:defRPr/>
            </a:lvl2pPr>
            <a:lvl3pPr indent="-317500" lvl="2" marL="1371600" rtl="0" algn="l">
              <a:spcBef>
                <a:spcPts val="36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99" name="Google Shape;299;p5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00" name="Google Shape;300;p5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301" name="Google Shape;301;p57"/>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2" name="Shape 302"/>
        <p:cNvGrpSpPr/>
        <p:nvPr/>
      </p:nvGrpSpPr>
      <p:grpSpPr>
        <a:xfrm>
          <a:off x="0" y="0"/>
          <a:ext cx="0" cy="0"/>
          <a:chOff x="0" y="0"/>
          <a:chExt cx="0" cy="0"/>
        </a:xfrm>
      </p:grpSpPr>
      <p:sp>
        <p:nvSpPr>
          <p:cNvPr id="303" name="Google Shape;303;p58"/>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04" name="Google Shape;304;p58"/>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rtl="0" algn="ctr">
              <a:lnSpc>
                <a:spcPct val="100000"/>
              </a:lnSpc>
              <a:spcBef>
                <a:spcPts val="48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360"/>
              </a:spcBef>
              <a:spcAft>
                <a:spcPts val="0"/>
              </a:spcAft>
              <a:buSzPts val="2800"/>
              <a:buNone/>
              <a:defRPr sz="2800"/>
            </a:lvl3pPr>
            <a:lvl4pPr lvl="3" rtl="0" algn="ctr">
              <a:lnSpc>
                <a:spcPct val="100000"/>
              </a:lnSpc>
              <a:spcBef>
                <a:spcPts val="320"/>
              </a:spcBef>
              <a:spcAft>
                <a:spcPts val="0"/>
              </a:spcAft>
              <a:buSzPts val="2800"/>
              <a:buNone/>
              <a:defRPr sz="2800"/>
            </a:lvl4pPr>
            <a:lvl5pPr lvl="4" rtl="0" algn="ctr">
              <a:lnSpc>
                <a:spcPct val="100000"/>
              </a:lnSpc>
              <a:spcBef>
                <a:spcPts val="32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305" name="Google Shape;305;p5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8890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 Slide_1">
    <p:spTree>
      <p:nvGrpSpPr>
        <p:cNvPr id="306" name="Shape 306"/>
        <p:cNvGrpSpPr/>
        <p:nvPr/>
      </p:nvGrpSpPr>
      <p:grpSpPr>
        <a:xfrm>
          <a:off x="0" y="0"/>
          <a:ext cx="0" cy="0"/>
          <a:chOff x="0" y="0"/>
          <a:chExt cx="0" cy="0"/>
        </a:xfrm>
      </p:grpSpPr>
      <p:sp>
        <p:nvSpPr>
          <p:cNvPr id="307" name="Google Shape;307;p5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8" name="Google Shape;308;p59"/>
          <p:cNvPicPr preferRelativeResize="0"/>
          <p:nvPr/>
        </p:nvPicPr>
        <p:blipFill rotWithShape="1">
          <a:blip r:embed="rId2">
            <a:alphaModFix/>
          </a:blip>
          <a:srcRect b="0" l="0" r="635" t="0"/>
          <a:stretch/>
        </p:blipFill>
        <p:spPr>
          <a:xfrm>
            <a:off x="1192" y="6018214"/>
            <a:ext cx="9142800" cy="868500"/>
          </a:xfrm>
          <a:prstGeom prst="rect">
            <a:avLst/>
          </a:prstGeom>
          <a:noFill/>
          <a:ln>
            <a:noFill/>
          </a:ln>
        </p:spPr>
      </p:pic>
      <p:grpSp>
        <p:nvGrpSpPr>
          <p:cNvPr id="309" name="Google Shape;309;p59"/>
          <p:cNvGrpSpPr/>
          <p:nvPr/>
        </p:nvGrpSpPr>
        <p:grpSpPr>
          <a:xfrm>
            <a:off x="2405336" y="2753482"/>
            <a:ext cx="1257255" cy="1256395"/>
            <a:chOff x="5256212" y="2085436"/>
            <a:chExt cx="2024892" cy="1517569"/>
          </a:xfrm>
        </p:grpSpPr>
        <p:sp>
          <p:nvSpPr>
            <p:cNvPr id="310" name="Google Shape;310;p59"/>
            <p:cNvSpPr/>
            <p:nvPr/>
          </p:nvSpPr>
          <p:spPr>
            <a:xfrm>
              <a:off x="5256212" y="2096962"/>
              <a:ext cx="220800" cy="315000"/>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59"/>
            <p:cNvSpPr/>
            <p:nvPr/>
          </p:nvSpPr>
          <p:spPr>
            <a:xfrm>
              <a:off x="5463685" y="2091199"/>
              <a:ext cx="334200" cy="32670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59"/>
            <p:cNvSpPr/>
            <p:nvPr/>
          </p:nvSpPr>
          <p:spPr>
            <a:xfrm>
              <a:off x="5256212" y="2444657"/>
              <a:ext cx="220800" cy="313200"/>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59"/>
            <p:cNvSpPr/>
            <p:nvPr/>
          </p:nvSpPr>
          <p:spPr>
            <a:xfrm>
              <a:off x="5498264" y="2444657"/>
              <a:ext cx="255600" cy="313200"/>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59"/>
            <p:cNvSpPr/>
            <p:nvPr/>
          </p:nvSpPr>
          <p:spPr>
            <a:xfrm>
              <a:off x="5780658" y="2444657"/>
              <a:ext cx="182400" cy="313200"/>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59"/>
            <p:cNvSpPr/>
            <p:nvPr/>
          </p:nvSpPr>
          <p:spPr>
            <a:xfrm>
              <a:off x="5285027" y="2788509"/>
              <a:ext cx="268800" cy="315000"/>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59"/>
            <p:cNvSpPr/>
            <p:nvPr/>
          </p:nvSpPr>
          <p:spPr>
            <a:xfrm>
              <a:off x="5582790" y="2788509"/>
              <a:ext cx="178800" cy="315000"/>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59"/>
            <p:cNvSpPr/>
            <p:nvPr/>
          </p:nvSpPr>
          <p:spPr>
            <a:xfrm>
              <a:off x="5780658" y="2788509"/>
              <a:ext cx="405300" cy="315000"/>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59"/>
            <p:cNvSpPr/>
            <p:nvPr/>
          </p:nvSpPr>
          <p:spPr>
            <a:xfrm>
              <a:off x="6134131" y="3067049"/>
              <a:ext cx="27000" cy="3660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59"/>
            <p:cNvSpPr/>
            <p:nvPr/>
          </p:nvSpPr>
          <p:spPr>
            <a:xfrm>
              <a:off x="6166789" y="3067049"/>
              <a:ext cx="34500" cy="3660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0" name="Google Shape;320;p59"/>
            <p:cNvGrpSpPr/>
            <p:nvPr/>
          </p:nvGrpSpPr>
          <p:grpSpPr>
            <a:xfrm>
              <a:off x="6359801" y="2085436"/>
              <a:ext cx="921303" cy="1035935"/>
              <a:chOff x="6359801" y="2085436"/>
              <a:chExt cx="921303" cy="1035935"/>
            </a:xfrm>
          </p:grpSpPr>
          <p:sp>
            <p:nvSpPr>
              <p:cNvPr id="321" name="Google Shape;321;p59"/>
              <p:cNvSpPr/>
              <p:nvPr/>
            </p:nvSpPr>
            <p:spPr>
              <a:xfrm>
                <a:off x="6413087" y="2871372"/>
                <a:ext cx="259200" cy="249900"/>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59"/>
              <p:cNvSpPr/>
              <p:nvPr/>
            </p:nvSpPr>
            <p:spPr>
              <a:xfrm>
                <a:off x="6609827" y="2958471"/>
                <a:ext cx="433500" cy="162900"/>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59"/>
              <p:cNvSpPr/>
              <p:nvPr/>
            </p:nvSpPr>
            <p:spPr>
              <a:xfrm>
                <a:off x="6413087" y="2483016"/>
                <a:ext cx="630300" cy="601500"/>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59"/>
              <p:cNvSpPr/>
              <p:nvPr/>
            </p:nvSpPr>
            <p:spPr>
              <a:xfrm>
                <a:off x="6359801" y="2655162"/>
                <a:ext cx="186600" cy="21630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59"/>
              <p:cNvSpPr/>
              <p:nvPr/>
            </p:nvSpPr>
            <p:spPr>
              <a:xfrm>
                <a:off x="6652864" y="2092609"/>
                <a:ext cx="243000" cy="7275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59"/>
              <p:cNvSpPr/>
              <p:nvPr/>
            </p:nvSpPr>
            <p:spPr>
              <a:xfrm>
                <a:off x="6359801" y="2431781"/>
                <a:ext cx="109500" cy="26040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59"/>
              <p:cNvSpPr/>
              <p:nvPr/>
            </p:nvSpPr>
            <p:spPr>
              <a:xfrm>
                <a:off x="6359801" y="2315992"/>
                <a:ext cx="397500" cy="339300"/>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59"/>
              <p:cNvSpPr/>
              <p:nvPr/>
            </p:nvSpPr>
            <p:spPr>
              <a:xfrm>
                <a:off x="6359801" y="2431781"/>
                <a:ext cx="186600" cy="2448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59"/>
              <p:cNvSpPr/>
              <p:nvPr/>
            </p:nvSpPr>
            <p:spPr>
              <a:xfrm>
                <a:off x="6359801" y="2194053"/>
                <a:ext cx="249900" cy="237600"/>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59"/>
              <p:cNvSpPr/>
              <p:nvPr/>
            </p:nvSpPr>
            <p:spPr>
              <a:xfrm>
                <a:off x="6503259" y="2085436"/>
                <a:ext cx="225300" cy="273600"/>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59"/>
              <p:cNvSpPr/>
              <p:nvPr/>
            </p:nvSpPr>
            <p:spPr>
              <a:xfrm>
                <a:off x="6609827" y="2085436"/>
                <a:ext cx="147600" cy="273600"/>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59"/>
              <p:cNvSpPr/>
              <p:nvPr/>
            </p:nvSpPr>
            <p:spPr>
              <a:xfrm>
                <a:off x="6728691" y="2085436"/>
                <a:ext cx="167100" cy="230700"/>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59"/>
              <p:cNvSpPr/>
              <p:nvPr/>
            </p:nvSpPr>
            <p:spPr>
              <a:xfrm>
                <a:off x="6883418" y="2092609"/>
                <a:ext cx="109500" cy="402600"/>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59"/>
              <p:cNvSpPr/>
              <p:nvPr/>
            </p:nvSpPr>
            <p:spPr>
              <a:xfrm>
                <a:off x="6895715" y="2092609"/>
                <a:ext cx="198900" cy="31260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59"/>
              <p:cNvSpPr/>
              <p:nvPr/>
            </p:nvSpPr>
            <p:spPr>
              <a:xfrm>
                <a:off x="6871123" y="2495311"/>
                <a:ext cx="211200" cy="324900"/>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59"/>
              <p:cNvSpPr/>
              <p:nvPr/>
            </p:nvSpPr>
            <p:spPr>
              <a:xfrm>
                <a:off x="6883418" y="2323165"/>
                <a:ext cx="301200" cy="404700"/>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59"/>
              <p:cNvSpPr/>
              <p:nvPr/>
            </p:nvSpPr>
            <p:spPr>
              <a:xfrm>
                <a:off x="7094504" y="2323165"/>
                <a:ext cx="186600" cy="22740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59"/>
              <p:cNvSpPr/>
              <p:nvPr/>
            </p:nvSpPr>
            <p:spPr>
              <a:xfrm>
                <a:off x="7142665" y="2480965"/>
                <a:ext cx="138300" cy="24690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59"/>
              <p:cNvSpPr/>
              <p:nvPr/>
            </p:nvSpPr>
            <p:spPr>
              <a:xfrm>
                <a:off x="7225664" y="2480965"/>
                <a:ext cx="55200" cy="31980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59"/>
              <p:cNvSpPr/>
              <p:nvPr/>
            </p:nvSpPr>
            <p:spPr>
              <a:xfrm>
                <a:off x="6871123" y="2621349"/>
                <a:ext cx="407700" cy="198900"/>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59"/>
              <p:cNvSpPr/>
              <p:nvPr/>
            </p:nvSpPr>
            <p:spPr>
              <a:xfrm>
                <a:off x="6871123" y="2800668"/>
                <a:ext cx="407700" cy="11370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59"/>
              <p:cNvSpPr/>
              <p:nvPr/>
            </p:nvSpPr>
            <p:spPr>
              <a:xfrm>
                <a:off x="6871123" y="2820138"/>
                <a:ext cx="381300" cy="264300"/>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3" name="Google Shape;343;p59"/>
            <p:cNvSpPr/>
            <p:nvPr/>
          </p:nvSpPr>
          <p:spPr>
            <a:xfrm>
              <a:off x="5285928" y="3178778"/>
              <a:ext cx="341100" cy="414900"/>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59"/>
            <p:cNvSpPr/>
            <p:nvPr/>
          </p:nvSpPr>
          <p:spPr>
            <a:xfrm>
              <a:off x="5653792" y="3178778"/>
              <a:ext cx="1026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5" name="Google Shape;345;p59"/>
            <p:cNvSpPr/>
            <p:nvPr/>
          </p:nvSpPr>
          <p:spPr>
            <a:xfrm>
              <a:off x="5782902" y="3171605"/>
              <a:ext cx="438600" cy="43140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59"/>
            <p:cNvSpPr/>
            <p:nvPr/>
          </p:nvSpPr>
          <p:spPr>
            <a:xfrm>
              <a:off x="6253235" y="3178778"/>
              <a:ext cx="1014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7" name="Google Shape;347;p59"/>
            <p:cNvSpPr/>
            <p:nvPr/>
          </p:nvSpPr>
          <p:spPr>
            <a:xfrm>
              <a:off x="6372099" y="3178778"/>
              <a:ext cx="293100" cy="414900"/>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59"/>
            <p:cNvSpPr/>
            <p:nvPr/>
          </p:nvSpPr>
          <p:spPr>
            <a:xfrm>
              <a:off x="6622122" y="3178778"/>
              <a:ext cx="399600" cy="414900"/>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59"/>
            <p:cNvSpPr/>
            <p:nvPr/>
          </p:nvSpPr>
          <p:spPr>
            <a:xfrm>
              <a:off x="7039172" y="3178778"/>
              <a:ext cx="237600" cy="414900"/>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50" name="Google Shape;350;p59"/>
          <p:cNvCxnSpPr/>
          <p:nvPr/>
        </p:nvCxnSpPr>
        <p:spPr>
          <a:xfrm>
            <a:off x="3962400" y="2700913"/>
            <a:ext cx="0" cy="1361100"/>
          </a:xfrm>
          <a:prstGeom prst="straightConnector1">
            <a:avLst/>
          </a:prstGeom>
          <a:noFill/>
          <a:ln cap="flat" cmpd="sng" w="25400">
            <a:solidFill>
              <a:srgbClr val="7F7F7F"/>
            </a:solidFill>
            <a:prstDash val="dot"/>
            <a:round/>
            <a:headEnd len="sm" w="sm" type="none"/>
            <a:tailEnd len="sm" w="sm" type="none"/>
          </a:ln>
        </p:spPr>
      </p:cxnSp>
      <p:sp>
        <p:nvSpPr>
          <p:cNvPr id="351" name="Google Shape;351;p59"/>
          <p:cNvSpPr txBox="1"/>
          <p:nvPr>
            <p:ph type="title"/>
          </p:nvPr>
        </p:nvSpPr>
        <p:spPr>
          <a:xfrm>
            <a:off x="4191000" y="2957431"/>
            <a:ext cx="4191000" cy="8085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1400"/>
              <a:buFont typeface="Tahoma"/>
              <a:buNone/>
              <a:defRPr b="1" i="0" sz="3200" u="none" cap="none" strike="noStrike">
                <a:solidFill>
                  <a:schemeClr val="dk1"/>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73600"/>
            <a:ext cx="8229240" cy="530820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8"/>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8" name="Google Shape;28;p8"/>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9" name="Google Shape;29;p8"/>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2" name="Google Shape;32;p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3" name="Google Shape;33;p9"/>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4" name="Google Shape;34;p9"/>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Google Shape;37;p10"/>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8" name="Google Shape;38;p10"/>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9" name="Google Shape;39;p10"/>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4.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image" Target="../media/image4.jp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6" Type="http://schemas.openxmlformats.org/officeDocument/2006/relationships/slideLayout" Target="../slideLayouts/slideLayout50.xml"/><Relationship Id="rId25" Type="http://schemas.openxmlformats.org/officeDocument/2006/relationships/slideLayout" Target="../slideLayouts/slideLayout49.xml"/><Relationship Id="rId28" Type="http://schemas.openxmlformats.org/officeDocument/2006/relationships/slideLayout" Target="../slideLayouts/slideLayout52.xml"/><Relationship Id="rId27" Type="http://schemas.openxmlformats.org/officeDocument/2006/relationships/slideLayout" Target="../slideLayouts/slideLayout51.xml"/><Relationship Id="rId5" Type="http://schemas.openxmlformats.org/officeDocument/2006/relationships/slideLayout" Target="../slideLayouts/slideLayout29.xml"/><Relationship Id="rId6" Type="http://schemas.openxmlformats.org/officeDocument/2006/relationships/slideLayout" Target="../slideLayouts/slideLayout30.xml"/><Relationship Id="rId29" Type="http://schemas.openxmlformats.org/officeDocument/2006/relationships/slideLayout" Target="../slideLayouts/slideLayout53.xml"/><Relationship Id="rId7" Type="http://schemas.openxmlformats.org/officeDocument/2006/relationships/slideLayout" Target="../slideLayouts/slideLayout31.xml"/><Relationship Id="rId8" Type="http://schemas.openxmlformats.org/officeDocument/2006/relationships/slideLayout" Target="../slideLayouts/slideLayout32.xml"/><Relationship Id="rId31" Type="http://schemas.openxmlformats.org/officeDocument/2006/relationships/slideLayout" Target="../slideLayouts/slideLayout55.xml"/><Relationship Id="rId30" Type="http://schemas.openxmlformats.org/officeDocument/2006/relationships/slideLayout" Target="../slideLayouts/slideLayout54.xml"/><Relationship Id="rId11" Type="http://schemas.openxmlformats.org/officeDocument/2006/relationships/slideLayout" Target="../slideLayouts/slideLayout35.xml"/><Relationship Id="rId33" Type="http://schemas.openxmlformats.org/officeDocument/2006/relationships/theme" Target="../theme/theme2.xml"/><Relationship Id="rId10" Type="http://schemas.openxmlformats.org/officeDocument/2006/relationships/slideLayout" Target="../slideLayouts/slideLayout34.xml"/><Relationship Id="rId32" Type="http://schemas.openxmlformats.org/officeDocument/2006/relationships/slideLayout" Target="../slideLayouts/slideLayout56.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440" y="0"/>
            <a:ext cx="9135000" cy="685044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0"/>
            <a:ext cx="9135000" cy="6850440"/>
          </a:xfrm>
          <a:prstGeom prst="rect">
            <a:avLst/>
          </a:prstGeom>
          <a:noFill/>
          <a:ln>
            <a:noFill/>
          </a:ln>
        </p:spPr>
      </p:pic>
      <p:sp>
        <p:nvSpPr>
          <p:cNvPr id="8" name="Google Shape;8;p1"/>
          <p:cNvSpPr txBox="1"/>
          <p:nvPr>
            <p:ph type="title"/>
          </p:nvPr>
        </p:nvSpPr>
        <p:spPr>
          <a:xfrm>
            <a:off x="457200" y="273600"/>
            <a:ext cx="8229240" cy="114480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 name="Google Shape;9;p1"/>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1440" y="0"/>
            <a:ext cx="9135000" cy="6850440"/>
          </a:xfrm>
          <a:prstGeom prst="rect">
            <a:avLst/>
          </a:prstGeom>
          <a:noFill/>
          <a:ln>
            <a:noFill/>
          </a:ln>
        </p:spPr>
      </p:pic>
      <p:sp>
        <p:nvSpPr>
          <p:cNvPr id="58" name="Google Shape;58;p14"/>
          <p:cNvSpPr txBox="1"/>
          <p:nvPr>
            <p:ph type="title"/>
          </p:nvPr>
        </p:nvSpPr>
        <p:spPr>
          <a:xfrm>
            <a:off x="457200" y="273600"/>
            <a:ext cx="8228160" cy="1144800"/>
          </a:xfrm>
          <a:prstGeom prst="rect">
            <a:avLst/>
          </a:prstGeom>
          <a:noFill/>
          <a:ln>
            <a:noFill/>
          </a:ln>
        </p:spPr>
        <p:txBody>
          <a:bodyPr anchorCtr="0" anchor="ctr" bIns="91425" lIns="91425" spcFirstLastPara="1" rIns="91425" wrap="square" tIns="91425"/>
          <a:lstStyle>
            <a:lvl1pPr indent="0" lvl="0">
              <a:spcBef>
                <a:spcPts val="0"/>
              </a:spcBef>
              <a:spcAft>
                <a:spcPts val="0"/>
              </a:spcAft>
              <a:buSzPts val="1400"/>
              <a:buNone/>
              <a:defRPr sz="1800"/>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9" name="Google Shape;59;p14"/>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pic>
        <p:nvPicPr>
          <p:cNvPr id="111" name="Google Shape;111;p28"/>
          <p:cNvPicPr preferRelativeResize="0"/>
          <p:nvPr/>
        </p:nvPicPr>
        <p:blipFill rotWithShape="1">
          <a:blip r:embed="rId1">
            <a:alphaModFix/>
          </a:blip>
          <a:srcRect b="0" l="0" r="0" t="0"/>
          <a:stretch/>
        </p:blipFill>
        <p:spPr>
          <a:xfrm>
            <a:off x="1522" y="0"/>
            <a:ext cx="9142500" cy="6858000"/>
          </a:xfrm>
          <a:prstGeom prst="rect">
            <a:avLst/>
          </a:prstGeom>
          <a:noFill/>
          <a:ln>
            <a:noFill/>
          </a:ln>
        </p:spPr>
      </p:pic>
      <p:sp>
        <p:nvSpPr>
          <p:cNvPr id="112" name="Google Shape;112;p28"/>
          <p:cNvSpPr txBox="1"/>
          <p:nvPr>
            <p:ph type="title"/>
          </p:nvPr>
        </p:nvSpPr>
        <p:spPr>
          <a:xfrm>
            <a:off x="280559" y="584766"/>
            <a:ext cx="8564400" cy="5967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a:lvl1pPr>
            <a:lvl2pPr indent="0" lvl="1" marL="0" marR="0" rtl="0" algn="l">
              <a:lnSpc>
                <a:spcPct val="100000"/>
              </a:lnSpc>
              <a:spcBef>
                <a:spcPts val="0"/>
              </a:spcBef>
              <a:spcAft>
                <a:spcPts val="0"/>
              </a:spcAft>
              <a:buClr>
                <a:srgbClr val="000000"/>
              </a:buClr>
              <a:buSzPts val="1400"/>
              <a:buFont typeface="Arial"/>
              <a:buNone/>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3" name="Google Shape;113;p28"/>
          <p:cNvSpPr txBox="1"/>
          <p:nvPr>
            <p:ph idx="1" type="body"/>
          </p:nvPr>
        </p:nvSpPr>
        <p:spPr>
          <a:xfrm>
            <a:off x="280559" y="1284837"/>
            <a:ext cx="8564400" cy="48417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480"/>
              </a:spcBef>
              <a:spcAft>
                <a:spcPts val="0"/>
              </a:spcAft>
              <a:buClr>
                <a:schemeClr val="dk1"/>
              </a:buClr>
              <a:buSzPts val="1400"/>
              <a:buFont typeface="Arial"/>
              <a:buChar char="•"/>
              <a:defRPr/>
            </a:lvl1pPr>
            <a:lvl2pPr indent="-317500" lvl="1" marL="914400" marR="0" rtl="0" algn="l">
              <a:lnSpc>
                <a:spcPct val="100000"/>
              </a:lnSpc>
              <a:spcBef>
                <a:spcPts val="400"/>
              </a:spcBef>
              <a:spcAft>
                <a:spcPts val="0"/>
              </a:spcAft>
              <a:buClr>
                <a:schemeClr val="dk1"/>
              </a:buClr>
              <a:buSzPts val="1400"/>
              <a:buFont typeface="Arial"/>
              <a:buChar char="–"/>
              <a:defRPr/>
            </a:lvl2pPr>
            <a:lvl3pPr indent="-317500" lvl="2" marL="1371600" marR="0" rtl="0" algn="l">
              <a:lnSpc>
                <a:spcPct val="100000"/>
              </a:lnSpc>
              <a:spcBef>
                <a:spcPts val="360"/>
              </a:spcBef>
              <a:spcAft>
                <a:spcPts val="0"/>
              </a:spcAft>
              <a:buClr>
                <a:schemeClr val="dk1"/>
              </a:buClr>
              <a:buSzPts val="1400"/>
              <a:buFont typeface="Arial"/>
              <a:buChar char="•"/>
              <a:defRPr/>
            </a:lvl3pPr>
            <a:lvl4pPr indent="-317500" lvl="3" marL="1828800" marR="0" rtl="0" algn="l">
              <a:lnSpc>
                <a:spcPct val="100000"/>
              </a:lnSpc>
              <a:spcBef>
                <a:spcPts val="320"/>
              </a:spcBef>
              <a:spcAft>
                <a:spcPts val="0"/>
              </a:spcAft>
              <a:buClr>
                <a:schemeClr val="dk1"/>
              </a:buClr>
              <a:buSzPts val="1400"/>
              <a:buFont typeface="Arial"/>
              <a:buChar char="–"/>
              <a:defRPr/>
            </a:lvl4pPr>
            <a:lvl5pPr indent="-317500" lvl="4" marL="2286000" marR="0" rtl="0" algn="l">
              <a:lnSpc>
                <a:spcPct val="100000"/>
              </a:lnSpc>
              <a:spcBef>
                <a:spcPts val="320"/>
              </a:spcBef>
              <a:spcAft>
                <a:spcPts val="0"/>
              </a:spcAft>
              <a:buClr>
                <a:schemeClr val="dk1"/>
              </a:buClr>
              <a:buSzPts val="1400"/>
              <a:buFont typeface="Arial"/>
              <a:buChar char="»"/>
              <a:defRPr/>
            </a:lvl5pPr>
            <a:lvl6pPr indent="-317500" lvl="5" marL="2743200" marR="0" rtl="0" algn="l">
              <a:lnSpc>
                <a:spcPct val="100000"/>
              </a:lnSpc>
              <a:spcBef>
                <a:spcPts val="400"/>
              </a:spcBef>
              <a:spcAft>
                <a:spcPts val="0"/>
              </a:spcAft>
              <a:buClr>
                <a:schemeClr val="dk1"/>
              </a:buClr>
              <a:buSzPts val="1400"/>
              <a:buFont typeface="Arial"/>
              <a:buChar char="•"/>
              <a:defRPr/>
            </a:lvl6pPr>
            <a:lvl7pPr indent="-317500" lvl="6" marL="3200400" marR="0" rtl="0" algn="l">
              <a:lnSpc>
                <a:spcPct val="100000"/>
              </a:lnSpc>
              <a:spcBef>
                <a:spcPts val="400"/>
              </a:spcBef>
              <a:spcAft>
                <a:spcPts val="0"/>
              </a:spcAft>
              <a:buClr>
                <a:schemeClr val="dk1"/>
              </a:buClr>
              <a:buSzPts val="1400"/>
              <a:buFont typeface="Arial"/>
              <a:buChar char="•"/>
              <a:defRPr/>
            </a:lvl7pPr>
            <a:lvl8pPr indent="-317500" lvl="7" marL="3657600" marR="0" rtl="0" algn="l">
              <a:lnSpc>
                <a:spcPct val="100000"/>
              </a:lnSpc>
              <a:spcBef>
                <a:spcPts val="400"/>
              </a:spcBef>
              <a:spcAft>
                <a:spcPts val="0"/>
              </a:spcAft>
              <a:buClr>
                <a:schemeClr val="dk1"/>
              </a:buClr>
              <a:buSzPts val="1400"/>
              <a:buFont typeface="Arial"/>
              <a:buChar char="•"/>
              <a:defRPr/>
            </a:lvl8pPr>
            <a:lvl9pPr indent="-317500" lvl="8" marL="4114800" marR="0" rtl="0" algn="l">
              <a:lnSpc>
                <a:spcPct val="100000"/>
              </a:lnSpc>
              <a:spcBef>
                <a:spcPts val="400"/>
              </a:spcBef>
              <a:spcAft>
                <a:spcPts val="0"/>
              </a:spcAft>
              <a:buClr>
                <a:schemeClr val="dk1"/>
              </a:buClr>
              <a:buSzPts val="1400"/>
              <a:buFont typeface="Arial"/>
              <a:buChar char="•"/>
              <a:defRPr/>
            </a:lvl9pPr>
          </a:lstStyle>
          <a:p/>
        </p:txBody>
      </p:sp>
      <p:sp>
        <p:nvSpPr>
          <p:cNvPr id="114" name="Google Shape;114;p2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15" name="Google Shape;115;p2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a:lvl1pPr>
            <a:lvl2pPr indent="0" lvl="1" marL="457200" marR="0" rtl="0" algn="l">
              <a:lnSpc>
                <a:spcPct val="100000"/>
              </a:lnSpc>
              <a:spcBef>
                <a:spcPts val="0"/>
              </a:spcBef>
              <a:spcAft>
                <a:spcPts val="0"/>
              </a:spcAft>
              <a:buClr>
                <a:srgbClr val="000000"/>
              </a:buClr>
              <a:buSzPts val="1400"/>
              <a:buFont typeface="Arial"/>
              <a:buNone/>
              <a:defRPr/>
            </a:lvl2pPr>
            <a:lvl3pPr indent="0" lvl="2" marL="914400" marR="0" rtl="0" algn="l">
              <a:lnSpc>
                <a:spcPct val="100000"/>
              </a:lnSpc>
              <a:spcBef>
                <a:spcPts val="0"/>
              </a:spcBef>
              <a:spcAft>
                <a:spcPts val="0"/>
              </a:spcAft>
              <a:buClr>
                <a:srgbClr val="000000"/>
              </a:buClr>
              <a:buSzPts val="1400"/>
              <a:buFont typeface="Arial"/>
              <a:buNone/>
              <a:defRPr/>
            </a:lvl3pPr>
            <a:lvl4pPr indent="0" lvl="3" marL="1371600" marR="0" rtl="0" algn="l">
              <a:lnSpc>
                <a:spcPct val="100000"/>
              </a:lnSpc>
              <a:spcBef>
                <a:spcPts val="0"/>
              </a:spcBef>
              <a:spcAft>
                <a:spcPts val="0"/>
              </a:spcAft>
              <a:buClr>
                <a:srgbClr val="000000"/>
              </a:buClr>
              <a:buSzPts val="1400"/>
              <a:buFont typeface="Arial"/>
              <a:buNone/>
              <a:defRPr/>
            </a:lvl4pPr>
            <a:lvl5pPr indent="0" lvl="4" marL="1828800" marR="0" rtl="0" algn="l">
              <a:lnSpc>
                <a:spcPct val="100000"/>
              </a:lnSpc>
              <a:spcBef>
                <a:spcPts val="0"/>
              </a:spcBef>
              <a:spcAft>
                <a:spcPts val="0"/>
              </a:spcAft>
              <a:buClr>
                <a:srgbClr val="000000"/>
              </a:buClr>
              <a:buSzPts val="1400"/>
              <a:buFont typeface="Arial"/>
              <a:buNone/>
              <a:defRPr/>
            </a:lvl5pPr>
            <a:lvl6pPr indent="0" lvl="5" marL="2286000" marR="0" rtl="0" algn="l">
              <a:lnSpc>
                <a:spcPct val="100000"/>
              </a:lnSpc>
              <a:spcBef>
                <a:spcPts val="0"/>
              </a:spcBef>
              <a:spcAft>
                <a:spcPts val="0"/>
              </a:spcAft>
              <a:buClr>
                <a:srgbClr val="000000"/>
              </a:buClr>
              <a:buSzPts val="1400"/>
              <a:buFont typeface="Arial"/>
              <a:buNone/>
              <a:defRPr/>
            </a:lvl6pPr>
            <a:lvl7pPr indent="0" lvl="6" marL="2743200" marR="0" rtl="0" algn="l">
              <a:lnSpc>
                <a:spcPct val="100000"/>
              </a:lnSpc>
              <a:spcBef>
                <a:spcPts val="0"/>
              </a:spcBef>
              <a:spcAft>
                <a:spcPts val="0"/>
              </a:spcAft>
              <a:buClr>
                <a:srgbClr val="000000"/>
              </a:buClr>
              <a:buSzPts val="1400"/>
              <a:buFont typeface="Arial"/>
              <a:buNone/>
              <a:defRPr/>
            </a:lvl7pPr>
            <a:lvl8pPr indent="0" lvl="7" marL="3200400" marR="0" rtl="0" algn="l">
              <a:lnSpc>
                <a:spcPct val="100000"/>
              </a:lnSpc>
              <a:spcBef>
                <a:spcPts val="0"/>
              </a:spcBef>
              <a:spcAft>
                <a:spcPts val="0"/>
              </a:spcAft>
              <a:buClr>
                <a:srgbClr val="000000"/>
              </a:buClr>
              <a:buSzPts val="1400"/>
              <a:buFont typeface="Arial"/>
              <a:buNone/>
              <a:defRPr/>
            </a:lvl8pPr>
            <a:lvl9pPr indent="0" lvl="8" marL="3657600" marR="0" rtl="0" algn="l">
              <a:lnSpc>
                <a:spcPct val="100000"/>
              </a:lnSpc>
              <a:spcBef>
                <a:spcPts val="0"/>
              </a:spcBef>
              <a:spcAft>
                <a:spcPts val="0"/>
              </a:spcAft>
              <a:buClr>
                <a:srgbClr val="000000"/>
              </a:buClr>
              <a:buSzPts val="1400"/>
              <a:buFont typeface="Arial"/>
              <a:buNone/>
              <a:defRPr/>
            </a:lvl9pPr>
          </a:lstStyle>
          <a:p/>
        </p:txBody>
      </p:sp>
      <p:sp>
        <p:nvSpPr>
          <p:cNvPr id="116" name="Google Shape;116;p28"/>
          <p:cNvSpPr txBox="1"/>
          <p:nvPr>
            <p:ph idx="12" type="sldNum"/>
          </p:nvPr>
        </p:nvSpPr>
        <p:spPr>
          <a:xfrm>
            <a:off x="6553200" y="6356350"/>
            <a:ext cx="21336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Clr>
                <a:srgbClr val="000000"/>
              </a:buClr>
              <a:buSzPts val="1400"/>
              <a:buFont typeface="Arial"/>
              <a:buChar char="●"/>
            </a:pPr>
            <a:r>
              <a:t/>
            </a:r>
            <a:endParaRPr/>
          </a:p>
          <a:p>
            <a:pPr indent="-88900" lvl="1" marL="457200" rtl="0" algn="l">
              <a:spcBef>
                <a:spcPts val="0"/>
              </a:spcBef>
              <a:spcAft>
                <a:spcPts val="0"/>
              </a:spcAft>
              <a:buClr>
                <a:srgbClr val="000000"/>
              </a:buClr>
              <a:buSzPts val="1400"/>
              <a:buFont typeface="Courier New"/>
              <a:buChar char="o"/>
            </a:pPr>
            <a:r>
              <a:t/>
            </a:r>
            <a:endParaRPr/>
          </a:p>
          <a:p>
            <a:pPr indent="-88900" lvl="2" marL="914400" rtl="0" algn="l">
              <a:spcBef>
                <a:spcPts val="0"/>
              </a:spcBef>
              <a:spcAft>
                <a:spcPts val="0"/>
              </a:spcAft>
              <a:buClr>
                <a:srgbClr val="000000"/>
              </a:buClr>
              <a:buSzPts val="1400"/>
              <a:buFont typeface="Noto Symbol"/>
              <a:buChar char="▪"/>
            </a:pPr>
            <a:r>
              <a:t/>
            </a:r>
            <a:endParaRPr/>
          </a:p>
          <a:p>
            <a:pPr indent="-88900" lvl="3" marL="1371600" rtl="0" algn="l">
              <a:spcBef>
                <a:spcPts val="0"/>
              </a:spcBef>
              <a:spcAft>
                <a:spcPts val="0"/>
              </a:spcAft>
              <a:buClr>
                <a:srgbClr val="000000"/>
              </a:buClr>
              <a:buSzPts val="1400"/>
              <a:buFont typeface="Arial"/>
              <a:buChar char="●"/>
            </a:pPr>
            <a:r>
              <a:t/>
            </a:r>
            <a:endParaRPr/>
          </a:p>
          <a:p>
            <a:pPr indent="-88900" lvl="4" marL="1828800" rtl="0" algn="l">
              <a:spcBef>
                <a:spcPts val="0"/>
              </a:spcBef>
              <a:spcAft>
                <a:spcPts val="0"/>
              </a:spcAft>
              <a:buClr>
                <a:srgbClr val="000000"/>
              </a:buClr>
              <a:buSzPts val="1400"/>
              <a:buFont typeface="Courier New"/>
              <a:buChar char="o"/>
            </a:pPr>
            <a:r>
              <a:t/>
            </a:r>
            <a:endParaRPr/>
          </a:p>
          <a:p>
            <a:pPr indent="-88900" lvl="5" marL="2286000" rtl="0" algn="l">
              <a:spcBef>
                <a:spcPts val="0"/>
              </a:spcBef>
              <a:spcAft>
                <a:spcPts val="0"/>
              </a:spcAft>
              <a:buClr>
                <a:srgbClr val="000000"/>
              </a:buClr>
              <a:buSzPts val="1400"/>
              <a:buFont typeface="Noto Symbol"/>
              <a:buChar char="▪"/>
            </a:pPr>
            <a:r>
              <a:t/>
            </a:r>
            <a:endParaRPr/>
          </a:p>
          <a:p>
            <a:pPr indent="-88900" lvl="6" marL="2743200" rtl="0" algn="l">
              <a:spcBef>
                <a:spcPts val="0"/>
              </a:spcBef>
              <a:spcAft>
                <a:spcPts val="0"/>
              </a:spcAft>
              <a:buClr>
                <a:srgbClr val="000000"/>
              </a:buClr>
              <a:buSzPts val="1400"/>
              <a:buFont typeface="Arial"/>
              <a:buChar char="●"/>
            </a:pPr>
            <a:r>
              <a:t/>
            </a:r>
            <a:endParaRPr/>
          </a:p>
          <a:p>
            <a:pPr indent="-88900" lvl="7" marL="3200400" rtl="0" algn="l">
              <a:spcBef>
                <a:spcPts val="0"/>
              </a:spcBef>
              <a:spcAft>
                <a:spcPts val="0"/>
              </a:spcAft>
              <a:buClr>
                <a:srgbClr val="000000"/>
              </a:buClr>
              <a:buSzPts val="1400"/>
              <a:buFont typeface="Courier New"/>
              <a:buChar char="o"/>
            </a:pPr>
            <a:r>
              <a:t/>
            </a:r>
            <a:endParaRPr/>
          </a:p>
          <a:p>
            <a:pPr indent="-88900" lvl="8" marL="3657600" rtl="0" algn="l">
              <a:spcBef>
                <a:spcPts val="0"/>
              </a:spcBef>
              <a:spcAft>
                <a:spcPts val="0"/>
              </a:spcAft>
              <a:buClr>
                <a:srgbClr val="000000"/>
              </a:buClr>
              <a:buSzPts val="1400"/>
              <a:buFont typeface="Noto Symbol"/>
              <a:buChar char="▪"/>
            </a:pPr>
            <a:r>
              <a:t/>
            </a:r>
            <a:endParaRPr/>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 id="2147483703"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hyperlink" Target="https://www.geeksforgeeks.org/generics-in-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stackoverflow.com/a/13409697/179952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javaconceptoftheday.com/hashset-vs-linkedhashset-vs-treeset-in-jav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www.javabrahman.com/corejava/understanding-equals-and-hashcode-contract-when-using-collections-in-jav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www.journaldev.com/1260/collections-in-java-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www.journaldev.com/378/java-util-concurrentmodificationexception" TargetMode="External"/><Relationship Id="rId4" Type="http://schemas.openxmlformats.org/officeDocument/2006/relationships/hyperlink" Target="https://www.journaldev.com/378/java-util-concurrentmodificationexception" TargetMode="External"/><Relationship Id="rId5" Type="http://schemas.openxmlformats.org/officeDocument/2006/relationships/hyperlink" Target="https://www.journaldev.com/1663/java-generics-example-method-class-interface" TargetMode="External"/><Relationship Id="rId6" Type="http://schemas.openxmlformats.org/officeDocument/2006/relationships/hyperlink" Target="https://www.journaldev.com/1663/java-generics-example-method-class-interfa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www.journaldev.com/1260/collections-in-java-tutorial" TargetMode="External"/><Relationship Id="rId4" Type="http://schemas.openxmlformats.org/officeDocument/2006/relationships/hyperlink" Target="https://www.journaldev.com/1260/collections-in-java-tutori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4191000" y="2957422"/>
            <a:ext cx="4191000" cy="11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IN"/>
              <a:t>Java Collections and Date 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9"/>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LinkedList Class</a:t>
            </a:r>
            <a:endParaRPr b="0" i="0" sz="1800" u="none" cap="none" strike="noStrike">
              <a:solidFill>
                <a:schemeClr val="dk1"/>
              </a:solidFill>
              <a:latin typeface="Arial"/>
              <a:ea typeface="Arial"/>
              <a:cs typeface="Arial"/>
              <a:sym typeface="Arial"/>
            </a:endParaRPr>
          </a:p>
        </p:txBody>
      </p:sp>
      <p:sp>
        <p:nvSpPr>
          <p:cNvPr id="412" name="Google Shape;412;p69"/>
          <p:cNvSpPr/>
          <p:nvPr/>
        </p:nvSpPr>
        <p:spPr>
          <a:xfrm>
            <a:off x="357120" y="1214280"/>
            <a:ext cx="8633400" cy="4880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 LinkedList class offers a few additional methods for directly manipulating the ends of the list: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void addFirst(Object)</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void addLast(Object);	</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Object getFirst();</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Object getLast();</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Object removeFirst();</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Object removeLast();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These methods make it natural to implement other simpler data structures, like Stacks and Queues.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70"/>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200"/>
              <a:t>Generics - Java’s way of doing type safety</a:t>
            </a:r>
            <a:endParaRPr b="0" i="0" sz="1800" u="none" cap="none" strike="noStrike">
              <a:solidFill>
                <a:schemeClr val="dk1"/>
              </a:solidFill>
              <a:latin typeface="Arial"/>
              <a:ea typeface="Arial"/>
              <a:cs typeface="Arial"/>
              <a:sym typeface="Arial"/>
            </a:endParaRPr>
          </a:p>
        </p:txBody>
      </p:sp>
      <p:pic>
        <p:nvPicPr>
          <p:cNvPr id="418" name="Google Shape;418;p70"/>
          <p:cNvPicPr preferRelativeResize="0"/>
          <p:nvPr/>
        </p:nvPicPr>
        <p:blipFill>
          <a:blip r:embed="rId3">
            <a:alphaModFix/>
          </a:blip>
          <a:stretch>
            <a:fillRect/>
          </a:stretch>
        </p:blipFill>
        <p:spPr>
          <a:xfrm>
            <a:off x="923475" y="955450"/>
            <a:ext cx="7342450" cy="5144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71"/>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200"/>
              <a:t>Generics - Java’s way of doing type safety</a:t>
            </a:r>
            <a:endParaRPr b="0" i="0" sz="1800" u="none" cap="none" strike="noStrike">
              <a:solidFill>
                <a:schemeClr val="dk1"/>
              </a:solidFill>
              <a:latin typeface="Arial"/>
              <a:ea typeface="Arial"/>
              <a:cs typeface="Arial"/>
              <a:sym typeface="Arial"/>
            </a:endParaRPr>
          </a:p>
        </p:txBody>
      </p:sp>
      <p:pic>
        <p:nvPicPr>
          <p:cNvPr id="424" name="Google Shape;424;p71"/>
          <p:cNvPicPr preferRelativeResize="0"/>
          <p:nvPr/>
        </p:nvPicPr>
        <p:blipFill>
          <a:blip r:embed="rId3">
            <a:alphaModFix/>
          </a:blip>
          <a:stretch>
            <a:fillRect/>
          </a:stretch>
        </p:blipFill>
        <p:spPr>
          <a:xfrm>
            <a:off x="447675" y="1043000"/>
            <a:ext cx="7780975" cy="4649300"/>
          </a:xfrm>
          <a:prstGeom prst="rect">
            <a:avLst/>
          </a:prstGeom>
          <a:noFill/>
          <a:ln>
            <a:noFill/>
          </a:ln>
        </p:spPr>
      </p:pic>
      <p:sp>
        <p:nvSpPr>
          <p:cNvPr id="425" name="Google Shape;425;p71"/>
          <p:cNvSpPr txBox="1"/>
          <p:nvPr/>
        </p:nvSpPr>
        <p:spPr>
          <a:xfrm>
            <a:off x="439025" y="5813400"/>
            <a:ext cx="78573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u="sng">
                <a:solidFill>
                  <a:schemeClr val="hlink"/>
                </a:solidFill>
                <a:hlinkClick r:id="rId4"/>
              </a:rPr>
              <a:t>https://www.geeksforgeeks.org/generics-in-java/</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72"/>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200"/>
              <a:t>Exercise</a:t>
            </a:r>
            <a:endParaRPr b="0" i="0" sz="1800" u="none" cap="none" strike="noStrike">
              <a:solidFill>
                <a:schemeClr val="dk1"/>
              </a:solidFill>
              <a:latin typeface="Arial"/>
              <a:ea typeface="Arial"/>
              <a:cs typeface="Arial"/>
              <a:sym typeface="Arial"/>
            </a:endParaRPr>
          </a:p>
        </p:txBody>
      </p:sp>
      <p:sp>
        <p:nvSpPr>
          <p:cNvPr id="431" name="Google Shape;431;p72"/>
          <p:cNvSpPr txBox="1"/>
          <p:nvPr/>
        </p:nvSpPr>
        <p:spPr>
          <a:xfrm>
            <a:off x="285850" y="1317100"/>
            <a:ext cx="7995300" cy="47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2400">
                <a:solidFill>
                  <a:schemeClr val="dk1"/>
                </a:solidFill>
                <a:highlight>
                  <a:srgbClr val="FFFFFF"/>
                </a:highlight>
              </a:rPr>
              <a:t>class Person {}</a:t>
            </a:r>
            <a:endParaRPr sz="2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IN" sz="2400">
                <a:solidFill>
                  <a:schemeClr val="dk1"/>
                </a:solidFill>
                <a:highlight>
                  <a:srgbClr val="FFFFFF"/>
                </a:highlight>
              </a:rPr>
              <a:t>class Employee extends Person {}</a:t>
            </a:r>
            <a:endParaRPr sz="2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2400">
              <a:solidFill>
                <a:schemeClr val="dk1"/>
              </a:solidFill>
              <a:highlight>
                <a:srgbClr val="FFFFFF"/>
              </a:highlight>
            </a:endParaRPr>
          </a:p>
          <a:p>
            <a:pPr indent="-381000" lvl="0" marL="457200" rtl="0" algn="l">
              <a:spcBef>
                <a:spcPts val="0"/>
              </a:spcBef>
              <a:spcAft>
                <a:spcPts val="0"/>
              </a:spcAft>
              <a:buClr>
                <a:schemeClr val="dk1"/>
              </a:buClr>
              <a:buSzPts val="2400"/>
              <a:buChar char="●"/>
            </a:pPr>
            <a:r>
              <a:rPr lang="en-IN" sz="2400">
                <a:solidFill>
                  <a:schemeClr val="dk1"/>
                </a:solidFill>
                <a:highlight>
                  <a:srgbClr val="FFFFFF"/>
                </a:highlight>
              </a:rPr>
              <a:t>Play with creating List of Employee and Person type.</a:t>
            </a:r>
            <a:endParaRPr sz="2400">
              <a:solidFill>
                <a:schemeClr val="dk1"/>
              </a:solidFill>
              <a:highlight>
                <a:srgbClr val="FFFFFF"/>
              </a:highlight>
            </a:endParaRPr>
          </a:p>
          <a:p>
            <a:pPr indent="0" lvl="0" marL="457200" rtl="0" algn="l">
              <a:spcBef>
                <a:spcPts val="0"/>
              </a:spcBef>
              <a:spcAft>
                <a:spcPts val="0"/>
              </a:spcAft>
              <a:buNone/>
            </a:pPr>
            <a:r>
              <a:t/>
            </a:r>
            <a:endParaRPr sz="2400">
              <a:solidFill>
                <a:schemeClr val="dk1"/>
              </a:solidFill>
              <a:highlight>
                <a:srgbClr val="FFFFFF"/>
              </a:highlight>
            </a:endParaRPr>
          </a:p>
          <a:p>
            <a:pPr indent="0" lvl="0" marL="0" rtl="0" algn="l">
              <a:spcBef>
                <a:spcPts val="0"/>
              </a:spcBef>
              <a:spcAft>
                <a:spcPts val="0"/>
              </a:spcAft>
              <a:buNone/>
            </a:pPr>
            <a:r>
              <a:rPr lang="en-IN" sz="2400"/>
              <a:t>Java Generics Problem: </a:t>
            </a:r>
            <a:r>
              <a:rPr lang="en-IN" sz="2400" u="sng">
                <a:solidFill>
                  <a:schemeClr val="hlink"/>
                </a:solidFill>
                <a:hlinkClick r:id="rId3"/>
              </a:rPr>
              <a:t>https://stackoverflow.com/a/13409697/1799527</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73"/>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Set Interface</a:t>
            </a:r>
            <a:endParaRPr b="0" i="0" sz="1800" u="none" cap="none" strike="noStrike">
              <a:solidFill>
                <a:schemeClr val="dk1"/>
              </a:solidFill>
              <a:latin typeface="Arial"/>
              <a:ea typeface="Arial"/>
              <a:cs typeface="Arial"/>
              <a:sym typeface="Arial"/>
            </a:endParaRPr>
          </a:p>
        </p:txBody>
      </p:sp>
      <p:sp>
        <p:nvSpPr>
          <p:cNvPr id="437" name="Google Shape;437;p73"/>
          <p:cNvSpPr/>
          <p:nvPr/>
        </p:nvSpPr>
        <p:spPr>
          <a:xfrm>
            <a:off x="428760" y="1214280"/>
            <a:ext cx="8256960" cy="4910760"/>
          </a:xfrm>
          <a:prstGeom prst="rect">
            <a:avLst/>
          </a:prstGeom>
          <a:noFill/>
          <a:ln>
            <a:noFill/>
          </a:ln>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Set also extends </a:t>
            </a:r>
            <a:r>
              <a:rPr b="0" i="1" lang="en-IN" sz="2000" u="none" cap="none" strike="noStrike">
                <a:solidFill>
                  <a:srgbClr val="000000"/>
                </a:solidFill>
                <a:latin typeface="Arial"/>
                <a:ea typeface="Arial"/>
                <a:cs typeface="Arial"/>
                <a:sym typeface="Arial"/>
              </a:rPr>
              <a:t>Collection</a:t>
            </a:r>
            <a:r>
              <a:rPr b="0" i="0" lang="en-IN" sz="2000" u="none" cap="none" strike="noStrike">
                <a:solidFill>
                  <a:srgbClr val="000000"/>
                </a:solidFill>
                <a:latin typeface="Arial"/>
                <a:ea typeface="Arial"/>
                <a:cs typeface="Arial"/>
                <a:sym typeface="Arial"/>
              </a:rPr>
              <a:t>, but it prohibits duplicate items (this is what defines a Set).</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No new methods are introduced; specifically, none for index-based operations (elements of Sets are not ordered).</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Concrete Set implementations contain methods that forbid adding two equal Objects.</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More formally, sets contain no pair of elements </a:t>
            </a:r>
            <a:r>
              <a:rPr b="0" i="0" lang="en-IN" sz="2000" u="none" cap="none" strike="noStrike">
                <a:solidFill>
                  <a:srgbClr val="000000"/>
                </a:solidFill>
                <a:latin typeface="Arimo"/>
                <a:ea typeface="Arimo"/>
                <a:cs typeface="Arimo"/>
                <a:sym typeface="Arimo"/>
              </a:rPr>
              <a:t>e1</a:t>
            </a:r>
            <a:r>
              <a:rPr b="0" i="0" lang="en-IN" sz="2000" u="none" cap="none" strike="noStrike">
                <a:solidFill>
                  <a:srgbClr val="000000"/>
                </a:solidFill>
                <a:latin typeface="Arial"/>
                <a:ea typeface="Arial"/>
                <a:cs typeface="Arial"/>
                <a:sym typeface="Arial"/>
              </a:rPr>
              <a:t> and </a:t>
            </a:r>
            <a:r>
              <a:rPr b="0" i="0" lang="en-IN" sz="2000" u="none" cap="none" strike="noStrike">
                <a:solidFill>
                  <a:srgbClr val="000000"/>
                </a:solidFill>
                <a:latin typeface="Arimo"/>
                <a:ea typeface="Arimo"/>
                <a:cs typeface="Arimo"/>
                <a:sym typeface="Arimo"/>
              </a:rPr>
              <a:t>e2</a:t>
            </a:r>
            <a:r>
              <a:rPr b="0" i="0" lang="en-IN" sz="2000" u="none" cap="none" strike="noStrike">
                <a:solidFill>
                  <a:srgbClr val="000000"/>
                </a:solidFill>
                <a:latin typeface="Arial"/>
                <a:ea typeface="Arial"/>
                <a:cs typeface="Arial"/>
                <a:sym typeface="Arial"/>
              </a:rPr>
              <a:t> such that </a:t>
            </a:r>
            <a:r>
              <a:rPr b="0" i="0" lang="en-IN" sz="2000" u="none" cap="none" strike="noStrike">
                <a:solidFill>
                  <a:srgbClr val="000000"/>
                </a:solidFill>
                <a:latin typeface="Arimo"/>
                <a:ea typeface="Arimo"/>
                <a:cs typeface="Arimo"/>
                <a:sym typeface="Arimo"/>
              </a:rPr>
              <a:t>e1.equals(e2)</a:t>
            </a:r>
            <a:r>
              <a:rPr b="0" i="0" lang="en-IN" sz="2000" u="none" cap="none" strike="noStrike">
                <a:solidFill>
                  <a:srgbClr val="000000"/>
                </a:solidFill>
                <a:latin typeface="Arial"/>
                <a:ea typeface="Arial"/>
                <a:cs typeface="Arial"/>
                <a:sym typeface="Arial"/>
              </a:rPr>
              <a:t>, and at most one null element</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Java has two implementations: HashSet, TreeSet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74"/>
          <p:cNvSpPr/>
          <p:nvPr/>
        </p:nvSpPr>
        <p:spPr>
          <a:xfrm>
            <a:off x="285840" y="214200"/>
            <a:ext cx="8227440" cy="9126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HashSet Class</a:t>
            </a:r>
            <a:endParaRPr b="0" i="0" sz="1800" u="none" cap="none" strike="noStrike">
              <a:solidFill>
                <a:schemeClr val="dk1"/>
              </a:solidFill>
              <a:latin typeface="Arial"/>
              <a:ea typeface="Arial"/>
              <a:cs typeface="Arial"/>
              <a:sym typeface="Arial"/>
            </a:endParaRPr>
          </a:p>
        </p:txBody>
      </p:sp>
      <p:sp>
        <p:nvSpPr>
          <p:cNvPr id="443" name="Google Shape;443;p74"/>
          <p:cNvSpPr/>
          <p:nvPr/>
        </p:nvSpPr>
        <p:spPr>
          <a:xfrm>
            <a:off x="357158" y="4143380"/>
            <a:ext cx="8429400" cy="1714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LinkedHashSet class extend HashSet Class.</a:t>
            </a:r>
            <a:endParaRPr/>
          </a:p>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LinkedHashSet maintains insertion order of elements much like List interface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rPr lang="en-IN" sz="1800" u="sng">
                <a:solidFill>
                  <a:schemeClr val="hlink"/>
                </a:solidFill>
                <a:hlinkClick r:id="rId3"/>
              </a:rPr>
              <a:t>https://javaconceptoftheday.com/hashset-vs-linkedhashset-vs-treeset-in-java/</a:t>
            </a:r>
            <a:endParaRPr sz="1800">
              <a:solidFill>
                <a:schemeClr val="dk1"/>
              </a:solidFill>
            </a:endParaRPr>
          </a:p>
        </p:txBody>
      </p:sp>
      <p:sp>
        <p:nvSpPr>
          <p:cNvPr id="444" name="Google Shape;444;p74"/>
          <p:cNvSpPr/>
          <p:nvPr/>
        </p:nvSpPr>
        <p:spPr>
          <a:xfrm>
            <a:off x="285720" y="3143248"/>
            <a:ext cx="8441640" cy="84132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LinkedHashSet Class</a:t>
            </a:r>
            <a:endParaRPr b="0" i="0" sz="1800" u="none" cap="none" strike="noStrike">
              <a:solidFill>
                <a:schemeClr val="dk1"/>
              </a:solidFill>
              <a:latin typeface="Arial"/>
              <a:ea typeface="Arial"/>
              <a:cs typeface="Arial"/>
              <a:sym typeface="Arial"/>
            </a:endParaRPr>
          </a:p>
        </p:txBody>
      </p:sp>
      <p:sp>
        <p:nvSpPr>
          <p:cNvPr id="445" name="Google Shape;445;p74"/>
          <p:cNvSpPr/>
          <p:nvPr/>
        </p:nvSpPr>
        <p:spPr>
          <a:xfrm>
            <a:off x="438120" y="1295384"/>
            <a:ext cx="8429400" cy="1714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Implements Set Interface.</a:t>
            </a:r>
            <a:endParaRPr/>
          </a:p>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add elements with add(Object) method</a:t>
            </a:r>
            <a:endParaRPr/>
          </a:p>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contains(Object) is redefined to first look for duplicates.</a:t>
            </a:r>
            <a:endParaRPr/>
          </a:p>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if duplicate exists, Object is not added</a:t>
            </a:r>
            <a:endParaRPr/>
          </a:p>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What determines a duplicate?</a:t>
            </a:r>
            <a:endParaRPr/>
          </a:p>
          <a:p>
            <a:pPr indent="0" lvl="0" marL="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careful here, must redefine both hashCode() and equals(Object)!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5"/>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Map Interface </a:t>
            </a:r>
            <a:endParaRPr b="0" i="0" sz="1800" u="none" cap="none" strike="noStrike">
              <a:solidFill>
                <a:schemeClr val="dk1"/>
              </a:solidFill>
              <a:latin typeface="Arial"/>
              <a:ea typeface="Arial"/>
              <a:cs typeface="Arial"/>
              <a:sym typeface="Arial"/>
            </a:endParaRPr>
          </a:p>
        </p:txBody>
      </p:sp>
      <p:sp>
        <p:nvSpPr>
          <p:cNvPr id="451" name="Google Shape;451;p75"/>
          <p:cNvSpPr/>
          <p:nvPr/>
        </p:nvSpPr>
        <p:spPr>
          <a:xfrm>
            <a:off x="428760" y="1143000"/>
            <a:ext cx="8561880" cy="4951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Maps are similar to collections but are actually represented by an entirely different class hierarchy.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Maps store objects by key/value pairs:</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map.add(“1234”, “Andrew”);</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ie Object Andrew is stored by Object key 1234</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Keys not be duplicated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Each key map to only one value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6"/>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Map Interface methods</a:t>
            </a:r>
            <a:endParaRPr b="0" i="0" sz="1800" u="none" cap="none" strike="noStrike">
              <a:solidFill>
                <a:schemeClr val="dk1"/>
              </a:solidFill>
              <a:latin typeface="Arial"/>
              <a:ea typeface="Arial"/>
              <a:cs typeface="Arial"/>
              <a:sym typeface="Arial"/>
            </a:endParaRPr>
          </a:p>
        </p:txBody>
      </p:sp>
      <p:sp>
        <p:nvSpPr>
          <p:cNvPr id="457" name="Google Shape;457;p76"/>
          <p:cNvSpPr/>
          <p:nvPr/>
        </p:nvSpPr>
        <p:spPr>
          <a:xfrm>
            <a:off x="642960" y="1143000"/>
            <a:ext cx="8347680" cy="49518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void clear()</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boolean containsKey(Object)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boolean containsValue(Object)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Set entrySet()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boolean get(Object)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boolean isEmpty()</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Set keySet()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Object put(Object, Object)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void putall(Map)</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Object remove(Object)</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int size()</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Collection values()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7"/>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Map implementation</a:t>
            </a:r>
            <a:endParaRPr b="0" i="0" sz="1800" u="none" cap="none" strike="noStrike">
              <a:solidFill>
                <a:schemeClr val="dk1"/>
              </a:solidFill>
              <a:latin typeface="Arial"/>
              <a:ea typeface="Arial"/>
              <a:cs typeface="Arial"/>
              <a:sym typeface="Arial"/>
            </a:endParaRPr>
          </a:p>
        </p:txBody>
      </p:sp>
      <p:sp>
        <p:nvSpPr>
          <p:cNvPr id="463" name="Google Shape;463;p77"/>
          <p:cNvSpPr/>
          <p:nvPr/>
        </p:nvSpPr>
        <p:spPr>
          <a:xfrm>
            <a:off x="285850" y="1214275"/>
            <a:ext cx="8704500" cy="4880400"/>
          </a:xfrm>
          <a:prstGeom prst="rect">
            <a:avLst/>
          </a:prstGeom>
          <a:noFill/>
          <a:ln>
            <a:noFill/>
          </a:ln>
        </p:spPr>
        <p:txBody>
          <a:bodyPr anchorCtr="0" anchor="t" bIns="45000" lIns="90000" spcFirstLastPara="1" rIns="90000" wrap="square" tIns="45000">
            <a:noAutofit/>
          </a:bodyPr>
          <a:lstStyle/>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HashMap</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A hashtable implementation of a map good for quick searching 	where order doesn’t matter.</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Must override hashCode and equals</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LinkedHashMap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A Linkedhashtable implementation of a map good for quick 	searching where order matter.</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Must override hashCode and equals.</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8"/>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200"/>
              <a:t>Exercise</a:t>
            </a:r>
            <a:endParaRPr b="0" i="0" sz="1800" u="none" cap="none" strike="noStrike">
              <a:solidFill>
                <a:schemeClr val="dk1"/>
              </a:solidFill>
              <a:latin typeface="Arial"/>
              <a:ea typeface="Arial"/>
              <a:cs typeface="Arial"/>
              <a:sym typeface="Arial"/>
            </a:endParaRPr>
          </a:p>
        </p:txBody>
      </p:sp>
      <p:sp>
        <p:nvSpPr>
          <p:cNvPr id="469" name="Google Shape;469;p78"/>
          <p:cNvSpPr txBox="1"/>
          <p:nvPr/>
        </p:nvSpPr>
        <p:spPr>
          <a:xfrm>
            <a:off x="460125" y="1424350"/>
            <a:ext cx="8440500" cy="9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600"/>
              <a:t>We have a list of unique names, which collection should we use so that we can efficiently check whether a given name exists in our list or not.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1"/>
          <p:cNvSpPr/>
          <p:nvPr/>
        </p:nvSpPr>
        <p:spPr>
          <a:xfrm>
            <a:off x="280440" y="1284840"/>
            <a:ext cx="8556840" cy="4833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1"/>
          <p:cNvSpPr/>
          <p:nvPr/>
        </p:nvSpPr>
        <p:spPr>
          <a:xfrm>
            <a:off x="457200" y="273600"/>
            <a:ext cx="8226600" cy="5616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000">
                <a:latin typeface="Calibri"/>
                <a:ea typeface="Calibri"/>
                <a:cs typeface="Calibri"/>
                <a:sym typeface="Calibri"/>
              </a:rPr>
              <a:t>Agenda</a:t>
            </a:r>
            <a:endParaRPr b="0" i="0" sz="3000" u="none" cap="none" strike="noStrike">
              <a:solidFill>
                <a:schemeClr val="dk1"/>
              </a:solidFill>
              <a:latin typeface="Arial"/>
              <a:ea typeface="Arial"/>
              <a:cs typeface="Arial"/>
              <a:sym typeface="Arial"/>
            </a:endParaRPr>
          </a:p>
        </p:txBody>
      </p:sp>
      <p:sp>
        <p:nvSpPr>
          <p:cNvPr id="363" name="Google Shape;363;p61"/>
          <p:cNvSpPr/>
          <p:nvPr/>
        </p:nvSpPr>
        <p:spPr>
          <a:xfrm>
            <a:off x="457200" y="908550"/>
            <a:ext cx="8226600" cy="5210100"/>
          </a:xfrm>
          <a:prstGeom prst="rect">
            <a:avLst/>
          </a:prstGeom>
          <a:noFill/>
          <a:ln>
            <a:noFill/>
          </a:ln>
        </p:spPr>
        <p:txBody>
          <a:bodyPr anchorCtr="0" anchor="t" bIns="91425" lIns="90000" spcFirstLastPara="1" rIns="90000" wrap="square" tIns="91425">
            <a:noAutofit/>
          </a:bodyPr>
          <a:lstStyle/>
          <a:p>
            <a:pPr indent="-342900" lvl="0" marL="457200" marR="0" rtl="0" algn="l">
              <a:lnSpc>
                <a:spcPct val="150000"/>
              </a:lnSpc>
              <a:spcBef>
                <a:spcPts val="0"/>
              </a:spcBef>
              <a:spcAft>
                <a:spcPts val="0"/>
              </a:spcAft>
              <a:buSzPts val="1800"/>
              <a:buChar char="●"/>
            </a:pPr>
            <a:r>
              <a:rPr lang="en-IN" sz="1800">
                <a:solidFill>
                  <a:schemeClr val="dk1"/>
                </a:solidFill>
              </a:rPr>
              <a:t>Java Collections Framework </a:t>
            </a:r>
            <a:endParaRPr sz="1800">
              <a:solidFill>
                <a:schemeClr val="dk1"/>
              </a:solidFill>
            </a:endParaRPr>
          </a:p>
          <a:p>
            <a:pPr indent="-342900" lvl="0" marL="457200" marR="0" rtl="0" algn="l">
              <a:lnSpc>
                <a:spcPct val="150000"/>
              </a:lnSpc>
              <a:spcBef>
                <a:spcPts val="0"/>
              </a:spcBef>
              <a:spcAft>
                <a:spcPts val="0"/>
              </a:spcAft>
              <a:buSzPts val="1800"/>
              <a:buChar char="●"/>
            </a:pPr>
            <a:r>
              <a:rPr lang="en-IN" sz="1800"/>
              <a:t>List and ArrayList</a:t>
            </a:r>
            <a:endParaRPr sz="1800"/>
          </a:p>
          <a:p>
            <a:pPr indent="-342900" lvl="0" marL="457200" marR="0" rtl="0" algn="l">
              <a:lnSpc>
                <a:spcPct val="150000"/>
              </a:lnSpc>
              <a:spcBef>
                <a:spcPts val="0"/>
              </a:spcBef>
              <a:spcAft>
                <a:spcPts val="0"/>
              </a:spcAft>
              <a:buSzPts val="1800"/>
              <a:buChar char="●"/>
            </a:pPr>
            <a:r>
              <a:rPr lang="en-IN" sz="1800"/>
              <a:t>Introduction to Generics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IN" sz="1800">
                <a:solidFill>
                  <a:schemeClr val="dk1"/>
                </a:solidFill>
              </a:rPr>
              <a:t>Set and HashSet</a:t>
            </a:r>
            <a:endParaRPr sz="1800">
              <a:solidFill>
                <a:schemeClr val="dk1"/>
              </a:solidFill>
            </a:endParaRPr>
          </a:p>
          <a:p>
            <a:pPr indent="-342900" lvl="0" marL="457200" marR="0" rtl="0" algn="l">
              <a:lnSpc>
                <a:spcPct val="150000"/>
              </a:lnSpc>
              <a:spcBef>
                <a:spcPts val="0"/>
              </a:spcBef>
              <a:spcAft>
                <a:spcPts val="0"/>
              </a:spcAft>
              <a:buSzPts val="1800"/>
              <a:buChar char="●"/>
            </a:pPr>
            <a:r>
              <a:rPr lang="en-IN" sz="1800"/>
              <a:t>Queue and LinkedList</a:t>
            </a:r>
            <a:endParaRPr sz="1800"/>
          </a:p>
          <a:p>
            <a:pPr indent="-342900" lvl="0" marL="457200" rtl="0" algn="l">
              <a:lnSpc>
                <a:spcPct val="150000"/>
              </a:lnSpc>
              <a:spcBef>
                <a:spcPts val="0"/>
              </a:spcBef>
              <a:spcAft>
                <a:spcPts val="0"/>
              </a:spcAft>
              <a:buSzPts val="1800"/>
              <a:buChar char="●"/>
            </a:pPr>
            <a:r>
              <a:rPr lang="en-IN" sz="1800"/>
              <a:t>Map and HashMap</a:t>
            </a:r>
            <a:endParaRPr sz="1800"/>
          </a:p>
          <a:p>
            <a:pPr indent="-342900" lvl="0" marL="457200" rtl="0" algn="l">
              <a:lnSpc>
                <a:spcPct val="150000"/>
              </a:lnSpc>
              <a:spcBef>
                <a:spcPts val="0"/>
              </a:spcBef>
              <a:spcAft>
                <a:spcPts val="0"/>
              </a:spcAft>
              <a:buSzPts val="1800"/>
              <a:buChar char="●"/>
            </a:pPr>
            <a:r>
              <a:rPr lang="en-IN" sz="1800"/>
              <a:t>Iterator vs Iterable</a:t>
            </a:r>
            <a:endParaRPr sz="1800"/>
          </a:p>
          <a:p>
            <a:pPr indent="-342900" lvl="0" marL="457200" rtl="0" algn="l">
              <a:lnSpc>
                <a:spcPct val="150000"/>
              </a:lnSpc>
              <a:spcBef>
                <a:spcPts val="0"/>
              </a:spcBef>
              <a:spcAft>
                <a:spcPts val="0"/>
              </a:spcAft>
              <a:buSzPts val="1800"/>
              <a:buChar char="●"/>
            </a:pPr>
            <a:r>
              <a:rPr lang="en-IN" sz="1800">
                <a:solidFill>
                  <a:schemeClr val="dk1"/>
                </a:solidFill>
              </a:rPr>
              <a:t>hashcode() and equals() contract</a:t>
            </a:r>
            <a:endParaRPr sz="1800"/>
          </a:p>
          <a:p>
            <a:pPr indent="-342900" lvl="0" marL="457200" rtl="0" algn="l">
              <a:lnSpc>
                <a:spcPct val="150000"/>
              </a:lnSpc>
              <a:spcBef>
                <a:spcPts val="0"/>
              </a:spcBef>
              <a:spcAft>
                <a:spcPts val="0"/>
              </a:spcAft>
              <a:buSzPts val="1800"/>
              <a:buChar char="●"/>
            </a:pPr>
            <a:r>
              <a:rPr lang="en-IN" sz="1800">
                <a:solidFill>
                  <a:schemeClr val="dk1"/>
                </a:solidFill>
              </a:rPr>
              <a:t>Comparable vs Comparator</a:t>
            </a:r>
            <a:endParaRPr sz="1800"/>
          </a:p>
          <a:p>
            <a:pPr indent="-342900" lvl="0" marL="457200" rtl="0" algn="l">
              <a:lnSpc>
                <a:spcPct val="150000"/>
              </a:lnSpc>
              <a:spcBef>
                <a:spcPts val="0"/>
              </a:spcBef>
              <a:spcAft>
                <a:spcPts val="0"/>
              </a:spcAft>
              <a:buSzPts val="1800"/>
              <a:buChar char="●"/>
            </a:pPr>
            <a:r>
              <a:rPr lang="en-IN" sz="1800"/>
              <a:t>Date and Time Api</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9"/>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Iterator Interface</a:t>
            </a:r>
            <a:endParaRPr b="0" i="0" sz="1800" u="none" cap="none" strike="noStrike">
              <a:solidFill>
                <a:schemeClr val="dk1"/>
              </a:solidFill>
              <a:latin typeface="Arial"/>
              <a:ea typeface="Arial"/>
              <a:cs typeface="Arial"/>
              <a:sym typeface="Arial"/>
            </a:endParaRPr>
          </a:p>
        </p:txBody>
      </p:sp>
      <p:sp>
        <p:nvSpPr>
          <p:cNvPr id="475" name="Google Shape;475;p79"/>
          <p:cNvSpPr/>
          <p:nvPr/>
        </p:nvSpPr>
        <p:spPr>
          <a:xfrm>
            <a:off x="295650" y="914125"/>
            <a:ext cx="8552700" cy="52572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An</a:t>
            </a:r>
            <a:r>
              <a:rPr b="1" i="1" lang="en-IN" sz="2000" u="none" cap="none" strike="noStrike">
                <a:solidFill>
                  <a:srgbClr val="000000"/>
                </a:solidFill>
                <a:latin typeface="Arial"/>
                <a:ea typeface="Arial"/>
                <a:cs typeface="Arial"/>
                <a:sym typeface="Arial"/>
              </a:rPr>
              <a:t> iterator </a:t>
            </a:r>
            <a:r>
              <a:rPr b="0" i="0" lang="en-IN" sz="2000" u="none" cap="none" strike="noStrike">
                <a:solidFill>
                  <a:srgbClr val="000000"/>
                </a:solidFill>
                <a:latin typeface="Arial"/>
                <a:ea typeface="Arial"/>
                <a:cs typeface="Arial"/>
                <a:sym typeface="Arial"/>
              </a:rPr>
              <a:t>is a mechanism used to step through the elements of a collection one by one</a:t>
            </a:r>
            <a:endParaRPr sz="1800">
              <a:solidFill>
                <a:schemeClr val="dk1"/>
              </a:solidFil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Each element is “</a:t>
            </a:r>
            <a:r>
              <a:rPr b="1" i="1" lang="en-IN" sz="2000" u="none" cap="none" strike="noStrike">
                <a:solidFill>
                  <a:srgbClr val="000000"/>
                </a:solidFill>
                <a:latin typeface="Arial"/>
                <a:ea typeface="Arial"/>
                <a:cs typeface="Arial"/>
                <a:sym typeface="Arial"/>
              </a:rPr>
              <a:t>delivered </a:t>
            </a:r>
            <a:r>
              <a:rPr b="0" i="0" lang="en-IN" sz="2000" u="none" cap="none" strike="noStrike">
                <a:solidFill>
                  <a:srgbClr val="000000"/>
                </a:solidFill>
                <a:latin typeface="Arial"/>
                <a:ea typeface="Arial"/>
                <a:cs typeface="Arial"/>
                <a:sym typeface="Arial"/>
              </a:rPr>
              <a:t>” exactly once</a:t>
            </a:r>
            <a:endParaRPr sz="1800">
              <a:solidFill>
                <a:schemeClr val="dk1"/>
              </a:solidFil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 Java API has a generic interface called Iterator&lt;T&gt; that specifies what methods are required of an iterator.</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1" i="0" lang="en-IN" sz="2000" u="none" cap="none" strike="noStrike">
                <a:solidFill>
                  <a:srgbClr val="000000"/>
                </a:solidFill>
                <a:latin typeface="Arial"/>
                <a:ea typeface="Arial"/>
                <a:cs typeface="Arial"/>
                <a:sym typeface="Arial"/>
              </a:rPr>
              <a:t>public boolean hasNext(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returns true if there are more elements in the iteration.</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1" i="0" lang="en-IN" sz="2000" u="none" cap="none" strike="noStrike">
                <a:solidFill>
                  <a:srgbClr val="000000"/>
                </a:solidFill>
                <a:latin typeface="Arial"/>
                <a:ea typeface="Arial"/>
                <a:cs typeface="Arial"/>
                <a:sym typeface="Arial"/>
              </a:rPr>
              <a:t>public T next(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returns the next element in the iteration.</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1" i="0" lang="en-IN" sz="2000" u="none" cap="none" strike="noStrike">
                <a:solidFill>
                  <a:srgbClr val="000000"/>
                </a:solidFill>
                <a:latin typeface="Arial"/>
                <a:ea typeface="Arial"/>
                <a:cs typeface="Arial"/>
                <a:sym typeface="Arial"/>
              </a:rPr>
              <a:t>public void remove(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mo"/>
                <a:ea typeface="Arimo"/>
                <a:cs typeface="Arimo"/>
                <a:sym typeface="Arimo"/>
              </a:rPr>
              <a:t>removes the last element returned by the iterator.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80"/>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200"/>
              <a:t>List</a:t>
            </a:r>
            <a:r>
              <a:rPr b="0" i="0" lang="en-IN" sz="3200" u="none" cap="none" strike="noStrike">
                <a:solidFill>
                  <a:srgbClr val="000000"/>
                </a:solidFill>
                <a:latin typeface="Arial"/>
                <a:ea typeface="Arial"/>
                <a:cs typeface="Arial"/>
                <a:sym typeface="Arial"/>
              </a:rPr>
              <a:t>Iterator</a:t>
            </a:r>
            <a:r>
              <a:rPr b="0" i="0" lang="en-IN" sz="3200" u="none" cap="none" strike="noStrike">
                <a:solidFill>
                  <a:srgbClr val="000000"/>
                </a:solidFill>
                <a:latin typeface="Arial"/>
                <a:ea typeface="Arial"/>
                <a:cs typeface="Arial"/>
                <a:sym typeface="Arial"/>
              </a:rPr>
              <a:t> </a:t>
            </a:r>
            <a:r>
              <a:rPr lang="en-IN" sz="3200"/>
              <a:t>- Special Iterator for List</a:t>
            </a:r>
            <a:endParaRPr b="0" i="0" sz="1800" u="none" cap="none" strike="noStrike">
              <a:solidFill>
                <a:schemeClr val="dk1"/>
              </a:solidFill>
              <a:latin typeface="Arial"/>
              <a:ea typeface="Arial"/>
              <a:cs typeface="Arial"/>
              <a:sym typeface="Arial"/>
            </a:endParaRPr>
          </a:p>
        </p:txBody>
      </p:sp>
      <p:sp>
        <p:nvSpPr>
          <p:cNvPr id="481" name="Google Shape;481;p80"/>
          <p:cNvSpPr/>
          <p:nvPr/>
        </p:nvSpPr>
        <p:spPr>
          <a:xfrm>
            <a:off x="295650" y="914125"/>
            <a:ext cx="8552700" cy="5257200"/>
          </a:xfrm>
          <a:prstGeom prst="rect">
            <a:avLst/>
          </a:prstGeom>
          <a:noFill/>
          <a:ln>
            <a:noFill/>
          </a:ln>
        </p:spPr>
        <p:txBody>
          <a:bodyPr anchorCtr="0" anchor="t" bIns="45000" lIns="90000" spcFirstLastPara="1" rIns="90000" wrap="square" tIns="45000">
            <a:noAutofit/>
          </a:bodyPr>
          <a:lstStyle/>
          <a:p>
            <a:pPr indent="-355600" lvl="0" marL="457200" rtl="0" algn="l">
              <a:lnSpc>
                <a:spcPct val="115000"/>
              </a:lnSpc>
              <a:spcBef>
                <a:spcPts val="1200"/>
              </a:spcBef>
              <a:spcAft>
                <a:spcPts val="0"/>
              </a:spcAft>
              <a:buClr>
                <a:schemeClr val="dk1"/>
              </a:buClr>
              <a:buSzPts val="2000"/>
              <a:buChar char="●"/>
            </a:pPr>
            <a:r>
              <a:rPr lang="en-IN" sz="2000">
                <a:solidFill>
                  <a:schemeClr val="dk1"/>
                </a:solidFill>
              </a:rPr>
              <a:t>It is available since Java 1.2.</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rPr>
              <a:t>It extends Iterator interface.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rPr>
              <a:t>It is useful only for List implemented classes.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rPr>
              <a:t>Unlike Iterator, It supports all four operations: CRUD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rPr>
              <a:t>Unlike Iterator, It supports both Forward Direction and Backward Direction iterations.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rPr>
              <a:t>It is a Bi-directional Iterator.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rPr>
              <a:t>It has no current element; its cursor position always lies between the element that would be returned by a call to previous() and the element that would be returned by a call to next().</a:t>
            </a:r>
            <a:endParaRPr sz="2000">
              <a:solidFill>
                <a:schemeClr val="dk1"/>
              </a:solidFill>
            </a:endParaRPr>
          </a:p>
          <a:p>
            <a:pPr indent="0" lvl="0" marL="0" marR="0" rtl="0" algn="l">
              <a:lnSpc>
                <a:spcPct val="100000"/>
              </a:lnSpc>
              <a:spcBef>
                <a:spcPts val="120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81"/>
          <p:cNvSpPr/>
          <p:nvPr/>
        </p:nvSpPr>
        <p:spPr>
          <a:xfrm>
            <a:off x="457200" y="273600"/>
            <a:ext cx="8226600" cy="5616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000">
                <a:latin typeface="Calibri"/>
                <a:ea typeface="Calibri"/>
                <a:cs typeface="Calibri"/>
                <a:sym typeface="Calibri"/>
              </a:rPr>
              <a:t>Object equality - hashcode() equals() contract</a:t>
            </a:r>
            <a:endParaRPr sz="3000">
              <a:latin typeface="Calibri"/>
              <a:ea typeface="Calibri"/>
              <a:cs typeface="Calibri"/>
              <a:sym typeface="Calibri"/>
            </a:endParaRPr>
          </a:p>
        </p:txBody>
      </p:sp>
      <p:sp>
        <p:nvSpPr>
          <p:cNvPr id="487" name="Google Shape;487;p81"/>
          <p:cNvSpPr txBox="1"/>
          <p:nvPr/>
        </p:nvSpPr>
        <p:spPr>
          <a:xfrm>
            <a:off x="936775" y="979725"/>
            <a:ext cx="6736800" cy="485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IN" sz="1800">
                <a:solidFill>
                  <a:schemeClr val="dk1"/>
                </a:solidFill>
              </a:rPr>
              <a:t>equals() in Object</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override equals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hashcode()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Understand hashing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sz="2400" u="sng">
                <a:solidFill>
                  <a:schemeClr val="hlink"/>
                </a:solidFill>
                <a:hlinkClick r:id="rId3"/>
              </a:rPr>
              <a:t>https://www.javabrahman.com/corejava/understanding-equals-and-hashcode-contract-when-using-collections-in-java/</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82"/>
          <p:cNvSpPr/>
          <p:nvPr/>
        </p:nvSpPr>
        <p:spPr>
          <a:xfrm>
            <a:off x="285840" y="214200"/>
            <a:ext cx="8227500" cy="9126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Hash Concept</a:t>
            </a:r>
            <a:endParaRPr b="0" i="0" sz="1800" u="none" cap="none" strike="noStrike">
              <a:solidFill>
                <a:schemeClr val="dk1"/>
              </a:solidFill>
              <a:latin typeface="Arial"/>
              <a:ea typeface="Arial"/>
              <a:cs typeface="Arial"/>
              <a:sym typeface="Arial"/>
            </a:endParaRPr>
          </a:p>
        </p:txBody>
      </p:sp>
      <p:sp>
        <p:nvSpPr>
          <p:cNvPr id="493" name="Google Shape;493;p82"/>
          <p:cNvSpPr/>
          <p:nvPr/>
        </p:nvSpPr>
        <p:spPr>
          <a:xfrm>
            <a:off x="428750" y="1071725"/>
            <a:ext cx="8181600" cy="518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HashCode method  -  To identify the bucket number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Equals method  - If multiple elements have the same hash code, they are stored in a Linked list. elements must also have an equals method for checking whether an element equals another</a:t>
            </a:r>
            <a:endParaRPr b="0" i="0" sz="1800" u="none" cap="none" strike="noStrike">
              <a:solidFill>
                <a:schemeClr val="dk1"/>
              </a:solidFill>
              <a:latin typeface="Arial"/>
              <a:ea typeface="Arial"/>
              <a:cs typeface="Arial"/>
              <a:sym typeface="Arial"/>
            </a:endParaRPr>
          </a:p>
        </p:txBody>
      </p:sp>
      <p:pic>
        <p:nvPicPr>
          <p:cNvPr id="494" name="Google Shape;494;p82"/>
          <p:cNvPicPr preferRelativeResize="0"/>
          <p:nvPr/>
        </p:nvPicPr>
        <p:blipFill rotWithShape="1">
          <a:blip r:embed="rId3">
            <a:alphaModFix/>
          </a:blip>
          <a:srcRect b="0" l="0" r="0" t="0"/>
          <a:stretch/>
        </p:blipFill>
        <p:spPr>
          <a:xfrm>
            <a:off x="4500562" y="3429000"/>
            <a:ext cx="4143300" cy="270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83"/>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Comparable and Comparator Interface	 </a:t>
            </a:r>
            <a:endParaRPr b="0" i="0" sz="1800" u="none" cap="none" strike="noStrike">
              <a:solidFill>
                <a:schemeClr val="dk1"/>
              </a:solidFill>
              <a:latin typeface="Arial"/>
              <a:ea typeface="Arial"/>
              <a:cs typeface="Arial"/>
              <a:sym typeface="Arial"/>
            </a:endParaRPr>
          </a:p>
        </p:txBody>
      </p:sp>
      <p:sp>
        <p:nvSpPr>
          <p:cNvPr id="500" name="Google Shape;500;p83"/>
          <p:cNvSpPr/>
          <p:nvPr/>
        </p:nvSpPr>
        <p:spPr>
          <a:xfrm>
            <a:off x="714240" y="1214280"/>
            <a:ext cx="8276040" cy="48805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Many java classes already implement comparable interface. Try String, Character, Integer, etc.</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Your own classes will have to do this explicitly:</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1" marL="457200" marR="0" rtl="0" algn="l">
              <a:lnSpc>
                <a:spcPct val="90000"/>
              </a:lnSpc>
              <a:spcBef>
                <a:spcPts val="0"/>
              </a:spcBef>
              <a:spcAft>
                <a:spcPts val="0"/>
              </a:spcAft>
              <a:buClr>
                <a:srgbClr val="000000"/>
              </a:buClr>
              <a:buSzPts val="2000"/>
              <a:buFont typeface="Arial"/>
              <a:buChar char="•"/>
            </a:pPr>
            <a:r>
              <a:rPr b="0" i="1" lang="en-IN" sz="2000" u="none" cap="none" strike="noStrike">
                <a:solidFill>
                  <a:srgbClr val="000000"/>
                </a:solidFill>
                <a:latin typeface="Arial"/>
                <a:ea typeface="Arial"/>
                <a:cs typeface="Arial"/>
                <a:sym typeface="Arial"/>
              </a:rPr>
              <a:t>Comparable</a:t>
            </a:r>
            <a:r>
              <a:rPr b="0" i="0" lang="en-IN" sz="2000" u="none" cap="none" strike="noStrike">
                <a:solidFill>
                  <a:srgbClr val="000000"/>
                </a:solidFill>
                <a:latin typeface="Arial"/>
                <a:ea typeface="Arial"/>
                <a:cs typeface="Arial"/>
                <a:sym typeface="Arial"/>
              </a:rPr>
              <a:t> defines the method</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public int compareTo(Object other);</a:t>
            </a:r>
            <a:endParaRPr b="0" i="0" sz="1800" u="none" cap="none" strike="noStrike">
              <a:solidFill>
                <a:schemeClr val="dk1"/>
              </a:solidFill>
              <a:latin typeface="Arial"/>
              <a:ea typeface="Arial"/>
              <a:cs typeface="Arial"/>
              <a:sym typeface="Arial"/>
            </a:endParaRPr>
          </a:p>
          <a:p>
            <a:pPr indent="0" lvl="1" marL="457200" marR="0" rtl="0" algn="l">
              <a:lnSpc>
                <a:spcPct val="90000"/>
              </a:lnSpc>
              <a:spcBef>
                <a:spcPts val="0"/>
              </a:spcBef>
              <a:spcAft>
                <a:spcPts val="0"/>
              </a:spcAft>
              <a:buClr>
                <a:srgbClr val="000000"/>
              </a:buClr>
              <a:buSzPts val="2000"/>
              <a:buFont typeface="Arial"/>
              <a:buChar char="•"/>
            </a:pPr>
            <a:r>
              <a:rPr b="0" i="1" lang="en-IN" sz="2000" u="none" cap="none" strike="noStrike">
                <a:solidFill>
                  <a:srgbClr val="000000"/>
                </a:solidFill>
                <a:latin typeface="Arial"/>
                <a:ea typeface="Arial"/>
                <a:cs typeface="Arial"/>
                <a:sym typeface="Arial"/>
              </a:rPr>
              <a:t>Comparator </a:t>
            </a:r>
            <a:r>
              <a:rPr b="0" i="0" lang="en-IN" sz="2000" u="none" cap="none" strike="noStrike">
                <a:solidFill>
                  <a:srgbClr val="000000"/>
                </a:solidFill>
                <a:latin typeface="Arial"/>
                <a:ea typeface="Arial"/>
                <a:cs typeface="Arial"/>
                <a:sym typeface="Arial"/>
              </a:rPr>
              <a:t>defines the method</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1" lang="en-IN" sz="2000" u="none" cap="none" strike="noStrike">
                <a:solidFill>
                  <a:srgbClr val="000000"/>
                </a:solidFill>
                <a:latin typeface="Arial"/>
                <a:ea typeface="Arial"/>
                <a:cs typeface="Arial"/>
                <a:sym typeface="Arial"/>
              </a:rPr>
              <a:t>	  </a:t>
            </a:r>
            <a:r>
              <a:rPr b="0" i="0" lang="en-IN" sz="2000" u="none" cap="none" strike="noStrike">
                <a:solidFill>
                  <a:srgbClr val="000000"/>
                </a:solidFill>
                <a:latin typeface="Arial"/>
                <a:ea typeface="Arial"/>
                <a:cs typeface="Arial"/>
                <a:sym typeface="Arial"/>
              </a:rPr>
              <a:t>public int compare(Object a, Object b);</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84"/>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200"/>
              <a:t>Exercise</a:t>
            </a:r>
            <a:endParaRPr b="0" i="0" sz="1800" u="none" cap="none" strike="noStrike">
              <a:solidFill>
                <a:schemeClr val="dk1"/>
              </a:solidFill>
              <a:latin typeface="Arial"/>
              <a:ea typeface="Arial"/>
              <a:cs typeface="Arial"/>
              <a:sym typeface="Arial"/>
            </a:endParaRPr>
          </a:p>
        </p:txBody>
      </p:sp>
      <p:sp>
        <p:nvSpPr>
          <p:cNvPr id="506" name="Google Shape;506;p84"/>
          <p:cNvSpPr/>
          <p:nvPr/>
        </p:nvSpPr>
        <p:spPr>
          <a:xfrm>
            <a:off x="714240" y="1214280"/>
            <a:ext cx="8276100" cy="4880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IN" sz="2000"/>
              <a:t>Write a Athlete class with following attributes:</a:t>
            </a:r>
            <a:endParaRPr sz="2000"/>
          </a:p>
          <a:p>
            <a:pPr indent="0" lvl="0" marL="0" marR="0" rtl="0" algn="l">
              <a:lnSpc>
                <a:spcPct val="90000"/>
              </a:lnSpc>
              <a:spcBef>
                <a:spcPts val="0"/>
              </a:spcBef>
              <a:spcAft>
                <a:spcPts val="0"/>
              </a:spcAft>
              <a:buNone/>
            </a:pPr>
            <a:r>
              <a:t/>
            </a:r>
            <a:endParaRPr sz="2000"/>
          </a:p>
          <a:p>
            <a:pPr indent="0" lvl="0" marL="0" marR="0" rtl="0" algn="l">
              <a:lnSpc>
                <a:spcPct val="90000"/>
              </a:lnSpc>
              <a:spcBef>
                <a:spcPts val="0"/>
              </a:spcBef>
              <a:spcAft>
                <a:spcPts val="0"/>
              </a:spcAft>
              <a:buNone/>
            </a:pPr>
            <a:r>
              <a:rPr lang="en-IN" sz="2000"/>
              <a:t>String name</a:t>
            </a:r>
            <a:endParaRPr sz="2000"/>
          </a:p>
          <a:p>
            <a:pPr indent="0" lvl="0" marL="0" marR="0" rtl="0" algn="l">
              <a:lnSpc>
                <a:spcPct val="90000"/>
              </a:lnSpc>
              <a:spcBef>
                <a:spcPts val="0"/>
              </a:spcBef>
              <a:spcAft>
                <a:spcPts val="0"/>
              </a:spcAft>
              <a:buNone/>
            </a:pPr>
            <a:r>
              <a:rPr lang="en-IN" sz="2000"/>
              <a:t>String sport</a:t>
            </a:r>
            <a:endParaRPr sz="2000"/>
          </a:p>
          <a:p>
            <a:pPr indent="0" lvl="0" marL="0" marR="0" rtl="0" algn="l">
              <a:lnSpc>
                <a:spcPct val="90000"/>
              </a:lnSpc>
              <a:spcBef>
                <a:spcPts val="0"/>
              </a:spcBef>
              <a:spcAft>
                <a:spcPts val="0"/>
              </a:spcAft>
              <a:buNone/>
            </a:pPr>
            <a:r>
              <a:rPr lang="en-IN" sz="2000"/>
              <a:t>String country</a:t>
            </a:r>
            <a:endParaRPr sz="2000"/>
          </a:p>
          <a:p>
            <a:pPr indent="0" lvl="0" marL="0" marR="0" rtl="0" algn="l">
              <a:lnSpc>
                <a:spcPct val="90000"/>
              </a:lnSpc>
              <a:spcBef>
                <a:spcPts val="0"/>
              </a:spcBef>
              <a:spcAft>
                <a:spcPts val="0"/>
              </a:spcAft>
              <a:buNone/>
            </a:pPr>
            <a:r>
              <a:rPr lang="en-IN" sz="2000"/>
              <a:t>int world_rank</a:t>
            </a:r>
            <a:endParaRPr sz="2000"/>
          </a:p>
          <a:p>
            <a:pPr indent="0" lvl="0" marL="0" marR="0" rtl="0" algn="l">
              <a:lnSpc>
                <a:spcPct val="90000"/>
              </a:lnSpc>
              <a:spcBef>
                <a:spcPts val="0"/>
              </a:spcBef>
              <a:spcAft>
                <a:spcPts val="0"/>
              </a:spcAft>
              <a:buNone/>
            </a:pPr>
            <a:r>
              <a:rPr lang="en-IN" sz="2000"/>
              <a:t>List&lt;String&gt; medals</a:t>
            </a:r>
            <a:endParaRPr sz="2000"/>
          </a:p>
          <a:p>
            <a:pPr indent="0" lvl="0" marL="0" marR="0" rtl="0" algn="l">
              <a:lnSpc>
                <a:spcPct val="90000"/>
              </a:lnSpc>
              <a:spcBef>
                <a:spcPts val="0"/>
              </a:spcBef>
              <a:spcAft>
                <a:spcPts val="0"/>
              </a:spcAft>
              <a:buNone/>
            </a:pPr>
            <a:r>
              <a:t/>
            </a:r>
            <a:endParaRPr sz="2000"/>
          </a:p>
          <a:p>
            <a:pPr indent="0" lvl="0" marL="0" marR="0" rtl="0" algn="l">
              <a:lnSpc>
                <a:spcPct val="90000"/>
              </a:lnSpc>
              <a:spcBef>
                <a:spcPts val="0"/>
              </a:spcBef>
              <a:spcAft>
                <a:spcPts val="0"/>
              </a:spcAft>
              <a:buNone/>
            </a:pPr>
            <a:r>
              <a:rPr lang="en-IN" sz="2000"/>
              <a:t>Make it comparable on world_rank and write a comparator class for Athlete called AthleteComparator which compares based on medals.</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85"/>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Collections Class Methods</a:t>
            </a:r>
            <a:endParaRPr b="0" i="0" sz="1800" u="none" cap="none" strike="noStrike">
              <a:solidFill>
                <a:schemeClr val="dk1"/>
              </a:solidFill>
              <a:latin typeface="Arial"/>
              <a:ea typeface="Arial"/>
              <a:cs typeface="Arial"/>
              <a:sym typeface="Arial"/>
            </a:endParaRPr>
          </a:p>
        </p:txBody>
      </p:sp>
      <p:sp>
        <p:nvSpPr>
          <p:cNvPr id="512" name="Google Shape;512;p85"/>
          <p:cNvSpPr/>
          <p:nvPr/>
        </p:nvSpPr>
        <p:spPr>
          <a:xfrm>
            <a:off x="500040" y="1071720"/>
            <a:ext cx="8490600" cy="502344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void sort(List list1)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void sort(List list1, Comparator comp)</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int binarySearch(List list1, Object obj1)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void reverse(List list1)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void shuffle(List list1)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void swap(List list1, int index1, int index2)</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Object min(Collection col1)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Object max(Collection col1)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int indexOfSubList(List source, List target)</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Collection unmodifiableCollection(Collection col1)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Collection synchronizedCollection(Collection col1)</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0" i="0" lang="en-IN" sz="1800" u="none" cap="none" strike="noStrike">
                <a:solidFill>
                  <a:srgbClr val="000000"/>
                </a:solidFill>
                <a:latin typeface="Arial"/>
                <a:ea typeface="Arial"/>
                <a:cs typeface="Arial"/>
                <a:sym typeface="Arial"/>
              </a:rPr>
              <a:t>static int frequency(Collection col1, Object obj1)</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86"/>
          <p:cNvSpPr/>
          <p:nvPr/>
        </p:nvSpPr>
        <p:spPr>
          <a:xfrm>
            <a:off x="4190191" y="260225"/>
            <a:ext cx="1110300" cy="9120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lang="en-IN" sz="3200"/>
              <a:t>Date</a:t>
            </a:r>
            <a:endParaRPr b="0" i="0" sz="1800" u="none" cap="none" strike="noStrike">
              <a:solidFill>
                <a:schemeClr val="dk1"/>
              </a:solidFill>
              <a:latin typeface="Arial"/>
              <a:ea typeface="Arial"/>
              <a:cs typeface="Arial"/>
              <a:sym typeface="Arial"/>
            </a:endParaRPr>
          </a:p>
        </p:txBody>
      </p:sp>
      <p:sp>
        <p:nvSpPr>
          <p:cNvPr id="518" name="Google Shape;518;p86"/>
          <p:cNvSpPr/>
          <p:nvPr/>
        </p:nvSpPr>
        <p:spPr>
          <a:xfrm>
            <a:off x="500040" y="1071720"/>
            <a:ext cx="8490600" cy="50235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IN" sz="2000">
                <a:solidFill>
                  <a:schemeClr val="dk1"/>
                </a:solidFill>
              </a:rPr>
              <a:t>The calendar that we use today, called </a:t>
            </a:r>
            <a:r>
              <a:rPr i="1" lang="en-IN" sz="2000">
                <a:solidFill>
                  <a:schemeClr val="dk1"/>
                </a:solidFill>
              </a:rPr>
              <a:t>Gregorian calendar</a:t>
            </a:r>
            <a:r>
              <a:rPr lang="en-IN" sz="2000">
                <a:solidFill>
                  <a:schemeClr val="dk1"/>
                </a:solidFill>
              </a:rPr>
              <a:t>, came into effect in October 15, 1582 in some countries and later in other countries. It replaces the </a:t>
            </a:r>
            <a:r>
              <a:rPr i="1" lang="en-IN" sz="2000">
                <a:solidFill>
                  <a:schemeClr val="dk1"/>
                </a:solidFill>
              </a:rPr>
              <a:t>Julian calendar</a:t>
            </a:r>
            <a:r>
              <a:rPr lang="en-IN" sz="2000">
                <a:solidFill>
                  <a:schemeClr val="dk1"/>
                </a:solidFill>
              </a:rPr>
              <a:t>. 10 days were removed from the calendar, i.e., October 4, 1582 (Julian) was followed by October 15, 1582 (Gregorian). The only difference between the Gregorian and the Julian calendar is the "leap-year rule". In Julian calendar, every four years is a leap year. In Gregorian calendar, a leap year is a year that is divisible by 4 but not divisible by 100, or it is divisible by 400.</a:t>
            </a:r>
            <a:endParaRPr sz="2000">
              <a:solidFill>
                <a:schemeClr val="dk1"/>
              </a:solidFill>
            </a:endParaRPr>
          </a:p>
          <a:p>
            <a:pPr indent="0" lvl="0" marL="0" marR="0" rtl="0" algn="l">
              <a:lnSpc>
                <a:spcPct val="90000"/>
              </a:lnSpc>
              <a:spcBef>
                <a:spcPts val="0"/>
              </a:spcBef>
              <a:spcAft>
                <a:spcPts val="0"/>
              </a:spcAft>
              <a:buNone/>
            </a:pPr>
            <a:r>
              <a:t/>
            </a:r>
            <a:endParaRPr sz="2000">
              <a:solidFill>
                <a:schemeClr val="dk1"/>
              </a:solidFill>
            </a:endParaRPr>
          </a:p>
          <a:p>
            <a:pPr indent="0" lvl="0" marL="0" marR="0" rtl="0" algn="l">
              <a:lnSpc>
                <a:spcPct val="90000"/>
              </a:lnSpc>
              <a:spcBef>
                <a:spcPts val="0"/>
              </a:spcBef>
              <a:spcAft>
                <a:spcPts val="0"/>
              </a:spcAft>
              <a:buNone/>
            </a:pPr>
            <a:r>
              <a:t/>
            </a:r>
            <a:endParaRPr sz="20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7"/>
          <p:cNvSpPr/>
          <p:nvPr/>
        </p:nvSpPr>
        <p:spPr>
          <a:xfrm>
            <a:off x="2873850" y="275550"/>
            <a:ext cx="2898000" cy="9120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lang="en-IN" sz="3200"/>
              <a:t>Date (contd.)</a:t>
            </a:r>
            <a:endParaRPr b="0" i="0" sz="1800" u="none" cap="none" strike="noStrike">
              <a:solidFill>
                <a:schemeClr val="dk1"/>
              </a:solidFill>
              <a:latin typeface="Arial"/>
              <a:ea typeface="Arial"/>
              <a:cs typeface="Arial"/>
              <a:sym typeface="Arial"/>
            </a:endParaRPr>
          </a:p>
        </p:txBody>
      </p:sp>
      <p:sp>
        <p:nvSpPr>
          <p:cNvPr id="524" name="Google Shape;524;p87"/>
          <p:cNvSpPr/>
          <p:nvPr/>
        </p:nvSpPr>
        <p:spPr>
          <a:xfrm>
            <a:off x="326690" y="1087045"/>
            <a:ext cx="8490600" cy="50235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90000"/>
              </a:lnSpc>
              <a:spcBef>
                <a:spcPts val="0"/>
              </a:spcBef>
              <a:spcAft>
                <a:spcPts val="0"/>
              </a:spcAft>
              <a:buSzPts val="2000"/>
              <a:buChar char="●"/>
            </a:pPr>
            <a:r>
              <a:rPr b="1" lang="en-IN" sz="2000"/>
              <a:t>java.util.* </a:t>
            </a:r>
            <a:r>
              <a:rPr lang="en-IN" sz="2000"/>
              <a:t>is the package location for date and time classes</a:t>
            </a:r>
            <a:endParaRPr sz="2000"/>
          </a:p>
          <a:p>
            <a:pPr indent="-355600" lvl="0" marL="457200" marR="0" rtl="0" algn="l">
              <a:lnSpc>
                <a:spcPct val="90000"/>
              </a:lnSpc>
              <a:spcBef>
                <a:spcPts val="0"/>
              </a:spcBef>
              <a:spcAft>
                <a:spcPts val="0"/>
              </a:spcAft>
              <a:buSzPts val="2000"/>
              <a:buChar char="●"/>
            </a:pPr>
            <a:r>
              <a:rPr b="1" lang="en-IN" sz="2000"/>
              <a:t>Date</a:t>
            </a:r>
            <a:r>
              <a:rPr lang="en-IN" sz="2000"/>
              <a:t> class represents a point in time say 10th August, 2018 10:02:10 AM</a:t>
            </a:r>
            <a:endParaRPr sz="2000"/>
          </a:p>
          <a:p>
            <a:pPr indent="-355600" lvl="0" marL="457200" marR="0" rtl="0" algn="l">
              <a:lnSpc>
                <a:spcPct val="90000"/>
              </a:lnSpc>
              <a:spcBef>
                <a:spcPts val="0"/>
              </a:spcBef>
              <a:spcAft>
                <a:spcPts val="0"/>
              </a:spcAft>
              <a:buSzPts val="2000"/>
              <a:buChar char="●"/>
            </a:pPr>
            <a:r>
              <a:rPr b="1" lang="en-IN" sz="2000"/>
              <a:t>Calendar</a:t>
            </a:r>
            <a:r>
              <a:rPr lang="en-IN" sz="2000"/>
              <a:t> </a:t>
            </a:r>
            <a:r>
              <a:rPr lang="en-IN" sz="2000">
                <a:highlight>
                  <a:srgbClr val="FFFFFF"/>
                </a:highlight>
              </a:rPr>
              <a:t>class is an abstract class that provides methods for converting between a specific instant in time and a set of calendar fields.</a:t>
            </a:r>
            <a:endParaRPr sz="2000">
              <a:highlight>
                <a:srgbClr val="FFFFFF"/>
              </a:highlight>
            </a:endParaRPr>
          </a:p>
          <a:p>
            <a:pPr indent="-355600" lvl="0" marL="457200" marR="0" rtl="0" algn="l">
              <a:lnSpc>
                <a:spcPct val="90000"/>
              </a:lnSpc>
              <a:spcBef>
                <a:spcPts val="0"/>
              </a:spcBef>
              <a:spcAft>
                <a:spcPts val="0"/>
              </a:spcAft>
              <a:buSzPts val="2000"/>
              <a:buChar char="●"/>
            </a:pPr>
            <a:r>
              <a:rPr b="1" lang="en-IN" sz="2000">
                <a:highlight>
                  <a:srgbClr val="FFFFFF"/>
                </a:highlight>
              </a:rPr>
              <a:t>Current date and time </a:t>
            </a:r>
            <a:r>
              <a:rPr lang="en-IN" sz="2000">
                <a:highlight>
                  <a:srgbClr val="FFFFFF"/>
                </a:highlight>
              </a:rPr>
              <a:t>(in milliseconds) after 1st January, 1970 00:00:00 UTC can be get using </a:t>
            </a:r>
            <a:r>
              <a:rPr b="1" lang="en-IN" sz="2000">
                <a:highlight>
                  <a:srgbClr val="FFFFFF"/>
                </a:highlight>
              </a:rPr>
              <a:t>System.currentTimeMillis( )</a:t>
            </a:r>
            <a:endParaRPr b="1" sz="2000">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88"/>
          <p:cNvSpPr/>
          <p:nvPr/>
        </p:nvSpPr>
        <p:spPr>
          <a:xfrm>
            <a:off x="2873850" y="275550"/>
            <a:ext cx="2898000" cy="9120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lang="en-IN" sz="3200"/>
              <a:t>Date (contd.)</a:t>
            </a:r>
            <a:endParaRPr b="0" i="0" sz="1800" u="none" cap="none" strike="noStrike">
              <a:solidFill>
                <a:schemeClr val="dk1"/>
              </a:solidFill>
              <a:latin typeface="Arial"/>
              <a:ea typeface="Arial"/>
              <a:cs typeface="Arial"/>
              <a:sym typeface="Arial"/>
            </a:endParaRPr>
          </a:p>
        </p:txBody>
      </p:sp>
      <p:sp>
        <p:nvSpPr>
          <p:cNvPr id="530" name="Google Shape;530;p88"/>
          <p:cNvSpPr/>
          <p:nvPr/>
        </p:nvSpPr>
        <p:spPr>
          <a:xfrm>
            <a:off x="326700" y="847400"/>
            <a:ext cx="8490600" cy="4729800"/>
          </a:xfrm>
          <a:prstGeom prst="rect">
            <a:avLst/>
          </a:prstGeom>
          <a:noFill/>
          <a:ln>
            <a:noFill/>
          </a:ln>
        </p:spPr>
        <p:txBody>
          <a:bodyPr anchorCtr="0" anchor="t" bIns="45000" lIns="90000" spcFirstLastPara="1" rIns="90000" wrap="square" tIns="45000">
            <a:noAutofit/>
          </a:bodyPr>
          <a:lstStyle/>
          <a:p>
            <a:pPr indent="0" lvl="0" marL="0" rtl="0" algn="l">
              <a:lnSpc>
                <a:spcPct val="110000"/>
              </a:lnSpc>
              <a:spcBef>
                <a:spcPts val="3600"/>
              </a:spcBef>
              <a:spcAft>
                <a:spcPts val="0"/>
              </a:spcAft>
              <a:buSzPts val="1100"/>
              <a:buNone/>
            </a:pPr>
            <a:r>
              <a:rPr b="1" lang="en-IN" sz="1800">
                <a:solidFill>
                  <a:srgbClr val="333333"/>
                </a:solidFill>
              </a:rPr>
              <a:t>Issues with the Old Date/Time APIs in comparison with new APIs (Java 8)</a:t>
            </a:r>
            <a:endParaRPr b="1" sz="1800">
              <a:solidFill>
                <a:srgbClr val="333333"/>
              </a:solidFill>
            </a:endParaRPr>
          </a:p>
          <a:p>
            <a:pPr indent="-342900" lvl="0" marL="457200" rtl="0" algn="l">
              <a:lnSpc>
                <a:spcPct val="115000"/>
              </a:lnSpc>
              <a:spcBef>
                <a:spcPts val="2200"/>
              </a:spcBef>
              <a:spcAft>
                <a:spcPts val="0"/>
              </a:spcAft>
              <a:buClr>
                <a:srgbClr val="333333"/>
              </a:buClr>
              <a:buSzPts val="1800"/>
              <a:buChar char="●"/>
            </a:pPr>
            <a:r>
              <a:rPr b="1" lang="en-IN" sz="1800">
                <a:solidFill>
                  <a:srgbClr val="333333"/>
                </a:solidFill>
              </a:rPr>
              <a:t>Thread Safety – </a:t>
            </a:r>
            <a:r>
              <a:rPr lang="en-IN" sz="1800">
                <a:solidFill>
                  <a:srgbClr val="333333"/>
                </a:solidFill>
              </a:rPr>
              <a:t>The Date and Calendar classes are not thread safe, leaving developers to deal with the headache of hard to debug concurrency issues and to write additional code to handle thread safety. On the contrary the new Date and Time APIs introduced in Java 8 are immutable and thread safe, thus taking that concurrency headache away from developers.</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b="1" lang="en-IN" sz="1800">
                <a:solidFill>
                  <a:srgbClr val="333333"/>
                </a:solidFill>
              </a:rPr>
              <a:t>APIs Design and Ease of Understanding – </a:t>
            </a:r>
            <a:r>
              <a:rPr lang="en-IN" sz="1800">
                <a:solidFill>
                  <a:srgbClr val="333333"/>
                </a:solidFill>
              </a:rPr>
              <a:t>The Date and Calendar APIs are poorly designed with inadequate methods to perform day-to-day operations. The new Date/Time APIs is ISO centric and follows consistent domain models for date, time, duration and periods. There are a wide variety of utility methods that support the commonest operations.</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b="1" lang="en-IN" sz="1800">
                <a:solidFill>
                  <a:srgbClr val="333333"/>
                </a:solidFill>
              </a:rPr>
              <a:t>ZonedDate and Time –</a:t>
            </a:r>
            <a:r>
              <a:rPr lang="en-IN" sz="1800">
                <a:solidFill>
                  <a:srgbClr val="333333"/>
                </a:solidFill>
              </a:rPr>
              <a:t> Developers had to write additional logic to handle timezone logic with the old APIs, whereas with the new APIs, handling of timezone can be done with Local and ZonedDate/Time APIs.</a:t>
            </a:r>
            <a:endParaRPr sz="1800">
              <a:solidFill>
                <a:srgbClr val="333333"/>
              </a:solidFill>
            </a:endParaRPr>
          </a:p>
          <a:p>
            <a:pPr indent="0" lvl="0" marL="457200" marR="0" rtl="0" algn="l">
              <a:lnSpc>
                <a:spcPct val="90000"/>
              </a:lnSpc>
              <a:spcBef>
                <a:spcPts val="800"/>
              </a:spcBef>
              <a:spcAft>
                <a:spcPts val="0"/>
              </a:spcAft>
              <a:buNone/>
            </a:pPr>
            <a:r>
              <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2"/>
          <p:cNvSpPr/>
          <p:nvPr/>
        </p:nvSpPr>
        <p:spPr>
          <a:xfrm>
            <a:off x="457200" y="273600"/>
            <a:ext cx="8226600" cy="5616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000">
                <a:latin typeface="Calibri"/>
                <a:ea typeface="Calibri"/>
                <a:cs typeface="Calibri"/>
                <a:sym typeface="Calibri"/>
              </a:rPr>
              <a:t>Java Collections API</a:t>
            </a:r>
            <a:endParaRPr sz="3000">
              <a:latin typeface="Calibri"/>
              <a:ea typeface="Calibri"/>
              <a:cs typeface="Calibri"/>
              <a:sym typeface="Calibri"/>
            </a:endParaRPr>
          </a:p>
        </p:txBody>
      </p:sp>
      <p:pic>
        <p:nvPicPr>
          <p:cNvPr id="369" name="Google Shape;369;p62"/>
          <p:cNvPicPr preferRelativeResize="0"/>
          <p:nvPr/>
        </p:nvPicPr>
        <p:blipFill>
          <a:blip r:embed="rId3">
            <a:alphaModFix/>
          </a:blip>
          <a:stretch>
            <a:fillRect/>
          </a:stretch>
        </p:blipFill>
        <p:spPr>
          <a:xfrm>
            <a:off x="14125" y="911400"/>
            <a:ext cx="8810950" cy="5402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89"/>
          <p:cNvSpPr/>
          <p:nvPr/>
        </p:nvSpPr>
        <p:spPr>
          <a:xfrm>
            <a:off x="2742416" y="260225"/>
            <a:ext cx="3158700" cy="9120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lang="en-IN" sz="3200"/>
              <a:t>DateFormatter</a:t>
            </a:r>
            <a:endParaRPr b="0" i="0" sz="1800" u="none" cap="none" strike="noStrike">
              <a:solidFill>
                <a:schemeClr val="dk1"/>
              </a:solidFill>
              <a:latin typeface="Arial"/>
              <a:ea typeface="Arial"/>
              <a:cs typeface="Arial"/>
              <a:sym typeface="Arial"/>
            </a:endParaRPr>
          </a:p>
        </p:txBody>
      </p:sp>
      <p:sp>
        <p:nvSpPr>
          <p:cNvPr id="536" name="Google Shape;536;p89"/>
          <p:cNvSpPr/>
          <p:nvPr/>
        </p:nvSpPr>
        <p:spPr>
          <a:xfrm>
            <a:off x="500040" y="1071720"/>
            <a:ext cx="8490600" cy="50235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IN" sz="2000">
                <a:solidFill>
                  <a:schemeClr val="dk1"/>
                </a:solidFill>
                <a:highlight>
                  <a:srgbClr val="FFFFFF"/>
                </a:highlight>
              </a:rPr>
              <a:t>The java.text.SimpleDateFormat class provides methods to format and parse date and time in java. The SimpleDateFormat is a concrete class for formatting and parsing date which inherits java.text.DateFormat class.</a:t>
            </a:r>
            <a:endParaRPr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90"/>
          <p:cNvSpPr/>
          <p:nvPr/>
        </p:nvSpPr>
        <p:spPr>
          <a:xfrm>
            <a:off x="2209025" y="260225"/>
            <a:ext cx="4314900" cy="9978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lang="en-IN" sz="3200"/>
              <a:t>DateFormatter </a:t>
            </a:r>
            <a:r>
              <a:rPr lang="en-IN" sz="3200">
                <a:solidFill>
                  <a:schemeClr val="dk1"/>
                </a:solidFill>
              </a:rPr>
              <a:t>(contd.)</a:t>
            </a:r>
            <a:endParaRPr sz="1800">
              <a:solidFill>
                <a:schemeClr val="dk1"/>
              </a:solidFill>
            </a:endParaRPr>
          </a:p>
          <a:p>
            <a:pPr indent="0" lvl="0" marL="0" marR="0" rtl="0" algn="ctr">
              <a:lnSpc>
                <a:spcPct val="100000"/>
              </a:lnSpc>
              <a:spcBef>
                <a:spcPts val="0"/>
              </a:spcBef>
              <a:spcAft>
                <a:spcPts val="0"/>
              </a:spcAft>
              <a:buNone/>
            </a:pPr>
            <a:r>
              <a:t/>
            </a:r>
            <a:endParaRPr sz="3200"/>
          </a:p>
        </p:txBody>
      </p:sp>
      <p:sp>
        <p:nvSpPr>
          <p:cNvPr id="542" name="Google Shape;542;p90"/>
          <p:cNvSpPr/>
          <p:nvPr/>
        </p:nvSpPr>
        <p:spPr>
          <a:xfrm>
            <a:off x="500040" y="919320"/>
            <a:ext cx="8490600" cy="50235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SzPts val="1100"/>
              <a:buNone/>
            </a:pPr>
            <a:r>
              <a:rPr lang="en-IN" sz="1600">
                <a:solidFill>
                  <a:schemeClr val="dk1"/>
                </a:solidFill>
              </a:rPr>
              <a:t>G	Era designator (before christ, after christ)</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y	Year (e.g. 12 or 2012). Use either yy or yyyy.</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M	Month in year. Number of M's determine length of format (e.g. MM, MMM or MMMMM)</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d	Day in month. Number of d's determine length of format (e.g. d or dd)</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h	Hour of day, 1-12 (AM / PM) (normally hh)</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H	Hour of day, 0-23 (normally HH)</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m	Minute in hour, 0-59 (normally mm)</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s	Second in minute, 0-59 (normally ss)</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S	Millisecond in second, 0-999 (normally SSS)</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E	Day in week (e.g Monday, Tuesday etc.)</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D	Day in year (1-366)</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F	Day of week in month (e.g. 1st Thursday of December)</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w	Week in year (1-53)</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W	Week in month (0-5)</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a	AM / PM marker</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k	Hour in day (1-24, unlike HH's 0-23)</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K	Hour in day, AM / PM (0-11)</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z	Time Zone</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	Escape for text delimiter</a:t>
            </a:r>
            <a:endParaRPr sz="1600">
              <a:solidFill>
                <a:schemeClr val="dk1"/>
              </a:solidFill>
            </a:endParaRPr>
          </a:p>
          <a:p>
            <a:pPr indent="0" lvl="0" marL="0" marR="0" rtl="0" algn="l">
              <a:lnSpc>
                <a:spcPct val="90000"/>
              </a:lnSpc>
              <a:spcBef>
                <a:spcPts val="0"/>
              </a:spcBef>
              <a:spcAft>
                <a:spcPts val="0"/>
              </a:spcAft>
              <a:buSzPts val="1100"/>
              <a:buNone/>
            </a:pPr>
            <a:r>
              <a:rPr lang="en-IN" sz="1600">
                <a:solidFill>
                  <a:schemeClr val="dk1"/>
                </a:solidFill>
              </a:rPr>
              <a:t>'	Single quote</a:t>
            </a:r>
            <a:endParaRPr sz="1600">
              <a:solidFill>
                <a:schemeClr val="dk1"/>
              </a:solidFill>
            </a:endParaRPr>
          </a:p>
          <a:p>
            <a:pPr indent="0" lvl="0" marL="0" marR="0" rtl="0" algn="l">
              <a:lnSpc>
                <a:spcPct val="90000"/>
              </a:lnSpc>
              <a:spcBef>
                <a:spcPts val="0"/>
              </a:spcBef>
              <a:spcAft>
                <a:spcPts val="0"/>
              </a:spcAft>
              <a:buNone/>
            </a:pPr>
            <a:r>
              <a:t/>
            </a:r>
            <a:endParaRPr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91"/>
          <p:cNvSpPr/>
          <p:nvPr/>
        </p:nvSpPr>
        <p:spPr>
          <a:xfrm>
            <a:off x="285840" y="214200"/>
            <a:ext cx="8226720" cy="911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1"/>
          <p:cNvSpPr/>
          <p:nvPr/>
        </p:nvSpPr>
        <p:spPr>
          <a:xfrm>
            <a:off x="3919320" y="3281400"/>
            <a:ext cx="1983960" cy="460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IN" sz="2600" u="none" cap="none" strike="noStrike">
                <a:solidFill>
                  <a:schemeClr val="dk1"/>
                </a:solidFill>
                <a:latin typeface="Arial"/>
                <a:ea typeface="Arial"/>
                <a:cs typeface="Arial"/>
                <a:sym typeface="Arial"/>
              </a:rPr>
              <a:t>Questions ?</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92"/>
          <p:cNvSpPr/>
          <p:nvPr/>
        </p:nvSpPr>
        <p:spPr>
          <a:xfrm>
            <a:off x="285840" y="214200"/>
            <a:ext cx="8226720" cy="911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2"/>
          <p:cNvSpPr/>
          <p:nvPr/>
        </p:nvSpPr>
        <p:spPr>
          <a:xfrm>
            <a:off x="285948" y="3185250"/>
            <a:ext cx="8226600" cy="4875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IN" sz="2400" u="sng">
                <a:solidFill>
                  <a:schemeClr val="hlink"/>
                </a:solidFill>
                <a:hlinkClick r:id="rId3"/>
              </a:rPr>
              <a:t>https://www.journaldev.com/1260/collections-in-java-tutorial</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3"/>
          <p:cNvSpPr/>
          <p:nvPr/>
        </p:nvSpPr>
        <p:spPr>
          <a:xfrm>
            <a:off x="457200" y="2286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4400" u="none" cap="none" strike="noStrike">
                <a:solidFill>
                  <a:srgbClr val="000000"/>
                </a:solidFill>
                <a:latin typeface="Calibri"/>
                <a:ea typeface="Calibri"/>
                <a:cs typeface="Calibri"/>
                <a:sym typeface="Calibri"/>
              </a:rPr>
              <a:t>Introduction</a:t>
            </a:r>
            <a:endParaRPr b="0" i="0" sz="1800" u="none" cap="none" strike="noStrike">
              <a:solidFill>
                <a:schemeClr val="dk1"/>
              </a:solidFill>
              <a:latin typeface="Arial"/>
              <a:ea typeface="Arial"/>
              <a:cs typeface="Arial"/>
              <a:sym typeface="Arial"/>
            </a:endParaRPr>
          </a:p>
        </p:txBody>
      </p:sp>
      <p:sp>
        <p:nvSpPr>
          <p:cNvPr id="375" name="Google Shape;375;p63"/>
          <p:cNvSpPr/>
          <p:nvPr/>
        </p:nvSpPr>
        <p:spPr>
          <a:xfrm>
            <a:off x="500040" y="1143000"/>
            <a:ext cx="8490600" cy="49518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A </a:t>
            </a:r>
            <a:r>
              <a:rPr b="0" i="1" lang="en-IN" sz="2000" u="none" cap="none" strike="noStrike">
                <a:solidFill>
                  <a:srgbClr val="000000"/>
                </a:solidFill>
                <a:latin typeface="Arial"/>
                <a:ea typeface="Arial"/>
                <a:cs typeface="Arial"/>
                <a:sym typeface="Arial"/>
              </a:rPr>
              <a:t>collection</a:t>
            </a:r>
            <a:r>
              <a:rPr b="0" i="0" lang="en-IN" sz="2000" u="none" cap="none" strike="noStrike">
                <a:solidFill>
                  <a:srgbClr val="000000"/>
                </a:solidFill>
                <a:latin typeface="Arial"/>
                <a:ea typeface="Arial"/>
                <a:cs typeface="Arial"/>
                <a:sym typeface="Arial"/>
              </a:rPr>
              <a:t> — sometimes called a container — is simply an object that groups multiple elements into a single unit.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Collections are used to store, retrieve, manipulate, and communicate aggregate data.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They typically represent data items that form a natural group, e.g.</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0" i="0" lang="en-IN" sz="2000" u="none" cap="none" strike="noStrike">
                <a:solidFill>
                  <a:srgbClr val="000000"/>
                </a:solidFill>
                <a:latin typeface="Arial"/>
                <a:ea typeface="Arial"/>
                <a:cs typeface="Arial"/>
                <a:sym typeface="Arial"/>
              </a:rPr>
              <a:t>	- poker hand (a collection of cards), a mail folder (a collection of letters), or a telephone directory (a mapping from names to phone numbers).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4"/>
          <p:cNvSpPr/>
          <p:nvPr/>
        </p:nvSpPr>
        <p:spPr>
          <a:xfrm>
            <a:off x="458638" y="2136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Collection Interface Methods</a:t>
            </a:r>
            <a:endParaRPr b="0" i="0" sz="1800" u="none" cap="none" strike="noStrike">
              <a:solidFill>
                <a:schemeClr val="dk1"/>
              </a:solidFill>
              <a:latin typeface="Arial"/>
              <a:ea typeface="Arial"/>
              <a:cs typeface="Arial"/>
              <a:sym typeface="Arial"/>
            </a:endParaRPr>
          </a:p>
        </p:txBody>
      </p:sp>
      <p:sp>
        <p:nvSpPr>
          <p:cNvPr id="381" name="Google Shape;381;p64"/>
          <p:cNvSpPr/>
          <p:nvPr/>
        </p:nvSpPr>
        <p:spPr>
          <a:xfrm>
            <a:off x="714250" y="1285925"/>
            <a:ext cx="3827100" cy="4478700"/>
          </a:xfrm>
          <a:prstGeom prst="rect">
            <a:avLst/>
          </a:prstGeom>
          <a:noFill/>
          <a:ln>
            <a:noFill/>
          </a:ln>
        </p:spPr>
        <p:txBody>
          <a:bodyPr anchorCtr="0" anchor="t" bIns="45000" lIns="90000" spcFirstLastPara="1" rIns="90000" wrap="square" tIns="45000">
            <a:noAutofit/>
          </a:bodyPr>
          <a:lstStyle/>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add</a:t>
            </a:r>
            <a:r>
              <a:rPr b="0" i="0" lang="en-IN" sz="1800" u="none" cap="none" strike="noStrike">
                <a:solidFill>
                  <a:srgbClr val="000000"/>
                </a:solidFill>
                <a:latin typeface="Arial"/>
                <a:ea typeface="Arial"/>
                <a:cs typeface="Arial"/>
                <a:sym typeface="Arial"/>
              </a:rPr>
              <a:t>(Object o);</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void </a:t>
            </a:r>
            <a:r>
              <a:rPr b="1" i="0" lang="en-IN" sz="1800" u="none" cap="none" strike="noStrike">
                <a:solidFill>
                  <a:srgbClr val="000000"/>
                </a:solidFill>
                <a:latin typeface="Arial"/>
                <a:ea typeface="Arial"/>
                <a:cs typeface="Arial"/>
                <a:sym typeface="Arial"/>
              </a:rPr>
              <a:t>clear</a:t>
            </a:r>
            <a:r>
              <a:rPr b="0" i="0" lang="en-IN" sz="1800" u="none" cap="none" strike="noStrike">
                <a:solidFill>
                  <a:srgbClr val="000000"/>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contains</a:t>
            </a:r>
            <a:r>
              <a:rPr b="0" i="0" lang="en-IN" sz="1800" u="none" cap="none" strike="noStrike">
                <a:solidFill>
                  <a:srgbClr val="000000"/>
                </a:solidFill>
                <a:latin typeface="Arial"/>
                <a:ea typeface="Arial"/>
                <a:cs typeface="Arial"/>
                <a:sym typeface="Arial"/>
              </a:rPr>
              <a:t>(Object o);</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equals</a:t>
            </a:r>
            <a:r>
              <a:rPr b="0" i="0" lang="en-IN" sz="1800" u="none" cap="none" strike="noStrike">
                <a:solidFill>
                  <a:srgbClr val="000000"/>
                </a:solidFill>
                <a:latin typeface="Arial"/>
                <a:ea typeface="Arial"/>
                <a:cs typeface="Arial"/>
                <a:sym typeface="Arial"/>
              </a:rPr>
              <a:t>(Object o);</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remove</a:t>
            </a:r>
            <a:r>
              <a:rPr b="0" i="0" lang="en-IN" sz="1800" u="none" cap="none" strike="noStrike">
                <a:solidFill>
                  <a:srgbClr val="000000"/>
                </a:solidFill>
                <a:latin typeface="Arial"/>
                <a:ea typeface="Arial"/>
                <a:cs typeface="Arial"/>
                <a:sym typeface="Arial"/>
              </a:rPr>
              <a:t>(Object o);</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t/>
            </a:r>
            <a:endParaRPr sz="1800"/>
          </a:p>
          <a:p>
            <a:pPr indent="0" lvl="0" marL="0" rtl="0" algn="l">
              <a:lnSpc>
                <a:spcPct val="200000"/>
              </a:lnSpc>
              <a:spcBef>
                <a:spcPts val="0"/>
              </a:spcBef>
              <a:spcAft>
                <a:spcPts val="0"/>
              </a:spcAft>
              <a:buClr>
                <a:schemeClr val="dk1"/>
              </a:buClr>
              <a:buFont typeface="Arial"/>
              <a:buNone/>
            </a:pPr>
            <a:r>
              <a:rPr lang="en-IN" sz="1800">
                <a:solidFill>
                  <a:schemeClr val="dk1"/>
                </a:solidFill>
              </a:rPr>
              <a:t>Iterator</a:t>
            </a:r>
            <a:r>
              <a:rPr b="1" lang="en-IN" sz="1800">
                <a:solidFill>
                  <a:schemeClr val="dk1"/>
                </a:solidFill>
              </a:rPr>
              <a:t> iterator</a:t>
            </a:r>
            <a:r>
              <a:rPr lang="en-IN" sz="1800">
                <a:solidFill>
                  <a:schemeClr val="dk1"/>
                </a:solidFill>
              </a:rPr>
              <a:t>();</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Object[] </a:t>
            </a:r>
            <a:r>
              <a:rPr b="1" i="0" lang="en-IN" sz="1800" u="none" cap="none" strike="noStrike">
                <a:solidFill>
                  <a:srgbClr val="000000"/>
                </a:solidFill>
                <a:latin typeface="Arial"/>
                <a:ea typeface="Arial"/>
                <a:cs typeface="Arial"/>
                <a:sym typeface="Arial"/>
              </a:rPr>
              <a:t>toArray</a:t>
            </a:r>
            <a:r>
              <a:rPr b="0" i="0" lang="en-IN" sz="1800" u="none" cap="none" strike="noStrike">
                <a:solidFill>
                  <a:srgbClr val="000000"/>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2" name="Google Shape;382;p64"/>
          <p:cNvSpPr/>
          <p:nvPr/>
        </p:nvSpPr>
        <p:spPr>
          <a:xfrm>
            <a:off x="4858150" y="1285925"/>
            <a:ext cx="3827100" cy="4478700"/>
          </a:xfrm>
          <a:prstGeom prst="rect">
            <a:avLst/>
          </a:prstGeom>
          <a:noFill/>
          <a:ln>
            <a:noFill/>
          </a:ln>
        </p:spPr>
        <p:txBody>
          <a:bodyPr anchorCtr="0" anchor="t" bIns="45000" lIns="90000" spcFirstLastPara="1" rIns="90000" wrap="square" tIns="45000">
            <a:noAutofit/>
          </a:bodyPr>
          <a:lstStyle/>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addAll</a:t>
            </a:r>
            <a:r>
              <a:rPr b="0" i="0" lang="en-IN" sz="1800" u="none" cap="none" strike="noStrike">
                <a:solidFill>
                  <a:srgbClr val="000000"/>
                </a:solidFill>
                <a:latin typeface="Arial"/>
                <a:ea typeface="Arial"/>
                <a:cs typeface="Arial"/>
                <a:sym typeface="Arial"/>
              </a:rPr>
              <a:t>(Collection c);</a:t>
            </a:r>
            <a:endParaRPr b="0" i="0" sz="1800" u="none" cap="none" strike="noStrike">
              <a:solidFill>
                <a:schemeClr val="dk1"/>
              </a:solidFill>
              <a:latin typeface="Arial"/>
              <a:ea typeface="Arial"/>
              <a:cs typeface="Arial"/>
              <a:sym typeface="Arial"/>
            </a:endParaRPr>
          </a:p>
          <a:p>
            <a:pPr indent="0" lvl="0" marL="0" rtl="0" algn="l">
              <a:lnSpc>
                <a:spcPct val="200000"/>
              </a:lnSpc>
              <a:spcBef>
                <a:spcPts val="0"/>
              </a:spcBef>
              <a:spcAft>
                <a:spcPts val="0"/>
              </a:spcAft>
              <a:buClr>
                <a:schemeClr val="dk1"/>
              </a:buClr>
              <a:buFont typeface="Arial"/>
              <a:buNone/>
            </a:pPr>
            <a:r>
              <a:rPr lang="en-IN" sz="1800">
                <a:solidFill>
                  <a:schemeClr val="dk1"/>
                </a:solidFill>
              </a:rPr>
              <a:t>boolean </a:t>
            </a:r>
            <a:r>
              <a:rPr b="1" lang="en-IN" sz="1800">
                <a:solidFill>
                  <a:schemeClr val="dk1"/>
                </a:solidFill>
              </a:rPr>
              <a:t>isEmpty</a:t>
            </a:r>
            <a:r>
              <a:rPr lang="en-IN" sz="1800">
                <a:solidFill>
                  <a:schemeClr val="dk1"/>
                </a:solidFill>
              </a:rPr>
              <a:t>();</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containsAll</a:t>
            </a:r>
            <a:r>
              <a:rPr b="0" i="0" lang="en-IN" sz="1800" u="none" cap="none" strike="noStrike">
                <a:solidFill>
                  <a:srgbClr val="000000"/>
                </a:solidFill>
                <a:latin typeface="Arial"/>
                <a:ea typeface="Arial"/>
                <a:cs typeface="Arial"/>
                <a:sym typeface="Arial"/>
              </a:rPr>
              <a:t>(Collection c);</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int </a:t>
            </a:r>
            <a:r>
              <a:rPr b="1" i="0" lang="en-IN" sz="1800" u="none" cap="none" strike="noStrike">
                <a:solidFill>
                  <a:srgbClr val="000000"/>
                </a:solidFill>
                <a:latin typeface="Arial"/>
                <a:ea typeface="Arial"/>
                <a:cs typeface="Arial"/>
                <a:sym typeface="Arial"/>
              </a:rPr>
              <a:t>hashCode</a:t>
            </a:r>
            <a:r>
              <a:rPr b="0" i="0" lang="en-IN" sz="1800" u="none" cap="none" strike="noStrike">
                <a:solidFill>
                  <a:srgbClr val="000000"/>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removeAll</a:t>
            </a:r>
            <a:r>
              <a:rPr b="0" i="0" lang="en-IN" sz="1800" u="none" cap="none" strike="noStrike">
                <a:solidFill>
                  <a:srgbClr val="000000"/>
                </a:solidFill>
                <a:latin typeface="Arial"/>
                <a:ea typeface="Arial"/>
                <a:cs typeface="Arial"/>
                <a:sym typeface="Arial"/>
              </a:rPr>
              <a:t>(Collection c);</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boolean </a:t>
            </a:r>
            <a:r>
              <a:rPr b="1" i="0" lang="en-IN" sz="1800" u="none" cap="none" strike="noStrike">
                <a:solidFill>
                  <a:srgbClr val="000000"/>
                </a:solidFill>
                <a:latin typeface="Arial"/>
                <a:ea typeface="Arial"/>
                <a:cs typeface="Arial"/>
                <a:sym typeface="Arial"/>
              </a:rPr>
              <a:t>retainAll</a:t>
            </a:r>
            <a:r>
              <a:rPr b="0" i="0" lang="en-IN" sz="1800" u="none" cap="none" strike="noStrike">
                <a:solidFill>
                  <a:srgbClr val="000000"/>
                </a:solidFill>
                <a:latin typeface="Arial"/>
                <a:ea typeface="Arial"/>
                <a:cs typeface="Arial"/>
                <a:sym typeface="Arial"/>
              </a:rPr>
              <a:t>(Collection c);</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int </a:t>
            </a:r>
            <a:r>
              <a:rPr b="1" i="0" lang="en-IN" sz="1800" u="none" cap="none" strike="noStrike">
                <a:solidFill>
                  <a:srgbClr val="000000"/>
                </a:solidFill>
                <a:latin typeface="Arial"/>
                <a:ea typeface="Arial"/>
                <a:cs typeface="Arial"/>
                <a:sym typeface="Arial"/>
              </a:rPr>
              <a:t>size</a:t>
            </a:r>
            <a:r>
              <a:rPr b="0" i="0" lang="en-IN" sz="1800" u="none" cap="none" strike="noStrike">
                <a:solidFill>
                  <a:srgbClr val="000000"/>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b="0" i="0" lang="en-IN" sz="1800" u="none" cap="none" strike="noStrike">
                <a:solidFill>
                  <a:srgbClr val="000000"/>
                </a:solidFill>
                <a:latin typeface="Arial"/>
                <a:ea typeface="Arial"/>
                <a:cs typeface="Arial"/>
                <a:sym typeface="Arial"/>
              </a:rPr>
              <a:t>Object[] </a:t>
            </a:r>
            <a:r>
              <a:rPr b="1" i="0" lang="en-IN" sz="1800" u="none" cap="none" strike="noStrike">
                <a:solidFill>
                  <a:srgbClr val="000000"/>
                </a:solidFill>
                <a:latin typeface="Arial"/>
                <a:ea typeface="Arial"/>
                <a:cs typeface="Arial"/>
                <a:sym typeface="Arial"/>
              </a:rPr>
              <a:t>toArray</a:t>
            </a:r>
            <a:r>
              <a:rPr b="0" i="0" lang="en-IN" sz="1800" u="none" cap="none" strike="noStrike">
                <a:solidFill>
                  <a:srgbClr val="000000"/>
                </a:solidFill>
                <a:latin typeface="Arial"/>
                <a:ea typeface="Arial"/>
                <a:cs typeface="Arial"/>
                <a:sym typeface="Arial"/>
              </a:rPr>
              <a:t>(Object[] 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5"/>
          <p:cNvSpPr/>
          <p:nvPr/>
        </p:nvSpPr>
        <p:spPr>
          <a:xfrm>
            <a:off x="457200" y="2286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List Interface</a:t>
            </a:r>
            <a:endParaRPr b="0" i="0" sz="1800" u="none" cap="none" strike="noStrike">
              <a:solidFill>
                <a:schemeClr val="dk1"/>
              </a:solidFill>
              <a:latin typeface="Arial"/>
              <a:ea typeface="Arial"/>
              <a:cs typeface="Arial"/>
              <a:sym typeface="Arial"/>
            </a:endParaRPr>
          </a:p>
        </p:txBody>
      </p:sp>
      <p:sp>
        <p:nvSpPr>
          <p:cNvPr id="388" name="Google Shape;388;p65"/>
          <p:cNvSpPr/>
          <p:nvPr/>
        </p:nvSpPr>
        <p:spPr>
          <a:xfrm>
            <a:off x="642960" y="1357200"/>
            <a:ext cx="8347680" cy="47376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An interface that extends the Collections interface.</a:t>
            </a:r>
            <a:endParaRPr b="0" i="0" sz="18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An ordered collection (also known as a </a:t>
            </a:r>
            <a:r>
              <a:rPr b="0" i="1" lang="en-IN" sz="2000" u="none" cap="none" strike="noStrike">
                <a:solidFill>
                  <a:srgbClr val="000000"/>
                </a:solidFill>
                <a:latin typeface="Arial"/>
                <a:ea typeface="Arial"/>
                <a:cs typeface="Arial"/>
                <a:sym typeface="Arial"/>
              </a:rPr>
              <a:t>sequence</a:t>
            </a:r>
            <a:r>
              <a:rPr b="0" i="0" lang="en-IN" sz="20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 user of this interface has precise control over where in the list each element is inserted.</a:t>
            </a:r>
            <a:endParaRPr b="0" i="0" sz="18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 user can access elements by their integer index (position in the list), and search for elements in the list.</a:t>
            </a:r>
            <a:endParaRPr b="0" i="0" sz="18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SzPts val="2000"/>
              <a:buChar char="●"/>
            </a:pPr>
            <a:r>
              <a:rPr lang="en-IN" sz="2000"/>
              <a:t>A</a:t>
            </a:r>
            <a:r>
              <a:rPr b="0" i="0" lang="en-IN" sz="2000" u="none" cap="none" strike="noStrike">
                <a:solidFill>
                  <a:srgbClr val="000000"/>
                </a:solidFill>
                <a:latin typeface="Arial"/>
                <a:ea typeface="Arial"/>
                <a:cs typeface="Arial"/>
                <a:sym typeface="Arial"/>
              </a:rPr>
              <a:t>llows duplicate elements.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6"/>
          <p:cNvSpPr/>
          <p:nvPr/>
        </p:nvSpPr>
        <p:spPr>
          <a:xfrm>
            <a:off x="530450" y="1321500"/>
            <a:ext cx="7982100" cy="42150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There are two concrete implementations of the </a:t>
            </a:r>
            <a:r>
              <a:rPr b="0" i="1" lang="en-IN" sz="2000" u="none" cap="none" strike="noStrike">
                <a:solidFill>
                  <a:srgbClr val="000000"/>
                </a:solidFill>
                <a:latin typeface="Arial"/>
                <a:ea typeface="Arial"/>
                <a:cs typeface="Arial"/>
                <a:sym typeface="Arial"/>
              </a:rPr>
              <a:t>List</a:t>
            </a:r>
            <a:r>
              <a:rPr b="0" i="0" lang="en-IN" sz="2000" u="none" cap="none" strike="noStrike">
                <a:solidFill>
                  <a:srgbClr val="000000"/>
                </a:solidFill>
                <a:latin typeface="Arial"/>
                <a:ea typeface="Arial"/>
                <a:cs typeface="Arial"/>
                <a:sym typeface="Arial"/>
              </a:rPr>
              <a:t> interface	</a:t>
            </a:r>
            <a:endParaRPr b="0" i="0" sz="1800" u="none" cap="none" strike="noStrike">
              <a:solidFill>
                <a:schemeClr val="dk1"/>
              </a:solidFill>
              <a:latin typeface="Arial"/>
              <a:ea typeface="Arial"/>
              <a:cs typeface="Arial"/>
              <a:sym typeface="Arial"/>
            </a:endParaRPr>
          </a:p>
          <a:p>
            <a:pPr indent="-355600" lvl="2" marL="13716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LinkedList</a:t>
            </a:r>
            <a:endParaRPr b="0" i="0" sz="1800" u="none" cap="none" strike="noStrike">
              <a:solidFill>
                <a:schemeClr val="dk1"/>
              </a:solidFill>
              <a:latin typeface="Arial"/>
              <a:ea typeface="Arial"/>
              <a:cs typeface="Arial"/>
              <a:sym typeface="Arial"/>
            </a:endParaRPr>
          </a:p>
          <a:p>
            <a:pPr indent="-355600" lvl="2" marL="13716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ArrayList</a:t>
            </a:r>
            <a:endParaRPr b="0" i="0" sz="1800" u="none" cap="none" strike="noStrike">
              <a:solidFill>
                <a:schemeClr val="dk1"/>
              </a:solidFill>
              <a:latin typeface="Arial"/>
              <a:ea typeface="Arial"/>
              <a:cs typeface="Arial"/>
              <a:sym typeface="Arial"/>
            </a:endParaRPr>
          </a:p>
          <a:p>
            <a:pPr indent="-355600" lvl="0" marL="4572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Which is best to use depends on specific needs.</a:t>
            </a:r>
            <a:endParaRPr b="0" i="0" sz="1800" u="none" cap="none" strike="noStrike">
              <a:solidFill>
                <a:schemeClr val="dk1"/>
              </a:solidFill>
              <a:latin typeface="Arial"/>
              <a:ea typeface="Arial"/>
              <a:cs typeface="Arial"/>
              <a:sym typeface="Arial"/>
            </a:endParaRPr>
          </a:p>
          <a:p>
            <a:pPr indent="-355600" lvl="0" marL="4572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Linked lists tend to be optimal for inserting/removing elements.</a:t>
            </a:r>
            <a:endParaRPr b="0" i="0" sz="1800" u="none" cap="none" strike="noStrike">
              <a:solidFill>
                <a:schemeClr val="dk1"/>
              </a:solidFill>
              <a:latin typeface="Arial"/>
              <a:ea typeface="Arial"/>
              <a:cs typeface="Arial"/>
              <a:sym typeface="Arial"/>
            </a:endParaRPr>
          </a:p>
          <a:p>
            <a:pPr indent="-355600" lvl="0" marL="457200" marR="0" rtl="0" algn="l">
              <a:lnSpc>
                <a:spcPct val="90000"/>
              </a:lnSpc>
              <a:spcBef>
                <a:spcPts val="0"/>
              </a:spcBef>
              <a:spcAft>
                <a:spcPts val="0"/>
              </a:spcAft>
              <a:buSzPts val="2000"/>
              <a:buChar char="●"/>
            </a:pPr>
            <a:r>
              <a:rPr b="0" i="0" lang="en-IN" sz="2000" u="none" cap="none" strike="noStrike">
                <a:solidFill>
                  <a:srgbClr val="000000"/>
                </a:solidFill>
                <a:latin typeface="Arial"/>
                <a:ea typeface="Arial"/>
                <a:cs typeface="Arial"/>
                <a:sym typeface="Arial"/>
              </a:rPr>
              <a:t>ArrayLists are good for traversing elements </a:t>
            </a:r>
            <a:r>
              <a:rPr lang="en-IN" sz="2000"/>
              <a:t>sequentially</a:t>
            </a:r>
            <a:endParaRPr b="0" i="0" sz="1800" u="none" cap="none" strike="noStrike">
              <a:solidFill>
                <a:schemeClr val="dk1"/>
              </a:solidFill>
              <a:latin typeface="Arial"/>
              <a:ea typeface="Arial"/>
              <a:cs typeface="Arial"/>
              <a:sym typeface="Arial"/>
            </a:endParaRPr>
          </a:p>
          <a:p>
            <a:pPr indent="-355600" lvl="0" marL="457200" marR="0" rtl="0" algn="l">
              <a:lnSpc>
                <a:spcPct val="9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Note that LinkedList and ArrayList both extend abstract partial implementations of  the </a:t>
            </a:r>
            <a:r>
              <a:rPr b="0" i="1" lang="en-IN" sz="2000" u="none" cap="none" strike="noStrike">
                <a:solidFill>
                  <a:srgbClr val="000000"/>
                </a:solidFill>
                <a:latin typeface="Arial"/>
                <a:ea typeface="Arial"/>
                <a:cs typeface="Arial"/>
                <a:sym typeface="Arial"/>
              </a:rPr>
              <a:t>List </a:t>
            </a:r>
            <a:r>
              <a:rPr b="0" i="0" lang="en-IN" sz="2000" u="none" cap="none" strike="noStrike">
                <a:solidFill>
                  <a:srgbClr val="000000"/>
                </a:solidFill>
                <a:latin typeface="Arial"/>
                <a:ea typeface="Arial"/>
                <a:cs typeface="Arial"/>
                <a:sym typeface="Arial"/>
              </a:rPr>
              <a:t>interface.</a:t>
            </a:r>
            <a:endParaRPr b="0" i="0" sz="1800" u="none" cap="none" strike="noStrike">
              <a:solidFill>
                <a:schemeClr val="dk1"/>
              </a:solidFill>
              <a:latin typeface="Arial"/>
              <a:ea typeface="Arial"/>
              <a:cs typeface="Arial"/>
              <a:sym typeface="Arial"/>
            </a:endParaRPr>
          </a:p>
        </p:txBody>
      </p:sp>
      <p:sp>
        <p:nvSpPr>
          <p:cNvPr id="394" name="Google Shape;394;p66"/>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List Implementation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7"/>
          <p:cNvSpPr/>
          <p:nvPr/>
        </p:nvSpPr>
        <p:spPr>
          <a:xfrm>
            <a:off x="285840" y="214200"/>
            <a:ext cx="8226600" cy="91200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Arial"/>
                <a:ea typeface="Arial"/>
                <a:cs typeface="Arial"/>
                <a:sym typeface="Arial"/>
              </a:rPr>
              <a:t>ArrayList Class</a:t>
            </a:r>
            <a:endParaRPr b="0" i="0" sz="1800" u="none" cap="none" strike="noStrike">
              <a:solidFill>
                <a:schemeClr val="dk1"/>
              </a:solidFill>
              <a:latin typeface="Arial"/>
              <a:ea typeface="Arial"/>
              <a:cs typeface="Arial"/>
              <a:sym typeface="Arial"/>
            </a:endParaRPr>
          </a:p>
        </p:txBody>
      </p:sp>
      <p:sp>
        <p:nvSpPr>
          <p:cNvPr id="400" name="Google Shape;400;p67"/>
          <p:cNvSpPr/>
          <p:nvPr/>
        </p:nvSpPr>
        <p:spPr>
          <a:xfrm>
            <a:off x="428750" y="1285925"/>
            <a:ext cx="8226600" cy="4809300"/>
          </a:xfrm>
          <a:prstGeom prst="rect">
            <a:avLst/>
          </a:prstGeom>
          <a:noFill/>
          <a:ln>
            <a:noFill/>
          </a:ln>
        </p:spPr>
        <p:txBody>
          <a:bodyPr anchorCtr="0" anchor="t" bIns="45000" lIns="90000" spcFirstLastPara="1" rIns="90000" wrap="square" tIns="45000">
            <a:noAutofit/>
          </a:bodyPr>
          <a:lstStyle/>
          <a:p>
            <a:pPr indent="-342900" lvl="0" marL="457200" rtl="0" algn="l">
              <a:lnSpc>
                <a:spcPct val="115000"/>
              </a:lnSpc>
              <a:spcBef>
                <a:spcPts val="1200"/>
              </a:spcBef>
              <a:spcAft>
                <a:spcPts val="0"/>
              </a:spcAft>
              <a:buClr>
                <a:schemeClr val="dk1"/>
              </a:buClr>
              <a:buSzPts val="1800"/>
              <a:buChar char="●"/>
            </a:pPr>
            <a:r>
              <a:rPr lang="en-IN" sz="1800">
                <a:solidFill>
                  <a:schemeClr val="dk1"/>
                </a:solidFill>
              </a:rPr>
              <a:t>Similar to Vector except that it’s unsynchronized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Can contain duplicate values, it also allows “null” value.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Objects in are added in order</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Default capacity is defined as 10.</a:t>
            </a:r>
            <a:endParaRPr sz="1800">
              <a:solidFill>
                <a:schemeClr val="dk1"/>
              </a:solidFill>
            </a:endParaRPr>
          </a:p>
          <a:p>
            <a:pPr indent="-342900" lvl="0" marL="457200" rtl="0" algn="l">
              <a:lnSpc>
                <a:spcPct val="115000"/>
              </a:lnSpc>
              <a:spcBef>
                <a:spcPts val="0"/>
              </a:spcBef>
              <a:spcAft>
                <a:spcPts val="0"/>
              </a:spcAft>
              <a:buSzPts val="1800"/>
              <a:buChar char="●"/>
            </a:pPr>
            <a:r>
              <a:rPr lang="en-IN" sz="1800">
                <a:solidFill>
                  <a:schemeClr val="dk1"/>
                </a:solidFill>
              </a:rPr>
              <a:t>Java ArrayList Iterator and ListIterator implementation is </a:t>
            </a:r>
            <a:r>
              <a:rPr b="1" lang="en-IN" sz="1800">
                <a:solidFill>
                  <a:schemeClr val="dk1"/>
                </a:solidFill>
              </a:rPr>
              <a:t>fail-fast</a:t>
            </a:r>
            <a:r>
              <a:rPr lang="en-IN" sz="1800">
                <a:solidFill>
                  <a:schemeClr val="dk1"/>
                </a:solidFill>
              </a:rPr>
              <a:t>. If structure is modified after creating the iterator in any other way except the iterator add or remove methods, it will throw</a:t>
            </a:r>
            <a:r>
              <a:rPr lang="en-IN" sz="1800">
                <a:solidFill>
                  <a:schemeClr val="dk1"/>
                </a:solidFill>
                <a:uFill>
                  <a:noFill/>
                </a:uFill>
                <a:hlinkClick r:id="rId3"/>
              </a:rPr>
              <a:t> </a:t>
            </a:r>
            <a:r>
              <a:rPr lang="en-IN" sz="1800" u="sng">
                <a:solidFill>
                  <a:schemeClr val="hlink"/>
                </a:solidFill>
                <a:hlinkClick r:id="rId4"/>
              </a:rPr>
              <a:t>ConcurrentModificationException</a:t>
            </a:r>
            <a:r>
              <a:rPr lang="en-IN"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Provides random access to it’s elements because it works on index.</a:t>
            </a:r>
            <a:endParaRPr sz="1800">
              <a:solidFill>
                <a:schemeClr val="dk1"/>
              </a:solidFill>
            </a:endParaRPr>
          </a:p>
          <a:p>
            <a:pPr indent="-342900" lvl="0" marL="457200" rtl="0" algn="l">
              <a:lnSpc>
                <a:spcPct val="115000"/>
              </a:lnSpc>
              <a:spcBef>
                <a:spcPts val="0"/>
              </a:spcBef>
              <a:spcAft>
                <a:spcPts val="0"/>
              </a:spcAft>
              <a:buSzPts val="1800"/>
              <a:buChar char="●"/>
            </a:pPr>
            <a:r>
              <a:rPr lang="en-IN" sz="1800">
                <a:solidFill>
                  <a:schemeClr val="dk1"/>
                </a:solidFill>
              </a:rPr>
              <a:t>Supports</a:t>
            </a:r>
            <a:r>
              <a:rPr lang="en-IN" sz="1800">
                <a:solidFill>
                  <a:schemeClr val="dk1"/>
                </a:solidFill>
                <a:uFill>
                  <a:noFill/>
                </a:uFill>
                <a:hlinkClick r:id="rId5"/>
              </a:rPr>
              <a:t> </a:t>
            </a:r>
            <a:r>
              <a:rPr lang="en-IN" sz="1800" u="sng">
                <a:solidFill>
                  <a:schemeClr val="hlink"/>
                </a:solidFill>
                <a:hlinkClick r:id="rId6"/>
              </a:rPr>
              <a:t>Generics</a:t>
            </a:r>
            <a:r>
              <a:rPr lang="en-IN" sz="1800">
                <a:solidFill>
                  <a:schemeClr val="dk1"/>
                </a:solidFill>
              </a:rPr>
              <a:t> and it’s the recommended way to create an ArrayList.</a:t>
            </a:r>
            <a:endParaRPr sz="1800">
              <a:solidFill>
                <a:schemeClr val="dk1"/>
              </a:solidFill>
            </a:endParaRPr>
          </a:p>
          <a:p>
            <a:pPr indent="-342900" lvl="0" marL="457200" rtl="0" algn="l">
              <a:lnSpc>
                <a:spcPct val="115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ArrayList is much worse at inserting elements.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8"/>
          <p:cNvSpPr/>
          <p:nvPr/>
        </p:nvSpPr>
        <p:spPr>
          <a:xfrm>
            <a:off x="285840" y="214200"/>
            <a:ext cx="8226720" cy="911880"/>
          </a:xfrm>
          <a:prstGeom prst="rect">
            <a:avLst/>
          </a:prstGeom>
          <a:no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rPr lang="en-IN" sz="3200"/>
              <a:t>LinkedList</a:t>
            </a:r>
            <a:r>
              <a:rPr b="0" i="0" lang="en-IN" sz="3200" u="none" cap="none" strike="noStrike">
                <a:solidFill>
                  <a:srgbClr val="000000"/>
                </a:solidFill>
                <a:latin typeface="Arial"/>
                <a:ea typeface="Arial"/>
                <a:cs typeface="Arial"/>
                <a:sym typeface="Arial"/>
              </a:rPr>
              <a:t> Class</a:t>
            </a:r>
            <a:endParaRPr b="0" i="0" sz="1800" u="none" cap="none" strike="noStrike">
              <a:solidFill>
                <a:schemeClr val="dk1"/>
              </a:solidFill>
              <a:latin typeface="Arial"/>
              <a:ea typeface="Arial"/>
              <a:cs typeface="Arial"/>
              <a:sym typeface="Arial"/>
            </a:endParaRPr>
          </a:p>
        </p:txBody>
      </p:sp>
      <p:sp>
        <p:nvSpPr>
          <p:cNvPr id="406" name="Google Shape;406;p68"/>
          <p:cNvSpPr/>
          <p:nvPr/>
        </p:nvSpPr>
        <p:spPr>
          <a:xfrm>
            <a:off x="428750" y="1285925"/>
            <a:ext cx="8226600" cy="4809300"/>
          </a:xfrm>
          <a:prstGeom prst="rect">
            <a:avLst/>
          </a:prstGeom>
          <a:noFill/>
          <a:ln>
            <a:noFill/>
          </a:ln>
        </p:spPr>
        <p:txBody>
          <a:bodyPr anchorCtr="0" anchor="t" bIns="45000" lIns="90000" spcFirstLastPara="1" rIns="90000" wrap="square" tIns="45000">
            <a:noAutofit/>
          </a:bodyPr>
          <a:lstStyle/>
          <a:p>
            <a:pPr indent="-342900" lvl="0" marL="457200" rtl="0" algn="l">
              <a:lnSpc>
                <a:spcPct val="115000"/>
              </a:lnSpc>
              <a:spcBef>
                <a:spcPts val="1200"/>
              </a:spcBef>
              <a:spcAft>
                <a:spcPts val="0"/>
              </a:spcAft>
              <a:buSzPts val="1800"/>
              <a:buChar char="●"/>
            </a:pPr>
            <a:r>
              <a:rPr lang="en-IN" sz="1800">
                <a:solidFill>
                  <a:schemeClr val="dk1"/>
                </a:solidFill>
              </a:rPr>
              <a:t>LinkedList class is a member of the</a:t>
            </a:r>
            <a:r>
              <a:rPr lang="en-IN" sz="1800">
                <a:solidFill>
                  <a:schemeClr val="dk1"/>
                </a:solidFill>
                <a:uFill>
                  <a:noFill/>
                </a:uFill>
                <a:hlinkClick r:id="rId3"/>
              </a:rPr>
              <a:t> </a:t>
            </a:r>
            <a:r>
              <a:rPr lang="en-IN" sz="1800" u="sng">
                <a:solidFill>
                  <a:schemeClr val="hlink"/>
                </a:solidFill>
                <a:hlinkClick r:id="rId4"/>
              </a:rPr>
              <a:t>Java Collections Framework</a:t>
            </a:r>
            <a:r>
              <a:rPr lang="en-IN"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Implementation of the List and </a:t>
            </a:r>
            <a:r>
              <a:rPr b="1" lang="en-IN" sz="1800">
                <a:solidFill>
                  <a:schemeClr val="dk1"/>
                </a:solidFill>
              </a:rPr>
              <a:t>Deque</a:t>
            </a:r>
            <a:r>
              <a:rPr lang="en-IN" sz="1800">
                <a:solidFill>
                  <a:schemeClr val="dk1"/>
                </a:solidFill>
              </a:rPr>
              <a:t> interfaces.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Internally, it is implemented using Doubly Linked List Data Structure.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It supports duplicate elements as well as null elements.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It stores and maintains its elements in Insertion order.</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It is not synchronised that means it is not Thread safe.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We can create a synchronised LinkedList using Collections.synchronizedList() method.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In Java applications, we can use it as a List, stack or queue.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Does not implement RandomAccess interface.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rPr>
              <a:t>We can use ListIterator to iterate LinkedList elements.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