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microservices and the platforms for bringing them to production</a:t>
            </a:r>
          </a:p>
          <a:p>
            <a:pPr indent="0" lvl="0" marL="0" marR="0" rtl="0" algn="l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wanted to go over some of these emerging development models and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tech companies have been successful in moving to these highly composable, resilient application architectures that we’re referring to as cloud native applications.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show you what kind of platform tools the leading tech companies had to build.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how these new designs are really hitting a lot of enterprises, companies that don’t depend on software directly.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want to showcase how these projects work together with a demo of a microservice-based Java app, built with Spring Boot and Netflix OSS projects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we turn it over to discussion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2068513" y="685800"/>
            <a:ext cx="2778124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25" lIns="90525" rIns="90525" tIns="905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wanted to go over some of these emerging development models and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tech companies have been successful in moving to these highly composable, resilient application architectures that we’re referring to as cloud native applications.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show you what kind of platform tools the leading tech companies had to build.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how these new designs are really hitting a lot of enterprises, companies that don’t depend on software directly.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want to showcase how these projects work together with a demo of a microservice-based Java app, built with Spring Boot and Netflix OSS projects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we turn it over to discussion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2068513" y="685800"/>
            <a:ext cx="2778124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 Blank log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2" type="sldNum"/>
          </p:nvPr>
        </p:nvSpPr>
        <p:spPr>
          <a:xfrm>
            <a:off x="48247" y="6481951"/>
            <a:ext cx="3733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pivotal_teal.png"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55279" y="6356350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5795" l="0" r="0" t="5794"/>
          <a:stretch/>
        </p:blipFill>
        <p:spPr>
          <a:xfrm>
            <a:off x="-13166" y="-174330"/>
            <a:ext cx="9170333" cy="720665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-4468" y="-174330"/>
            <a:ext cx="9144000" cy="720665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23454" y="2531232"/>
            <a:ext cx="7897089" cy="202517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200" u="none" cap="none" strike="noStrike">
                <a:solidFill>
                  <a:srgbClr val="00AE9E"/>
                </a:solidFill>
                <a:latin typeface="Calibri"/>
                <a:ea typeface="Calibri"/>
                <a:cs typeface="Calibri"/>
                <a:sym typeface="Calibri"/>
              </a:rPr>
              <a:t>Spring Boot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Workshop Introduction &amp; Agenda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4200" u="none" cap="none" strike="noStrik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teal.png"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2779" y="6473435"/>
            <a:ext cx="731519" cy="2283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votal_white.png"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110" y="1779825"/>
            <a:ext cx="1368553" cy="33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10525" y="721385"/>
            <a:ext cx="4572000" cy="2985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Paul Hopper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Architect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phopper@pivotal.io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@PaulReeseHopper</a:t>
            </a:r>
          </a:p>
        </p:txBody>
      </p:sp>
      <p:sp>
        <p:nvSpPr>
          <p:cNvPr id="102" name="Shape 102"/>
          <p:cNvSpPr/>
          <p:nvPr/>
        </p:nvSpPr>
        <p:spPr>
          <a:xfrm>
            <a:off x="4139896" y="3117660"/>
            <a:ext cx="4572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Rob Hardt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Architect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rhardt@pivotal.io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@Robhardt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8000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01427" y="1417637"/>
            <a:ext cx="8181778" cy="454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</a:t>
            </a:r>
          </a:p>
          <a:p>
            <a:pPr indent="0" lvl="0" marL="0" marR="0" rtl="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Actuator</a:t>
            </a:r>
          </a:p>
          <a:p>
            <a:pPr indent="0" lvl="0" marL="0" marR="0" rtl="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 Going Further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Data</a:t>
            </a:r>
          </a:p>
          <a:p>
            <a:pPr indent="0" lvl="0" marL="0" marR="0" rtl="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Data REST</a:t>
            </a:r>
          </a:p>
          <a:p>
            <a:pPr indent="0" lvl="0" marL="0" marR="0" rtl="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Security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