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70" r:id="rId7"/>
    <p:sldId id="272" r:id="rId8"/>
    <p:sldId id="27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862699"/>
            <a:ext cx="4941771" cy="828942"/>
          </a:xfrm>
        </p:spPr>
        <p:txBody>
          <a:bodyPr/>
          <a:lstStyle/>
          <a:p>
            <a:r>
              <a:rPr lang="en-US" sz="3200" dirty="0"/>
              <a:t>Healthcare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4691641"/>
            <a:ext cx="4941770" cy="178607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Nikesh Raj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Kartikay</a:t>
            </a:r>
            <a:r>
              <a:rPr lang="en-US" sz="1400" dirty="0"/>
              <a:t> Sharma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Reshma Waghmare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Udit Kulkarni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Kaif Shaikh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Omkar </a:t>
            </a:r>
            <a:r>
              <a:rPr lang="en-US" sz="1400" dirty="0" err="1"/>
              <a:t>Kotgirwar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714509"/>
            <a:ext cx="5111750" cy="1204912"/>
          </a:xfrm>
        </p:spPr>
        <p:txBody>
          <a:bodyPr/>
          <a:lstStyle/>
          <a:p>
            <a:r>
              <a:rPr lang="en-US" dirty="0"/>
              <a:t>Insights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350093"/>
            <a:ext cx="5111750" cy="349523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discharges are 14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hospitals and overall hospitals are 604 &amp; 6585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generated of $474 Million.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peaked during first &amp; second quarter of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MTD, YTD &amp; QTD revenue are $30B, $60B &amp; $30B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Comparable category generated 85% of the total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 is the highest revenue generating state.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HEALTHCARE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2474"/>
          </a:xfrm>
        </p:spPr>
        <p:txBody>
          <a:bodyPr/>
          <a:lstStyle/>
          <a:p>
            <a:r>
              <a:rPr lang="en-US" dirty="0"/>
              <a:t>Excel dashboard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43A95F-4151-A5E1-9573-A9208BDC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2" y="752475"/>
            <a:ext cx="11993035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2474"/>
          </a:xfrm>
        </p:spPr>
        <p:txBody>
          <a:bodyPr/>
          <a:lstStyle/>
          <a:p>
            <a:r>
              <a:rPr lang="en-US" dirty="0"/>
              <a:t>Power bi dashboard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3C12B-AC33-A08B-AFE5-D86A5D0F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01" y="752475"/>
            <a:ext cx="10584180" cy="57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2474"/>
          </a:xfrm>
        </p:spPr>
        <p:txBody>
          <a:bodyPr/>
          <a:lstStyle/>
          <a:p>
            <a:r>
              <a:rPr lang="en-US" dirty="0"/>
              <a:t>Tableau dashboard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D86FD-2EE2-C9FD-B6E4-10E383687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81" y="594591"/>
            <a:ext cx="11261438" cy="62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9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837488"/>
            <a:ext cx="5111750" cy="117931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307364"/>
            <a:ext cx="5615566" cy="3315769"/>
          </a:xfrm>
        </p:spPr>
        <p:txBody>
          <a:bodyPr>
            <a:normAutofit/>
          </a:bodyPr>
          <a:lstStyle/>
          <a:p>
            <a:r>
              <a:rPr lang="en-US" sz="1400" dirty="0"/>
              <a:t>Healthcare analysis plays a major role in transforming the healthcare landscape by leveraging data-driven insights to enhance patient outcomes, optimize operational efficiency, and drive informed decision-making.</a:t>
            </a:r>
          </a:p>
          <a:p>
            <a:r>
              <a:rPr lang="en-US" b="0" i="0" dirty="0">
                <a:effectLst/>
              </a:rPr>
              <a:t>In this analysis, we delve into the landscape of the healthcare industry, exploring key trends, challenges, and opportunities. </a:t>
            </a:r>
            <a:r>
              <a:rPr lang="en-US" dirty="0"/>
              <a:t>It </a:t>
            </a:r>
            <a:r>
              <a:rPr lang="en-US" b="0" i="0" dirty="0">
                <a:effectLst/>
              </a:rPr>
              <a:t>covers various Key </a:t>
            </a:r>
            <a:r>
              <a:rPr lang="en-US" dirty="0"/>
              <a:t>P</a:t>
            </a:r>
            <a:r>
              <a:rPr lang="en-US" b="0" i="0" dirty="0">
                <a:effectLst/>
              </a:rPr>
              <a:t>erformance Indexes (KPIs) such as total discharges, total hospitals, revenue trends, and much more.</a:t>
            </a:r>
          </a:p>
          <a:p>
            <a:r>
              <a:rPr lang="en-US" b="0" i="0" dirty="0">
                <a:effectLst/>
              </a:rPr>
              <a:t>Throughout the analysis, we aim to provide valuable insights into the future of healthcare, offering a perspective that combines the latest advancements with the enduring challenges faced by the industry.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HEALTHCARE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161</TotalTime>
  <Words>209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Healthcare analysis</vt:lpstr>
      <vt:lpstr>Insights </vt:lpstr>
      <vt:lpstr>Excel dashboard</vt:lpstr>
      <vt:lpstr>Power bi dashboard</vt:lpstr>
      <vt:lpstr>Tableau dashboard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Nikesh Raj</dc:creator>
  <cp:lastModifiedBy>Nikesh Raj</cp:lastModifiedBy>
  <cp:revision>9</cp:revision>
  <dcterms:created xsi:type="dcterms:W3CDTF">2023-12-24T14:51:32Z</dcterms:created>
  <dcterms:modified xsi:type="dcterms:W3CDTF">2023-12-28T14:02:13Z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