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31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9E79782-8CEB-4347-9B00-75C0A9A6B625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7C58F6A-0EBB-4CB8-9968-1A49150562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836713"/>
            <a:ext cx="7772400" cy="7200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PREDECTIVE MAINTENANCE IN SOLAR POWER SYSTEM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75856" y="1772816"/>
            <a:ext cx="5182344" cy="303849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SUBMITTED BY:</a:t>
            </a:r>
          </a:p>
          <a:p>
            <a:pPr algn="l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DHARSHINI.C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MEENA.S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VAISHNAVI.S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PRYANKA.M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SUDHA.E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RESHMA.I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ROSHINI.M</a:t>
            </a:r>
          </a:p>
          <a:p>
            <a:pPr algn="l"/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KARTHIGA.D  </a:t>
            </a:r>
            <a:endParaRPr lang="en-US" sz="2000" b="1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sz="2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09857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Sustainable agriculture is forming approach that focus on producing food efficiently while preserving natural resources and minimizing environmental impact.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It emphasizes soil health, water conservations biodiversity and reducing chemical imports.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ROLE OF AI IN MODERN FARMING: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AI is transforming agriculture by  enabling data driven decision making, predicting analytics and automation.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AI powered tools help in crop yield prediction diseases deduction smart irrigation and precision farming.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leads to higher productivity reduces waste and optimized resource used making farming more sustainable.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IS SUSTAINABLE AGRICULTURE: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14515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THANK YOU…</a:t>
            </a:r>
            <a:endParaRPr lang="en-US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59832" y="2931712"/>
            <a:ext cx="5434881" cy="1454888"/>
          </a:xfrm>
        </p:spPr>
        <p:txBody>
          <a:bodyPr>
            <a:normAutofit/>
          </a:bodyPr>
          <a:lstStyle/>
          <a:p>
            <a:r>
              <a:rPr lang="en-US" dirty="0" smtClean="0"/>
              <a:t> 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BY STUDENTS OF:</a:t>
            </a:r>
          </a:p>
          <a:p>
            <a:r>
              <a:rPr lang="en-US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GOVT ARTS AND SCIENCECOLLEGE FOR WOMENS –KARIMANGALAM    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24258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400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Predictive maintenance is proactive maintenance strategy that uses real-time data AI and ML to anticipate equipment failures before they occur .</a:t>
            </a:r>
          </a:p>
          <a:p>
            <a:pPr algn="just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IMPORTANCE OF SOLAR POWER SYSTEMS: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Ensure Continuous energy production.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Reduce maintenance cost and down time.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Increases the lifespan of solar panels and components.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WHY MAINTENANCE IS CRUCIAL IN SOLAR POWER SYSTEMS: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Ensures optimal energy output.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Reduce Downtime and operational cost.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TYPES OF MAINTENANCE IN SOLAR POWER SYSTEMS: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Corrective maintenance : fixing issue after failures.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Preventive maintenance : Scheduled inspections and servicing.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Predictive maintenance :  Using data and AI to anticipate failures.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IS PREDICTIVE MAINTENANCE: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700808"/>
            <a:ext cx="7772400" cy="1152128"/>
          </a:xfrm>
        </p:spPr>
        <p:txBody>
          <a:bodyPr>
            <a:normAutofit/>
          </a:bodyPr>
          <a:lstStyle/>
          <a:p>
            <a:pPr algn="ctr"/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WASTE SORTING USING COMPUTER VISION</a:t>
            </a:r>
            <a:endParaRPr lang="en-US" sz="3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81128"/>
            <a:ext cx="7772400" cy="230183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31459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process of separating waste materials into categories like plastic, metal, paper and organic waste for recycling or disposal 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IMPORTANCEOF AUTOMATED WASTE MANAGEMENT: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Traditional waste sorting is inefficient, labor-intensive and prone to errors.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Automated waste sorting using AI and Computer vision improves efficiency accuracy and sustainability.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ROLE OF COMPUTER VISION IN WASTE SORTING: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Uses cameras and AI-powered image recognition to identify and classify waste materials.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Enables robotics sorting systems to process waste quickly and accurately.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KEY TECHNOLOGIES USED: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Machine Learning Algorithms: Deep Learning models For Waste Classification.</a:t>
            </a:r>
          </a:p>
          <a:p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neural networks(CNNS): Used for image recognition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Edge Computing; Real-Time processing at the sorting site.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Robotics: Automated sorting mechanisms.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FUTURE TRENDS IN AI-POWERED WASTE SORTING: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IOT Enable waste monitoring systems.</a:t>
            </a:r>
          </a:p>
          <a:p>
            <a:pPr>
              <a:buNone/>
            </a:pPr>
            <a:endParaRPr lang="en-US" sz="22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IS WASTE SORTING: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ENERGY EFFICIENCY IN SMART BUILDINGS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/>
          </a:bodyPr>
          <a:lstStyle/>
          <a:p>
            <a:r>
              <a:rPr lang="en-US" sz="1400" dirty="0" smtClean="0"/>
              <a:t>Energy efficiency refers to using less energy to perform the same function, reducing waste and optimizing resource  consumption.</a:t>
            </a:r>
          </a:p>
          <a:p>
            <a:r>
              <a:rPr lang="en-US" sz="1400" dirty="0" smtClean="0"/>
              <a:t>It helps lower cost, reduce environmental impact and enhance sustainability.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IMPORTANCE OF SMART BUILDINGS IN ENERGY CONSERVATIONS: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Traditional buildings waste a significant amount of energy due to inefficient system.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Smart buildings used advanced technologies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AI and Automation to optimized energy used.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IS ENERGY EFFICIENCY 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AIR QUALITY  PREDICTION IN URBAN AREAS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95455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Air quality refers to the condition of the air in our environment measured by the presence of  pollutants such as nitrogen dioxide, sulfur dioxide, carbon monoxide. Ozone.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Good Air quality is essential for human health environmental sustainability and overall well-being.</a:t>
            </a:r>
          </a:p>
          <a:p>
            <a:pPr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   IMPORTANCE OF PREDITING AIR QUALITY IN URBAN AREAS: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Urban Areas experience high pollution levels due to vehicles emission, industrial activities and waste burning. </a:t>
            </a:r>
          </a:p>
          <a:p>
            <a:pPr>
              <a:buNone/>
            </a:pPr>
            <a:endParaRPr lang="en-US" sz="2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WHAT IS AIR QUALITY: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244351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SUSTAINABLE AGRICULTURE  WITH AI FOR CROP YIELD PREDICTION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124</TotalTime>
  <Words>559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PREDECTIVE MAINTENANCE IN SOLAR POWER SYSTEM</vt:lpstr>
      <vt:lpstr>WHAT IS PREDICTIVE MAINTENANCE:  </vt:lpstr>
      <vt:lpstr>WASTE SORTING USING COMPUTER VISION</vt:lpstr>
      <vt:lpstr>WHAT IS WASTE SORTING:</vt:lpstr>
      <vt:lpstr>ENERGY EFFICIENCY IN SMART BUILDINGS</vt:lpstr>
      <vt:lpstr>WHAT IS ENERGY EFFICIENCY :</vt:lpstr>
      <vt:lpstr>AIR QUALITY  PREDICTION IN URBAN AREAS</vt:lpstr>
      <vt:lpstr>WHAT IS AIR QUALITY:</vt:lpstr>
      <vt:lpstr>SUSTAINABLE AGRICULTURE  WITH AI FOR CROP YIELD PREDICTION</vt:lpstr>
      <vt:lpstr>WHAT IS SUSTAINABLE AGRICULTURE:</vt:lpstr>
      <vt:lpstr>THANK YOU…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PREDECTIVE MAINTENANCE IN SOLAR POWER SYSTEM</dc:title>
  <dc:creator>sss</dc:creator>
  <cp:lastModifiedBy>sss</cp:lastModifiedBy>
  <cp:revision>18</cp:revision>
  <dcterms:created xsi:type="dcterms:W3CDTF">2025-04-03T06:59:47Z</dcterms:created>
  <dcterms:modified xsi:type="dcterms:W3CDTF">2025-04-03T09:23:27Z</dcterms:modified>
</cp:coreProperties>
</file>