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2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94660"/>
  </p:normalViewPr>
  <p:slideViewPr>
    <p:cSldViewPr>
      <p:cViewPr varScale="1">
        <p:scale>
          <a:sx n="82" d="100"/>
          <a:sy n="82" d="100"/>
        </p:scale>
        <p:origin x="104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kasc\OneDrive\Desktop\Reshma%20excel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[Reshma excel project.xlsx]pivot table!PivotTable2</c:name>
    <c:fmtId val="10"/>
  </c:pivotSource>
  <c:chart>
    <c:autoTitleDeleted val="0"/>
    <c:pivotFmts>
      <c:pivotFmt>
        <c:idx val="0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tint val="58000"/>
                    <a:shade val="51000"/>
                    <a:satMod val="130000"/>
                  </a:schemeClr>
                </a:gs>
                <a:gs pos="80000">
                  <a:schemeClr val="accent4">
                    <a:tint val="58000"/>
                    <a:shade val="93000"/>
                    <a:satMod val="130000"/>
                  </a:schemeClr>
                </a:gs>
                <a:gs pos="100000">
                  <a:schemeClr val="accent4">
                    <a:tint val="58000"/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4">
                  <a:tint val="58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tint val="86000"/>
                    <a:shade val="51000"/>
                    <a:satMod val="130000"/>
                  </a:schemeClr>
                </a:gs>
                <a:gs pos="80000">
                  <a:schemeClr val="accent4">
                    <a:tint val="86000"/>
                    <a:shade val="93000"/>
                    <a:satMod val="130000"/>
                  </a:schemeClr>
                </a:gs>
                <a:gs pos="100000">
                  <a:schemeClr val="accent4">
                    <a:tint val="86000"/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4">
                  <a:tint val="86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hade val="86000"/>
                    <a:shade val="51000"/>
                    <a:satMod val="130000"/>
                  </a:schemeClr>
                </a:gs>
                <a:gs pos="80000">
                  <a:schemeClr val="accent4">
                    <a:shade val="86000"/>
                    <a:shade val="93000"/>
                    <a:satMod val="130000"/>
                  </a:schemeClr>
                </a:gs>
                <a:gs pos="100000">
                  <a:schemeClr val="accent4">
                    <a:shade val="86000"/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4">
                  <a:shade val="86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hade val="58000"/>
                    <a:shade val="51000"/>
                    <a:satMod val="130000"/>
                  </a:schemeClr>
                </a:gs>
                <a:gs pos="80000">
                  <a:schemeClr val="accent4">
                    <a:shade val="58000"/>
                    <a:shade val="93000"/>
                    <a:satMod val="130000"/>
                  </a:schemeClr>
                </a:gs>
                <a:gs pos="100000">
                  <a:schemeClr val="accent4">
                    <a:shade val="58000"/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4">
                  <a:shade val="58000"/>
                </a:schemeClr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4">
                  <a:shade val="51000"/>
                  <a:satMod val="130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58000"/>
                    <a:shade val="51000"/>
                    <a:satMod val="130000"/>
                  </a:schemeClr>
                </a:gs>
                <a:gs pos="80000">
                  <a:schemeClr val="accent4">
                    <a:tint val="58000"/>
                    <a:shade val="93000"/>
                    <a:satMod val="130000"/>
                  </a:schemeClr>
                </a:gs>
                <a:gs pos="100000">
                  <a:schemeClr val="accent4">
                    <a:tint val="58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table'!$B$5:$B$15</c:f>
              <c:numCache>
                <c:formatCode>General</c:formatCode>
                <c:ptCount val="10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8</c:v>
                </c:pt>
                <c:pt idx="4">
                  <c:v>9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3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14-47C1-8DDB-04FA45ABD2AC}"/>
            </c:ext>
          </c:extLst>
        </c:ser>
        <c:ser>
          <c:idx val="1"/>
          <c:order val="1"/>
          <c:tx>
            <c:strRef>
              <c:f>'pivot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86000"/>
                    <a:shade val="51000"/>
                    <a:satMod val="130000"/>
                  </a:schemeClr>
                </a:gs>
                <a:gs pos="80000">
                  <a:schemeClr val="accent4">
                    <a:tint val="86000"/>
                    <a:shade val="93000"/>
                    <a:satMod val="130000"/>
                  </a:schemeClr>
                </a:gs>
                <a:gs pos="100000">
                  <a:schemeClr val="accent4">
                    <a:tint val="86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table'!$C$5:$C$15</c:f>
              <c:numCache>
                <c:formatCode>General</c:formatCode>
                <c:ptCount val="10"/>
                <c:pt idx="0">
                  <c:v>6</c:v>
                </c:pt>
                <c:pt idx="1">
                  <c:v>17</c:v>
                </c:pt>
                <c:pt idx="2">
                  <c:v>14</c:v>
                </c:pt>
                <c:pt idx="3">
                  <c:v>15</c:v>
                </c:pt>
                <c:pt idx="4">
                  <c:v>18</c:v>
                </c:pt>
                <c:pt idx="5">
                  <c:v>8</c:v>
                </c:pt>
                <c:pt idx="6">
                  <c:v>10</c:v>
                </c:pt>
                <c:pt idx="7">
                  <c:v>15</c:v>
                </c:pt>
                <c:pt idx="8">
                  <c:v>14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14-47C1-8DDB-04FA45ABD2AC}"/>
            </c:ext>
          </c:extLst>
        </c:ser>
        <c:ser>
          <c:idx val="2"/>
          <c:order val="2"/>
          <c:tx>
            <c:strRef>
              <c:f>'pivot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86000"/>
                    <a:shade val="51000"/>
                    <a:satMod val="130000"/>
                  </a:schemeClr>
                </a:gs>
                <a:gs pos="80000">
                  <a:schemeClr val="accent4">
                    <a:shade val="86000"/>
                    <a:shade val="93000"/>
                    <a:satMod val="130000"/>
                  </a:schemeClr>
                </a:gs>
                <a:gs pos="100000">
                  <a:schemeClr val="accent4">
                    <a:shade val="86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table'!$D$5:$D$15</c:f>
              <c:numCache>
                <c:formatCode>General</c:formatCode>
                <c:ptCount val="10"/>
                <c:pt idx="0">
                  <c:v>26</c:v>
                </c:pt>
                <c:pt idx="1">
                  <c:v>22</c:v>
                </c:pt>
                <c:pt idx="2">
                  <c:v>24</c:v>
                </c:pt>
                <c:pt idx="3">
                  <c:v>31</c:v>
                </c:pt>
                <c:pt idx="4">
                  <c:v>30</c:v>
                </c:pt>
                <c:pt idx="5">
                  <c:v>23</c:v>
                </c:pt>
                <c:pt idx="6">
                  <c:v>19</c:v>
                </c:pt>
                <c:pt idx="7">
                  <c:v>30</c:v>
                </c:pt>
                <c:pt idx="8">
                  <c:v>25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14-47C1-8DDB-04FA45ABD2AC}"/>
            </c:ext>
          </c:extLst>
        </c:ser>
        <c:ser>
          <c:idx val="3"/>
          <c:order val="3"/>
          <c:tx>
            <c:strRef>
              <c:f>'pivot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8000"/>
                    <a:shade val="51000"/>
                    <a:satMod val="130000"/>
                  </a:schemeClr>
                </a:gs>
                <a:gs pos="80000">
                  <a:schemeClr val="accent4">
                    <a:shade val="58000"/>
                    <a:shade val="93000"/>
                    <a:satMod val="130000"/>
                  </a:schemeClr>
                </a:gs>
                <a:gs pos="100000">
                  <a:schemeClr val="accent4">
                    <a:shade val="58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'pivot table'!$E$5:$E$15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  <c:pt idx="4">
                  <c:v>7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9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A14-47C1-8DDB-04FA45ABD2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8962048"/>
        <c:axId val="138963584"/>
      </c:barChart>
      <c:catAx>
        <c:axId val="1389620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63584"/>
        <c:crosses val="autoZero"/>
        <c:auto val="1"/>
        <c:lblAlgn val="ctr"/>
        <c:lblOffset val="100"/>
        <c:noMultiLvlLbl val="0"/>
      </c:catAx>
      <c:valAx>
        <c:axId val="138963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96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5300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3598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2247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08630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5522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95337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96660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24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5629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1098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8519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5776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1513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8587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6179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5185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7819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471844"/>
            <a:ext cx="11201401" cy="229421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sz="4000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48000"/>
            <a:ext cx="108442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:RESHMA .G</a:t>
            </a:r>
          </a:p>
          <a:p>
            <a:r>
              <a:rPr lang="en-US" sz="2400" dirty="0"/>
              <a:t>REGISTER NO		:312220771, 									 											D9ED2C953C0289AA26741BF1B75CCDC1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	:</a:t>
            </a:r>
            <a:r>
              <a:rPr lang="en-US" sz="2400" dirty="0" err="1"/>
              <a:t>Arulmigu</a:t>
            </a:r>
            <a:r>
              <a:rPr lang="en-US" sz="2400" dirty="0"/>
              <a:t> </a:t>
            </a:r>
            <a:r>
              <a:rPr lang="en-US" sz="2400" dirty="0" err="1"/>
              <a:t>Kapaleeswarar</a:t>
            </a:r>
            <a:r>
              <a:rPr lang="en-US" sz="2400" dirty="0"/>
              <a:t> Arts And Science 					 						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MODELLING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*Techniques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</a:t>
            </a:r>
            <a:r>
              <a:rPr b="1" spc="-40" dirty="0"/>
              <a:t>E</a:t>
            </a:r>
            <a:r>
              <a:rPr b="1" spc="15" dirty="0"/>
              <a:t>S</a:t>
            </a:r>
            <a:r>
              <a:rPr b="1" spc="-30" dirty="0"/>
              <a:t>U</a:t>
            </a:r>
            <a:r>
              <a:rPr b="1" spc="-405" dirty="0"/>
              <a:t>L</a:t>
            </a:r>
            <a:r>
              <a:rPr b="1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0100-000004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conclude,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PROJECT TITLE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/>
              <a:t>P</a:t>
            </a:r>
            <a:r>
              <a:rPr sz="4250" b="1" spc="15" dirty="0"/>
              <a:t>ROB</a:t>
            </a:r>
            <a:r>
              <a:rPr sz="4250" b="1" spc="55" dirty="0"/>
              <a:t>L</a:t>
            </a:r>
            <a:r>
              <a:rPr sz="4250" b="1" spc="-20" dirty="0"/>
              <a:t>E</a:t>
            </a:r>
            <a:r>
              <a:rPr sz="4250" b="1" spc="20" dirty="0"/>
              <a:t>M</a:t>
            </a:r>
            <a:r>
              <a:rPr lang="en-US" sz="4250" b="1" dirty="0"/>
              <a:t> </a:t>
            </a:r>
            <a:r>
              <a:rPr sz="4250" b="1" spc="10" dirty="0"/>
              <a:t>S</a:t>
            </a:r>
            <a:r>
              <a:rPr sz="4250" b="1" spc="-370" dirty="0"/>
              <a:t>T</a:t>
            </a:r>
            <a:r>
              <a:rPr sz="4250" b="1" spc="-375" dirty="0"/>
              <a:t>A</a:t>
            </a:r>
            <a:r>
              <a:rPr sz="4250" b="1" spc="15" dirty="0"/>
              <a:t>T</a:t>
            </a:r>
            <a:r>
              <a:rPr sz="4250" b="1" spc="-10" dirty="0"/>
              <a:t>E</a:t>
            </a:r>
            <a:r>
              <a:rPr sz="4250" b="1" spc="-20" dirty="0"/>
              <a:t>ME</a:t>
            </a:r>
            <a:r>
              <a:rPr sz="4250" b="1" spc="10" dirty="0"/>
              <a:t>NT</a:t>
            </a:r>
            <a:endParaRPr sz="4250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companies assess their employees performance on an annual or quarterly basis.  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company, including their educational backgrounds and employment related factors.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/>
              <a:t>PROJECT</a:t>
            </a:r>
            <a:r>
              <a:rPr lang="en-US" sz="4250" b="1" spc="5" dirty="0"/>
              <a:t> </a:t>
            </a:r>
            <a:r>
              <a:rPr sz="4250" b="1" spc="-20" dirty="0"/>
              <a:t>OVERVIEW</a:t>
            </a:r>
            <a:endParaRPr sz="425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/>
              <a:t>W</a:t>
            </a:r>
            <a:r>
              <a:rPr sz="3200" b="1" spc="-20" dirty="0"/>
              <a:t>H</a:t>
            </a:r>
            <a:r>
              <a:rPr sz="3200" b="1" spc="20" dirty="0"/>
              <a:t>O</a:t>
            </a:r>
            <a:r>
              <a:rPr sz="3200" b="1" spc="-235" dirty="0"/>
              <a:t> </a:t>
            </a:r>
            <a:r>
              <a:rPr sz="3200" b="1" spc="-10" dirty="0"/>
              <a:t>AR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10" dirty="0"/>
              <a:t>T</a:t>
            </a:r>
            <a:r>
              <a:rPr sz="3200" b="1" spc="-15" dirty="0"/>
              <a:t>H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20" dirty="0"/>
              <a:t>E</a:t>
            </a:r>
            <a:r>
              <a:rPr sz="3200" b="1" spc="30" dirty="0"/>
              <a:t>N</a:t>
            </a:r>
            <a:r>
              <a:rPr sz="3200" b="1" spc="15" dirty="0"/>
              <a:t>D</a:t>
            </a:r>
            <a:r>
              <a:rPr sz="3200" b="1" spc="-45" dirty="0"/>
              <a:t> </a:t>
            </a:r>
            <a:r>
              <a:rPr sz="3200" b="1" dirty="0"/>
              <a:t>U</a:t>
            </a:r>
            <a:r>
              <a:rPr sz="3200" b="1" spc="10" dirty="0"/>
              <a:t>S</a:t>
            </a:r>
            <a:r>
              <a:rPr sz="3200" b="1" spc="-25" dirty="0"/>
              <a:t>E</a:t>
            </a:r>
            <a:r>
              <a:rPr sz="3200" b="1" spc="-10" dirty="0"/>
              <a:t>R</a:t>
            </a:r>
            <a:r>
              <a:rPr sz="3200" b="1" spc="5" dirty="0"/>
              <a:t>S?</a:t>
            </a:r>
            <a:endParaRPr sz="32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Department supervisors.</a:t>
            </a:r>
          </a:p>
          <a:p>
            <a:pPr marL="0" indent="0">
              <a:buNone/>
            </a:pPr>
            <a:r>
              <a:rPr lang="en-US" dirty="0"/>
              <a:t>	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838200"/>
            <a:ext cx="3854528" cy="12784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/>
              <a:t>O</a:t>
            </a:r>
            <a:r>
              <a:rPr sz="3600" b="1" spc="25" dirty="0"/>
              <a:t>U</a:t>
            </a:r>
            <a:r>
              <a:rPr sz="3600" b="1" dirty="0"/>
              <a:t>R</a:t>
            </a:r>
            <a:r>
              <a:rPr sz="3600" b="1" spc="5" dirty="0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677334" y="2438401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endParaRPr lang="en-IN" sz="2400" dirty="0"/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/>
              <a:t>THE</a:t>
            </a:r>
            <a:r>
              <a:rPr sz="4250" b="1" spc="20" dirty="0"/>
              <a:t> </a:t>
            </a:r>
            <a:r>
              <a:rPr lang="en-US" sz="4250" b="1" spc="20" dirty="0"/>
              <a:t>"</a:t>
            </a:r>
            <a:r>
              <a:rPr sz="4250" b="1" spc="10" dirty="0"/>
              <a:t>WOW</a:t>
            </a:r>
            <a:r>
              <a:rPr lang="en-US" sz="4250" b="1" spc="10" dirty="0"/>
              <a:t>"</a:t>
            </a:r>
            <a:r>
              <a:rPr sz="4250" b="1" spc="85" dirty="0"/>
              <a:t> </a:t>
            </a:r>
            <a:r>
              <a:rPr sz="4250" b="1" spc="10" dirty="0"/>
              <a:t>IN</a:t>
            </a:r>
            <a:r>
              <a:rPr sz="4250" b="1" spc="-5" dirty="0"/>
              <a:t> </a:t>
            </a:r>
            <a:r>
              <a:rPr sz="4250" b="1" spc="15" dirty="0"/>
              <a:t>OUR</a:t>
            </a:r>
            <a:r>
              <a:rPr sz="4250" b="1" spc="-10" dirty="0"/>
              <a:t> </a:t>
            </a:r>
            <a:r>
              <a:rPr sz="4250" b="1" spc="20" dirty="0"/>
              <a:t>SOLUTION</a:t>
            </a:r>
            <a:endParaRPr sz="425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330</TotalTime>
  <Words>379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Reshma G</cp:lastModifiedBy>
  <cp:revision>44</cp:revision>
  <dcterms:created xsi:type="dcterms:W3CDTF">2024-03-29T15:07:22Z</dcterms:created>
  <dcterms:modified xsi:type="dcterms:W3CDTF">2024-08-30T09:50:43Z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