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59322-C6CA-4AE5-BC0D-F8129848B4D2}" v="75" dt="2024-09-14T07:51:4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hma Selvaraj" userId="82dd0dbd-92bb-427a-a670-a4d98a917541" providerId="ADAL" clId="{E7559322-C6CA-4AE5-BC0D-F8129848B4D2}"/>
    <pc:docChg chg="custSel modSld">
      <pc:chgData name="Reshma Selvaraj" userId="82dd0dbd-92bb-427a-a670-a4d98a917541" providerId="ADAL" clId="{E7559322-C6CA-4AE5-BC0D-F8129848B4D2}" dt="2024-09-14T07:52:18.250" v="98" actId="20577"/>
      <pc:docMkLst>
        <pc:docMk/>
      </pc:docMkLst>
      <pc:sldChg chg="modSp modAnim">
        <pc:chgData name="Reshma Selvaraj" userId="82dd0dbd-92bb-427a-a670-a4d98a917541" providerId="ADAL" clId="{E7559322-C6CA-4AE5-BC0D-F8129848B4D2}" dt="2024-09-14T07:50:28.426" v="72" actId="20577"/>
        <pc:sldMkLst>
          <pc:docMk/>
          <pc:sldMk cId="2786376190" sldId="256"/>
        </pc:sldMkLst>
        <pc:spChg chg="mod">
          <ac:chgData name="Reshma Selvaraj" userId="82dd0dbd-92bb-427a-a670-a4d98a917541" providerId="ADAL" clId="{E7559322-C6CA-4AE5-BC0D-F8129848B4D2}" dt="2024-09-14T07:50:28.426" v="72" actId="20577"/>
          <ac:spMkLst>
            <pc:docMk/>
            <pc:sldMk cId="2786376190" sldId="256"/>
            <ac:spMk id="3" creationId="{EA521A0A-B76E-E6EC-04E8-A29AB12D0959}"/>
          </ac:spMkLst>
        </pc:spChg>
      </pc:sldChg>
      <pc:sldChg chg="addSp delSp modSp mod">
        <pc:chgData name="Reshma Selvaraj" userId="82dd0dbd-92bb-427a-a670-a4d98a917541" providerId="ADAL" clId="{E7559322-C6CA-4AE5-BC0D-F8129848B4D2}" dt="2024-09-14T07:51:39.988" v="80" actId="1076"/>
        <pc:sldMkLst>
          <pc:docMk/>
          <pc:sldMk cId="1602167183" sldId="261"/>
        </pc:sldMkLst>
        <pc:spChg chg="add del mod">
          <ac:chgData name="Reshma Selvaraj" userId="82dd0dbd-92bb-427a-a670-a4d98a917541" providerId="ADAL" clId="{E7559322-C6CA-4AE5-BC0D-F8129848B4D2}" dt="2024-09-14T07:51:29.406" v="74" actId="931"/>
          <ac:spMkLst>
            <pc:docMk/>
            <pc:sldMk cId="1602167183" sldId="261"/>
            <ac:spMk id="6" creationId="{9820B67F-A724-A2BA-EE24-EA82C8818E18}"/>
          </ac:spMkLst>
        </pc:spChg>
        <pc:picChg chg="del">
          <ac:chgData name="Reshma Selvaraj" userId="82dd0dbd-92bb-427a-a670-a4d98a917541" providerId="ADAL" clId="{E7559322-C6CA-4AE5-BC0D-F8129848B4D2}" dt="2024-09-14T07:50:50.601" v="73" actId="478"/>
          <ac:picMkLst>
            <pc:docMk/>
            <pc:sldMk cId="1602167183" sldId="261"/>
            <ac:picMk id="4" creationId="{76841A88-14F7-C64D-DE9B-09090FD2BA78}"/>
          </ac:picMkLst>
        </pc:picChg>
        <pc:picChg chg="add mod">
          <ac:chgData name="Reshma Selvaraj" userId="82dd0dbd-92bb-427a-a670-a4d98a917541" providerId="ADAL" clId="{E7559322-C6CA-4AE5-BC0D-F8129848B4D2}" dt="2024-09-14T07:51:39.988" v="80" actId="1076"/>
          <ac:picMkLst>
            <pc:docMk/>
            <pc:sldMk cId="1602167183" sldId="261"/>
            <ac:picMk id="8" creationId="{99053A75-7C6E-3FAA-E114-385405BEDFC0}"/>
          </ac:picMkLst>
        </pc:picChg>
      </pc:sldChg>
      <pc:sldChg chg="addSp delSp modSp mod">
        <pc:chgData name="Reshma Selvaraj" userId="82dd0dbd-92bb-427a-a670-a4d98a917541" providerId="ADAL" clId="{E7559322-C6CA-4AE5-BC0D-F8129848B4D2}" dt="2024-09-14T07:52:07.072" v="92" actId="1076"/>
        <pc:sldMkLst>
          <pc:docMk/>
          <pc:sldMk cId="2058209913" sldId="262"/>
        </pc:sldMkLst>
        <pc:spChg chg="add del mod">
          <ac:chgData name="Reshma Selvaraj" userId="82dd0dbd-92bb-427a-a670-a4d98a917541" providerId="ADAL" clId="{E7559322-C6CA-4AE5-BC0D-F8129848B4D2}" dt="2024-09-14T07:51:49.710" v="82" actId="931"/>
          <ac:spMkLst>
            <pc:docMk/>
            <pc:sldMk cId="2058209913" sldId="262"/>
            <ac:spMk id="6" creationId="{58AB71AF-DF9A-B2D4-3AC4-4D87DB15E064}"/>
          </ac:spMkLst>
        </pc:spChg>
        <pc:picChg chg="del">
          <ac:chgData name="Reshma Selvaraj" userId="82dd0dbd-92bb-427a-a670-a4d98a917541" providerId="ADAL" clId="{E7559322-C6CA-4AE5-BC0D-F8129848B4D2}" dt="2024-09-14T07:51:43.768" v="81" actId="478"/>
          <ac:picMkLst>
            <pc:docMk/>
            <pc:sldMk cId="2058209913" sldId="262"/>
            <ac:picMk id="4" creationId="{9F98FC46-5E20-A978-6ED1-0E5F2218508E}"/>
          </ac:picMkLst>
        </pc:picChg>
        <pc:picChg chg="mod">
          <ac:chgData name="Reshma Selvaraj" userId="82dd0dbd-92bb-427a-a670-a4d98a917541" providerId="ADAL" clId="{E7559322-C6CA-4AE5-BC0D-F8129848B4D2}" dt="2024-09-14T07:52:03.251" v="90" actId="14100"/>
          <ac:picMkLst>
            <pc:docMk/>
            <pc:sldMk cId="2058209913" sldId="262"/>
            <ac:picMk id="5" creationId="{15BBF234-7238-38E7-4407-0C494B428D5B}"/>
          </ac:picMkLst>
        </pc:picChg>
        <pc:picChg chg="add mod">
          <ac:chgData name="Reshma Selvaraj" userId="82dd0dbd-92bb-427a-a670-a4d98a917541" providerId="ADAL" clId="{E7559322-C6CA-4AE5-BC0D-F8129848B4D2}" dt="2024-09-14T07:52:07.072" v="92" actId="1076"/>
          <ac:picMkLst>
            <pc:docMk/>
            <pc:sldMk cId="2058209913" sldId="262"/>
            <ac:picMk id="8" creationId="{D7025FA3-D19A-314E-51E0-8EE537F3266D}"/>
          </ac:picMkLst>
        </pc:picChg>
      </pc:sldChg>
      <pc:sldChg chg="modSp mod">
        <pc:chgData name="Reshma Selvaraj" userId="82dd0dbd-92bb-427a-a670-a4d98a917541" providerId="ADAL" clId="{E7559322-C6CA-4AE5-BC0D-F8129848B4D2}" dt="2024-09-14T07:52:18.250" v="98" actId="20577"/>
        <pc:sldMkLst>
          <pc:docMk/>
          <pc:sldMk cId="3743534296" sldId="267"/>
        </pc:sldMkLst>
        <pc:spChg chg="mod">
          <ac:chgData name="Reshma Selvaraj" userId="82dd0dbd-92bb-427a-a670-a4d98a917541" providerId="ADAL" clId="{E7559322-C6CA-4AE5-BC0D-F8129848B4D2}" dt="2024-09-14T07:52:18.250" v="98" actId="20577"/>
          <ac:spMkLst>
            <pc:docMk/>
            <pc:sldMk cId="3743534296" sldId="267"/>
            <ac:spMk id="2" creationId="{D91DDD1B-611F-0B2C-5766-F62B32179F62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0EC2F-19FD-4F78-B111-E81327FF7794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8B9505-37C8-4432-A535-BC38221FCD0C}">
      <dgm:prSet/>
      <dgm:spPr/>
      <dgm:t>
        <a:bodyPr/>
        <a:lstStyle/>
        <a:p>
          <a:r>
            <a:rPr lang="en-IN" b="1"/>
            <a:t>ADR (average daily revenue)</a:t>
          </a:r>
          <a:r>
            <a:rPr lang="en-IN"/>
            <a:t> - average payment for rooms sold in a given time period.</a:t>
          </a:r>
          <a:endParaRPr lang="en-US"/>
        </a:p>
      </dgm:t>
    </dgm:pt>
    <dgm:pt modelId="{5468A159-A4F0-4375-82CE-9252D43C9BC7}" type="parTrans" cxnId="{C7FA8ADF-39E5-40F9-8E94-C3050A713382}">
      <dgm:prSet/>
      <dgm:spPr/>
      <dgm:t>
        <a:bodyPr/>
        <a:lstStyle/>
        <a:p>
          <a:endParaRPr lang="en-US"/>
        </a:p>
      </dgm:t>
    </dgm:pt>
    <dgm:pt modelId="{9C3CAC49-5173-412F-9ADF-F59B601ABE26}" type="sibTrans" cxnId="{C7FA8ADF-39E5-40F9-8E94-C3050A71338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A428322-913D-4C55-B416-C1962D2E2A2F}">
      <dgm:prSet/>
      <dgm:spPr/>
      <dgm:t>
        <a:bodyPr/>
        <a:lstStyle/>
        <a:p>
          <a:r>
            <a:rPr lang="en-IN" b="1"/>
            <a:t>DBRN (daily booked room nights)</a:t>
          </a:r>
          <a:r>
            <a:rPr lang="en-IN"/>
            <a:t> - average numbers of rooms booked per day during a time period.</a:t>
          </a:r>
          <a:endParaRPr lang="en-US"/>
        </a:p>
      </dgm:t>
    </dgm:pt>
    <dgm:pt modelId="{D34CD6DF-FCD6-43EA-B490-09E057606218}" type="parTrans" cxnId="{F23EAF6C-D8EF-4A9C-90A1-9A2B4CCF8B0C}">
      <dgm:prSet/>
      <dgm:spPr/>
      <dgm:t>
        <a:bodyPr/>
        <a:lstStyle/>
        <a:p>
          <a:endParaRPr lang="en-US"/>
        </a:p>
      </dgm:t>
    </dgm:pt>
    <dgm:pt modelId="{7ADEC018-9420-4BB4-92EB-9576BAAB52E5}" type="sibTrans" cxnId="{F23EAF6C-D8EF-4A9C-90A1-9A2B4CCF8B0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279A026-54CB-4A9A-A7C4-02B2CEF4ADF8}">
      <dgm:prSet/>
      <dgm:spPr/>
      <dgm:t>
        <a:bodyPr/>
        <a:lstStyle/>
        <a:p>
          <a:r>
            <a:rPr lang="en-IN" b="1"/>
            <a:t>DSRN (daily sellable room nights)</a:t>
          </a:r>
          <a:r>
            <a:rPr lang="en-IN"/>
            <a:t> - average numbers of rooms available for sale per day during a time period.</a:t>
          </a:r>
          <a:endParaRPr lang="en-US"/>
        </a:p>
      </dgm:t>
    </dgm:pt>
    <dgm:pt modelId="{9AE4C379-9B80-4DAA-92E5-4084BC05E5AF}" type="parTrans" cxnId="{EC60FE50-1832-4CCD-BC6F-D69EE5DA30D6}">
      <dgm:prSet/>
      <dgm:spPr/>
      <dgm:t>
        <a:bodyPr/>
        <a:lstStyle/>
        <a:p>
          <a:endParaRPr lang="en-US"/>
        </a:p>
      </dgm:t>
    </dgm:pt>
    <dgm:pt modelId="{2301735F-1B61-43A2-A819-38093F5EA38E}" type="sibTrans" cxnId="{EC60FE50-1832-4CCD-BC6F-D69EE5DA30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E5A8D4-7643-4017-8697-A1B8EBC617E6}">
      <dgm:prSet/>
      <dgm:spPr/>
      <dgm:t>
        <a:bodyPr/>
        <a:lstStyle/>
        <a:p>
          <a:r>
            <a:rPr lang="en-IN" b="1"/>
            <a:t>DURN (daily utilized room nights)</a:t>
          </a:r>
          <a:r>
            <a:rPr lang="en-IN"/>
            <a:t> - average numbers of rooms successfully used by customers per day during a time period.</a:t>
          </a:r>
          <a:endParaRPr lang="en-US"/>
        </a:p>
      </dgm:t>
    </dgm:pt>
    <dgm:pt modelId="{B4463FA9-4434-4C15-8C8E-D5F0C65846FF}" type="parTrans" cxnId="{C748CC84-024C-49E6-AEF4-4B354F519468}">
      <dgm:prSet/>
      <dgm:spPr/>
      <dgm:t>
        <a:bodyPr/>
        <a:lstStyle/>
        <a:p>
          <a:endParaRPr lang="en-US"/>
        </a:p>
      </dgm:t>
    </dgm:pt>
    <dgm:pt modelId="{712BE607-073A-4CDC-A63A-096EB63A475A}" type="sibTrans" cxnId="{C748CC84-024C-49E6-AEF4-4B354F51946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92D07F3-B811-4A6E-B584-44A47E113BBD}">
      <dgm:prSet/>
      <dgm:spPr/>
      <dgm:t>
        <a:bodyPr/>
        <a:lstStyle/>
        <a:p>
          <a:r>
            <a:rPr lang="en-IN" b="1"/>
            <a:t>RevPAR (Revenue Per Available Room)</a:t>
          </a:r>
          <a:r>
            <a:rPr lang="en-IN"/>
            <a:t> - RevPAR represents the revenue generated per available room, whether or not they are occupied.</a:t>
          </a:r>
          <a:endParaRPr lang="en-US"/>
        </a:p>
      </dgm:t>
    </dgm:pt>
    <dgm:pt modelId="{0120E861-3818-40AD-8A20-903F9967F5EB}" type="parTrans" cxnId="{75C868EF-639B-4BBC-AA60-BE3E39A037C8}">
      <dgm:prSet/>
      <dgm:spPr/>
      <dgm:t>
        <a:bodyPr/>
        <a:lstStyle/>
        <a:p>
          <a:endParaRPr lang="en-US"/>
        </a:p>
      </dgm:t>
    </dgm:pt>
    <dgm:pt modelId="{6F7D95A6-6E59-4630-A7D0-008A333B99A0}" type="sibTrans" cxnId="{75C868EF-639B-4BBC-AA60-BE3E39A037C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6C71C74-79EA-4B56-9148-D8E8701481F9}">
      <dgm:prSet/>
      <dgm:spPr/>
      <dgm:t>
        <a:bodyPr/>
        <a:lstStyle/>
        <a:p>
          <a:r>
            <a:rPr lang="en-IN" b="1"/>
            <a:t>Realization %</a:t>
          </a:r>
          <a:r>
            <a:rPr lang="en-IN"/>
            <a:t> - percentage of successfully checked out bookings over all bookings made.</a:t>
          </a:r>
          <a:endParaRPr lang="en-US"/>
        </a:p>
      </dgm:t>
    </dgm:pt>
    <dgm:pt modelId="{3199D1BB-D761-4120-ACAA-4A1ACBAD72A9}" type="parTrans" cxnId="{CADF334E-8109-439C-851F-1897897DC21D}">
      <dgm:prSet/>
      <dgm:spPr/>
      <dgm:t>
        <a:bodyPr/>
        <a:lstStyle/>
        <a:p>
          <a:endParaRPr lang="en-US"/>
        </a:p>
      </dgm:t>
    </dgm:pt>
    <dgm:pt modelId="{226675F7-C485-4269-88F4-88AB86D1F9C2}" type="sibTrans" cxnId="{CADF334E-8109-439C-851F-1897897DC21D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897219B-FDC6-4470-A161-A1AB56626654}">
      <dgm:prSet/>
      <dgm:spPr/>
      <dgm:t>
        <a:bodyPr/>
        <a:lstStyle/>
        <a:p>
          <a:r>
            <a:rPr lang="en-IN" b="1"/>
            <a:t>Occupancy %</a:t>
          </a:r>
          <a:r>
            <a:rPr lang="en-IN"/>
            <a:t> - percentage of total successful bookings happened to the total rooms capacity.</a:t>
          </a:r>
          <a:endParaRPr lang="en-US"/>
        </a:p>
      </dgm:t>
    </dgm:pt>
    <dgm:pt modelId="{E4E85516-8D3D-4751-8520-E6617E10215F}" type="parTrans" cxnId="{B3B5EEBF-B365-4F3B-A003-41E8E4CCBD78}">
      <dgm:prSet/>
      <dgm:spPr/>
      <dgm:t>
        <a:bodyPr/>
        <a:lstStyle/>
        <a:p>
          <a:endParaRPr lang="en-US"/>
        </a:p>
      </dgm:t>
    </dgm:pt>
    <dgm:pt modelId="{0C7281C8-4D7E-4575-9D18-BD602DAB2F9D}" type="sibTrans" cxnId="{B3B5EEBF-B365-4F3B-A003-41E8E4CCBD7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C7D78120-D358-4FF0-B41A-828B200148BD}" type="pres">
      <dgm:prSet presAssocID="{4130EC2F-19FD-4F78-B111-E81327FF7794}" presName="linearFlow" presStyleCnt="0">
        <dgm:presLayoutVars>
          <dgm:dir/>
          <dgm:animLvl val="lvl"/>
          <dgm:resizeHandles val="exact"/>
        </dgm:presLayoutVars>
      </dgm:prSet>
      <dgm:spPr/>
    </dgm:pt>
    <dgm:pt modelId="{953D997E-CF9D-4367-8605-8A9DA309F8DF}" type="pres">
      <dgm:prSet presAssocID="{0C8B9505-37C8-4432-A535-BC38221FCD0C}" presName="compositeNode" presStyleCnt="0"/>
      <dgm:spPr/>
    </dgm:pt>
    <dgm:pt modelId="{DD08D3F0-00DC-4714-863C-FF4D3BCB03AA}" type="pres">
      <dgm:prSet presAssocID="{0C8B9505-37C8-4432-A535-BC38221FCD0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E3BFB2B-A3C4-4BFE-8E9B-42FE5B2DF48B}" type="pres">
      <dgm:prSet presAssocID="{0C8B9505-37C8-4432-A535-BC38221FCD0C}" presName="parSh" presStyleCnt="0"/>
      <dgm:spPr/>
    </dgm:pt>
    <dgm:pt modelId="{0B768E90-4285-499D-8A9F-804E5CFE2471}" type="pres">
      <dgm:prSet presAssocID="{0C8B9505-37C8-4432-A535-BC38221FCD0C}" presName="lineNode" presStyleLbl="alignAccFollowNode1" presStyleIdx="0" presStyleCnt="21"/>
      <dgm:spPr/>
    </dgm:pt>
    <dgm:pt modelId="{57EC40D1-98A3-40FF-9000-9BCD645F9891}" type="pres">
      <dgm:prSet presAssocID="{0C8B9505-37C8-4432-A535-BC38221FCD0C}" presName="lineArrowNode" presStyleLbl="alignAccFollowNode1" presStyleIdx="1" presStyleCnt="21"/>
      <dgm:spPr/>
    </dgm:pt>
    <dgm:pt modelId="{93E02D0B-ABA4-42E7-8F83-2ABF23F76943}" type="pres">
      <dgm:prSet presAssocID="{9C3CAC49-5173-412F-9ADF-F59B601ABE26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1F1096DE-B6D9-43F6-826D-4BDCADCAF79A}" type="pres">
      <dgm:prSet presAssocID="{9C3CAC49-5173-412F-9ADF-F59B601ABE26}" presName="spacerBetweenCircleAndCallout" presStyleCnt="0">
        <dgm:presLayoutVars/>
      </dgm:prSet>
      <dgm:spPr/>
    </dgm:pt>
    <dgm:pt modelId="{D525C700-7B3A-4953-9AC3-50DE27FCF105}" type="pres">
      <dgm:prSet presAssocID="{0C8B9505-37C8-4432-A535-BC38221FCD0C}" presName="nodeText" presStyleLbl="alignAccFollowNode1" presStyleIdx="2" presStyleCnt="21">
        <dgm:presLayoutVars>
          <dgm:bulletEnabled val="1"/>
        </dgm:presLayoutVars>
      </dgm:prSet>
      <dgm:spPr/>
    </dgm:pt>
    <dgm:pt modelId="{13CD68B6-8231-416B-AEE1-63B02083ABD7}" type="pres">
      <dgm:prSet presAssocID="{9C3CAC49-5173-412F-9ADF-F59B601ABE26}" presName="sibTransComposite" presStyleCnt="0"/>
      <dgm:spPr/>
    </dgm:pt>
    <dgm:pt modelId="{D6D29E6C-3A2B-49A4-8D9E-E2BE65A80D40}" type="pres">
      <dgm:prSet presAssocID="{9A428322-913D-4C55-B416-C1962D2E2A2F}" presName="compositeNode" presStyleCnt="0"/>
      <dgm:spPr/>
    </dgm:pt>
    <dgm:pt modelId="{FC46CAD5-F760-4430-929E-4434929D0CF5}" type="pres">
      <dgm:prSet presAssocID="{9A428322-913D-4C55-B416-C1962D2E2A2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A6AD2A-B926-4CE9-B6D0-C714BB26FE33}" type="pres">
      <dgm:prSet presAssocID="{9A428322-913D-4C55-B416-C1962D2E2A2F}" presName="parSh" presStyleCnt="0"/>
      <dgm:spPr/>
    </dgm:pt>
    <dgm:pt modelId="{894FE8AC-DD83-4807-9A44-80AEA9D6B48B}" type="pres">
      <dgm:prSet presAssocID="{9A428322-913D-4C55-B416-C1962D2E2A2F}" presName="lineNode" presStyleLbl="alignAccFollowNode1" presStyleIdx="3" presStyleCnt="21"/>
      <dgm:spPr/>
    </dgm:pt>
    <dgm:pt modelId="{C234C30B-FB0A-4F69-A2AD-7525CD53CBDA}" type="pres">
      <dgm:prSet presAssocID="{9A428322-913D-4C55-B416-C1962D2E2A2F}" presName="lineArrowNode" presStyleLbl="alignAccFollowNode1" presStyleIdx="4" presStyleCnt="21"/>
      <dgm:spPr/>
    </dgm:pt>
    <dgm:pt modelId="{C6BC2D06-0A26-485D-9111-BB29557372BD}" type="pres">
      <dgm:prSet presAssocID="{7ADEC018-9420-4BB4-92EB-9576BAAB52E5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59D53C2D-5B92-46C2-8750-973ABFA29FC4}" type="pres">
      <dgm:prSet presAssocID="{7ADEC018-9420-4BB4-92EB-9576BAAB52E5}" presName="spacerBetweenCircleAndCallout" presStyleCnt="0">
        <dgm:presLayoutVars/>
      </dgm:prSet>
      <dgm:spPr/>
    </dgm:pt>
    <dgm:pt modelId="{681A439F-A534-47C5-96FC-A1929E1FC770}" type="pres">
      <dgm:prSet presAssocID="{9A428322-913D-4C55-B416-C1962D2E2A2F}" presName="nodeText" presStyleLbl="alignAccFollowNode1" presStyleIdx="5" presStyleCnt="21">
        <dgm:presLayoutVars>
          <dgm:bulletEnabled val="1"/>
        </dgm:presLayoutVars>
      </dgm:prSet>
      <dgm:spPr/>
    </dgm:pt>
    <dgm:pt modelId="{F3321742-D6BF-41D2-B7EB-9E22BDF18AB4}" type="pres">
      <dgm:prSet presAssocID="{7ADEC018-9420-4BB4-92EB-9576BAAB52E5}" presName="sibTransComposite" presStyleCnt="0"/>
      <dgm:spPr/>
    </dgm:pt>
    <dgm:pt modelId="{60DC605B-786C-4E23-8161-67876B895448}" type="pres">
      <dgm:prSet presAssocID="{3279A026-54CB-4A9A-A7C4-02B2CEF4ADF8}" presName="compositeNode" presStyleCnt="0"/>
      <dgm:spPr/>
    </dgm:pt>
    <dgm:pt modelId="{5CE4455F-4C3A-4BF9-B59D-CF108C54129C}" type="pres">
      <dgm:prSet presAssocID="{3279A026-54CB-4A9A-A7C4-02B2CEF4ADF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1F6879A-4428-4C1F-A7A7-E24717BBF082}" type="pres">
      <dgm:prSet presAssocID="{3279A026-54CB-4A9A-A7C4-02B2CEF4ADF8}" presName="parSh" presStyleCnt="0"/>
      <dgm:spPr/>
    </dgm:pt>
    <dgm:pt modelId="{79945056-FD41-4A5B-A64A-0D525213B9A2}" type="pres">
      <dgm:prSet presAssocID="{3279A026-54CB-4A9A-A7C4-02B2CEF4ADF8}" presName="lineNode" presStyleLbl="alignAccFollowNode1" presStyleIdx="6" presStyleCnt="21"/>
      <dgm:spPr/>
    </dgm:pt>
    <dgm:pt modelId="{FBE21AC2-20E6-44A9-95F9-48E7E3D245A0}" type="pres">
      <dgm:prSet presAssocID="{3279A026-54CB-4A9A-A7C4-02B2CEF4ADF8}" presName="lineArrowNode" presStyleLbl="alignAccFollowNode1" presStyleIdx="7" presStyleCnt="21"/>
      <dgm:spPr/>
    </dgm:pt>
    <dgm:pt modelId="{A0A0C2CD-3D36-4D60-9ADE-F3973A744C7C}" type="pres">
      <dgm:prSet presAssocID="{2301735F-1B61-43A2-A819-38093F5EA38E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25873A2A-B34D-4CBF-AD19-92DCB4691737}" type="pres">
      <dgm:prSet presAssocID="{2301735F-1B61-43A2-A819-38093F5EA38E}" presName="spacerBetweenCircleAndCallout" presStyleCnt="0">
        <dgm:presLayoutVars/>
      </dgm:prSet>
      <dgm:spPr/>
    </dgm:pt>
    <dgm:pt modelId="{5690A3DF-7546-4987-B1EA-EA722D56E07C}" type="pres">
      <dgm:prSet presAssocID="{3279A026-54CB-4A9A-A7C4-02B2CEF4ADF8}" presName="nodeText" presStyleLbl="alignAccFollowNode1" presStyleIdx="8" presStyleCnt="21">
        <dgm:presLayoutVars>
          <dgm:bulletEnabled val="1"/>
        </dgm:presLayoutVars>
      </dgm:prSet>
      <dgm:spPr/>
    </dgm:pt>
    <dgm:pt modelId="{2E1D2CA6-8F54-47C8-89EB-9DAE5983AD54}" type="pres">
      <dgm:prSet presAssocID="{2301735F-1B61-43A2-A819-38093F5EA38E}" presName="sibTransComposite" presStyleCnt="0"/>
      <dgm:spPr/>
    </dgm:pt>
    <dgm:pt modelId="{6A0F5E3C-658F-4620-AB4B-53EC6DB73590}" type="pres">
      <dgm:prSet presAssocID="{5DE5A8D4-7643-4017-8697-A1B8EBC617E6}" presName="compositeNode" presStyleCnt="0"/>
      <dgm:spPr/>
    </dgm:pt>
    <dgm:pt modelId="{746F0699-1531-4639-A0F2-A61ACD4B5B30}" type="pres">
      <dgm:prSet presAssocID="{5DE5A8D4-7643-4017-8697-A1B8EBC617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C175748-6F81-4D33-B8C0-A79BCA4C58A5}" type="pres">
      <dgm:prSet presAssocID="{5DE5A8D4-7643-4017-8697-A1B8EBC617E6}" presName="parSh" presStyleCnt="0"/>
      <dgm:spPr/>
    </dgm:pt>
    <dgm:pt modelId="{35697761-C927-40BE-967E-AB46830BBD7E}" type="pres">
      <dgm:prSet presAssocID="{5DE5A8D4-7643-4017-8697-A1B8EBC617E6}" presName="lineNode" presStyleLbl="alignAccFollowNode1" presStyleIdx="9" presStyleCnt="21"/>
      <dgm:spPr/>
    </dgm:pt>
    <dgm:pt modelId="{74056CDE-1101-4588-A98D-3FF0AB8BCEA8}" type="pres">
      <dgm:prSet presAssocID="{5DE5A8D4-7643-4017-8697-A1B8EBC617E6}" presName="lineArrowNode" presStyleLbl="alignAccFollowNode1" presStyleIdx="10" presStyleCnt="21"/>
      <dgm:spPr/>
    </dgm:pt>
    <dgm:pt modelId="{CDA01867-AFFF-4B18-BEDA-28517C233501}" type="pres">
      <dgm:prSet presAssocID="{712BE607-073A-4CDC-A63A-096EB63A475A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D9FDC14D-C904-4C5B-98B3-B7D52D33E377}" type="pres">
      <dgm:prSet presAssocID="{712BE607-073A-4CDC-A63A-096EB63A475A}" presName="spacerBetweenCircleAndCallout" presStyleCnt="0">
        <dgm:presLayoutVars/>
      </dgm:prSet>
      <dgm:spPr/>
    </dgm:pt>
    <dgm:pt modelId="{3F202DF8-5A00-4DD7-A1B9-2877F600C792}" type="pres">
      <dgm:prSet presAssocID="{5DE5A8D4-7643-4017-8697-A1B8EBC617E6}" presName="nodeText" presStyleLbl="alignAccFollowNode1" presStyleIdx="11" presStyleCnt="21">
        <dgm:presLayoutVars>
          <dgm:bulletEnabled val="1"/>
        </dgm:presLayoutVars>
      </dgm:prSet>
      <dgm:spPr/>
    </dgm:pt>
    <dgm:pt modelId="{8CD8BB28-2A17-4052-8B75-EB62823FE45A}" type="pres">
      <dgm:prSet presAssocID="{712BE607-073A-4CDC-A63A-096EB63A475A}" presName="sibTransComposite" presStyleCnt="0"/>
      <dgm:spPr/>
    </dgm:pt>
    <dgm:pt modelId="{DA0367D9-D6F0-4347-B525-343ECF186842}" type="pres">
      <dgm:prSet presAssocID="{C92D07F3-B811-4A6E-B584-44A47E113BBD}" presName="compositeNode" presStyleCnt="0"/>
      <dgm:spPr/>
    </dgm:pt>
    <dgm:pt modelId="{00FB8526-7049-4C7C-B0D5-ADDD1C248648}" type="pres">
      <dgm:prSet presAssocID="{C92D07F3-B811-4A6E-B584-44A47E113BB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B3F34C9-CB81-423C-8220-4BB98883CBC3}" type="pres">
      <dgm:prSet presAssocID="{C92D07F3-B811-4A6E-B584-44A47E113BBD}" presName="parSh" presStyleCnt="0"/>
      <dgm:spPr/>
    </dgm:pt>
    <dgm:pt modelId="{8130CF7F-771C-4B57-9EA1-2423111DCEB4}" type="pres">
      <dgm:prSet presAssocID="{C92D07F3-B811-4A6E-B584-44A47E113BBD}" presName="lineNode" presStyleLbl="alignAccFollowNode1" presStyleIdx="12" presStyleCnt="21"/>
      <dgm:spPr/>
    </dgm:pt>
    <dgm:pt modelId="{3313BC79-86C2-4D6B-9C05-EF15BF73057E}" type="pres">
      <dgm:prSet presAssocID="{C92D07F3-B811-4A6E-B584-44A47E113BBD}" presName="lineArrowNode" presStyleLbl="alignAccFollowNode1" presStyleIdx="13" presStyleCnt="21"/>
      <dgm:spPr/>
    </dgm:pt>
    <dgm:pt modelId="{1249765B-EA20-44FB-A673-9F39F0AE4328}" type="pres">
      <dgm:prSet presAssocID="{6F7D95A6-6E59-4630-A7D0-008A333B99A0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63DDCE92-9CCE-449F-B3DF-1C7E8A10070C}" type="pres">
      <dgm:prSet presAssocID="{6F7D95A6-6E59-4630-A7D0-008A333B99A0}" presName="spacerBetweenCircleAndCallout" presStyleCnt="0">
        <dgm:presLayoutVars/>
      </dgm:prSet>
      <dgm:spPr/>
    </dgm:pt>
    <dgm:pt modelId="{F6E3C2E3-FA0B-4B1C-B94A-5B1580A21674}" type="pres">
      <dgm:prSet presAssocID="{C92D07F3-B811-4A6E-B584-44A47E113BBD}" presName="nodeText" presStyleLbl="alignAccFollowNode1" presStyleIdx="14" presStyleCnt="21">
        <dgm:presLayoutVars>
          <dgm:bulletEnabled val="1"/>
        </dgm:presLayoutVars>
      </dgm:prSet>
      <dgm:spPr/>
    </dgm:pt>
    <dgm:pt modelId="{B5C1A1D3-A10F-49EE-87B7-573AE3BFD304}" type="pres">
      <dgm:prSet presAssocID="{6F7D95A6-6E59-4630-A7D0-008A333B99A0}" presName="sibTransComposite" presStyleCnt="0"/>
      <dgm:spPr/>
    </dgm:pt>
    <dgm:pt modelId="{DBEEBD41-C654-4F54-9455-73FFD1A48E03}" type="pres">
      <dgm:prSet presAssocID="{06C71C74-79EA-4B56-9148-D8E8701481F9}" presName="compositeNode" presStyleCnt="0"/>
      <dgm:spPr/>
    </dgm:pt>
    <dgm:pt modelId="{E6489B44-6F8E-49DB-8A71-B3566DCABCBC}" type="pres">
      <dgm:prSet presAssocID="{06C71C74-79EA-4B56-9148-D8E8701481F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D10426-AEA8-4F2A-830B-CEF875B6DCC9}" type="pres">
      <dgm:prSet presAssocID="{06C71C74-79EA-4B56-9148-D8E8701481F9}" presName="parSh" presStyleCnt="0"/>
      <dgm:spPr/>
    </dgm:pt>
    <dgm:pt modelId="{AF31EF79-7156-4690-9559-914887CB6689}" type="pres">
      <dgm:prSet presAssocID="{06C71C74-79EA-4B56-9148-D8E8701481F9}" presName="lineNode" presStyleLbl="alignAccFollowNode1" presStyleIdx="15" presStyleCnt="21"/>
      <dgm:spPr/>
    </dgm:pt>
    <dgm:pt modelId="{2A482AF8-0E98-464E-9F8D-ED49B4666C13}" type="pres">
      <dgm:prSet presAssocID="{06C71C74-79EA-4B56-9148-D8E8701481F9}" presName="lineArrowNode" presStyleLbl="alignAccFollowNode1" presStyleIdx="16" presStyleCnt="21"/>
      <dgm:spPr/>
    </dgm:pt>
    <dgm:pt modelId="{E0B93D08-732E-40D9-933C-92E357AD9128}" type="pres">
      <dgm:prSet presAssocID="{226675F7-C485-4269-88F4-88AB86D1F9C2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97FED37B-64E0-4A38-95D2-A93B38C0F60D}" type="pres">
      <dgm:prSet presAssocID="{226675F7-C485-4269-88F4-88AB86D1F9C2}" presName="spacerBetweenCircleAndCallout" presStyleCnt="0">
        <dgm:presLayoutVars/>
      </dgm:prSet>
      <dgm:spPr/>
    </dgm:pt>
    <dgm:pt modelId="{349C90E6-4CF5-42EB-9B9A-DBF88D222EED}" type="pres">
      <dgm:prSet presAssocID="{06C71C74-79EA-4B56-9148-D8E8701481F9}" presName="nodeText" presStyleLbl="alignAccFollowNode1" presStyleIdx="17" presStyleCnt="21">
        <dgm:presLayoutVars>
          <dgm:bulletEnabled val="1"/>
        </dgm:presLayoutVars>
      </dgm:prSet>
      <dgm:spPr/>
    </dgm:pt>
    <dgm:pt modelId="{A4997D57-900F-46D6-B949-1BC8663AAB56}" type="pres">
      <dgm:prSet presAssocID="{226675F7-C485-4269-88F4-88AB86D1F9C2}" presName="sibTransComposite" presStyleCnt="0"/>
      <dgm:spPr/>
    </dgm:pt>
    <dgm:pt modelId="{FF17E390-C7F2-4386-9CD1-01B47E61ED6C}" type="pres">
      <dgm:prSet presAssocID="{9897219B-FDC6-4470-A161-A1AB56626654}" presName="compositeNode" presStyleCnt="0"/>
      <dgm:spPr/>
    </dgm:pt>
    <dgm:pt modelId="{F56B7596-EDE3-4E95-A774-7D6DA65A226F}" type="pres">
      <dgm:prSet presAssocID="{9897219B-FDC6-4470-A161-A1AB5662665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08C2C7-1CCA-4C3A-8965-3CE025774F88}" type="pres">
      <dgm:prSet presAssocID="{9897219B-FDC6-4470-A161-A1AB56626654}" presName="parSh" presStyleCnt="0"/>
      <dgm:spPr/>
    </dgm:pt>
    <dgm:pt modelId="{720A86CF-B406-4988-BCDD-29BE23EA4F2C}" type="pres">
      <dgm:prSet presAssocID="{9897219B-FDC6-4470-A161-A1AB56626654}" presName="lineNode" presStyleLbl="alignAccFollowNode1" presStyleIdx="18" presStyleCnt="21"/>
      <dgm:spPr/>
    </dgm:pt>
    <dgm:pt modelId="{D05B5DD8-53B7-4D6E-B4C6-F72054108706}" type="pres">
      <dgm:prSet presAssocID="{9897219B-FDC6-4470-A161-A1AB56626654}" presName="lineArrowNode" presStyleLbl="alignAccFollowNode1" presStyleIdx="19" presStyleCnt="21"/>
      <dgm:spPr/>
    </dgm:pt>
    <dgm:pt modelId="{3F6B0F34-FE22-45C1-A4D7-352F56A77F00}" type="pres">
      <dgm:prSet presAssocID="{0C7281C8-4D7E-4575-9D18-BD602DAB2F9D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1E4743C7-1D47-41DD-919B-C4D9C8D06915}" type="pres">
      <dgm:prSet presAssocID="{0C7281C8-4D7E-4575-9D18-BD602DAB2F9D}" presName="spacerBetweenCircleAndCallout" presStyleCnt="0">
        <dgm:presLayoutVars/>
      </dgm:prSet>
      <dgm:spPr/>
    </dgm:pt>
    <dgm:pt modelId="{E22FF830-2817-4FF0-B9D2-2E9AB2A80164}" type="pres">
      <dgm:prSet presAssocID="{9897219B-FDC6-4470-A161-A1AB56626654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133F070D-D210-41A7-ACA1-CFB30A2EF61D}" type="presOf" srcId="{3279A026-54CB-4A9A-A7C4-02B2CEF4ADF8}" destId="{5690A3DF-7546-4987-B1EA-EA722D56E07C}" srcOrd="0" destOrd="0" presId="urn:microsoft.com/office/officeart/2016/7/layout/LinearArrowProcessNumbered"/>
    <dgm:cxn modelId="{23825623-CE9A-4941-BBB5-ABBAC2DDBE2C}" type="presOf" srcId="{0C7281C8-4D7E-4575-9D18-BD602DAB2F9D}" destId="{3F6B0F34-FE22-45C1-A4D7-352F56A77F00}" srcOrd="0" destOrd="0" presId="urn:microsoft.com/office/officeart/2016/7/layout/LinearArrowProcessNumbered"/>
    <dgm:cxn modelId="{DF94D65C-119F-4FB3-98FC-215B0A1FE6A7}" type="presOf" srcId="{9897219B-FDC6-4470-A161-A1AB56626654}" destId="{E22FF830-2817-4FF0-B9D2-2E9AB2A80164}" srcOrd="0" destOrd="0" presId="urn:microsoft.com/office/officeart/2016/7/layout/LinearArrowProcessNumbered"/>
    <dgm:cxn modelId="{72535F41-D441-4C4A-948F-AF837A1EAF70}" type="presOf" srcId="{06C71C74-79EA-4B56-9148-D8E8701481F9}" destId="{349C90E6-4CF5-42EB-9B9A-DBF88D222EED}" srcOrd="0" destOrd="0" presId="urn:microsoft.com/office/officeart/2016/7/layout/LinearArrowProcessNumbered"/>
    <dgm:cxn modelId="{AB4D5C48-9EE8-41EF-AC6C-32137DFFA412}" type="presOf" srcId="{712BE607-073A-4CDC-A63A-096EB63A475A}" destId="{CDA01867-AFFF-4B18-BEDA-28517C233501}" srcOrd="0" destOrd="0" presId="urn:microsoft.com/office/officeart/2016/7/layout/LinearArrowProcessNumbered"/>
    <dgm:cxn modelId="{F23EAF6C-D8EF-4A9C-90A1-9A2B4CCF8B0C}" srcId="{4130EC2F-19FD-4F78-B111-E81327FF7794}" destId="{9A428322-913D-4C55-B416-C1962D2E2A2F}" srcOrd="1" destOrd="0" parTransId="{D34CD6DF-FCD6-43EA-B490-09E057606218}" sibTransId="{7ADEC018-9420-4BB4-92EB-9576BAAB52E5}"/>
    <dgm:cxn modelId="{CADF334E-8109-439C-851F-1897897DC21D}" srcId="{4130EC2F-19FD-4F78-B111-E81327FF7794}" destId="{06C71C74-79EA-4B56-9148-D8E8701481F9}" srcOrd="5" destOrd="0" parTransId="{3199D1BB-D761-4120-ACAA-4A1ACBAD72A9}" sibTransId="{226675F7-C485-4269-88F4-88AB86D1F9C2}"/>
    <dgm:cxn modelId="{F13B656F-DB0F-4F26-AB16-87C2FC69DFC0}" type="presOf" srcId="{C92D07F3-B811-4A6E-B584-44A47E113BBD}" destId="{F6E3C2E3-FA0B-4B1C-B94A-5B1580A21674}" srcOrd="0" destOrd="0" presId="urn:microsoft.com/office/officeart/2016/7/layout/LinearArrowProcessNumbered"/>
    <dgm:cxn modelId="{EC60FE50-1832-4CCD-BC6F-D69EE5DA30D6}" srcId="{4130EC2F-19FD-4F78-B111-E81327FF7794}" destId="{3279A026-54CB-4A9A-A7C4-02B2CEF4ADF8}" srcOrd="2" destOrd="0" parTransId="{9AE4C379-9B80-4DAA-92E5-4084BC05E5AF}" sibTransId="{2301735F-1B61-43A2-A819-38093F5EA38E}"/>
    <dgm:cxn modelId="{F4652475-23A6-4DD5-9B68-B9218C86DBD4}" type="presOf" srcId="{2301735F-1B61-43A2-A819-38093F5EA38E}" destId="{A0A0C2CD-3D36-4D60-9ADE-F3973A744C7C}" srcOrd="0" destOrd="0" presId="urn:microsoft.com/office/officeart/2016/7/layout/LinearArrowProcessNumbered"/>
    <dgm:cxn modelId="{C748CC84-024C-49E6-AEF4-4B354F519468}" srcId="{4130EC2F-19FD-4F78-B111-E81327FF7794}" destId="{5DE5A8D4-7643-4017-8697-A1B8EBC617E6}" srcOrd="3" destOrd="0" parTransId="{B4463FA9-4434-4C15-8C8E-D5F0C65846FF}" sibTransId="{712BE607-073A-4CDC-A63A-096EB63A475A}"/>
    <dgm:cxn modelId="{36D13997-2DA9-4D01-9755-1BC37EF7B099}" type="presOf" srcId="{226675F7-C485-4269-88F4-88AB86D1F9C2}" destId="{E0B93D08-732E-40D9-933C-92E357AD9128}" srcOrd="0" destOrd="0" presId="urn:microsoft.com/office/officeart/2016/7/layout/LinearArrowProcessNumbered"/>
    <dgm:cxn modelId="{52420AA7-0D8D-4C84-8A1A-D7664A17CD9A}" type="presOf" srcId="{5DE5A8D4-7643-4017-8697-A1B8EBC617E6}" destId="{3F202DF8-5A00-4DD7-A1B9-2877F600C792}" srcOrd="0" destOrd="0" presId="urn:microsoft.com/office/officeart/2016/7/layout/LinearArrowProcessNumbered"/>
    <dgm:cxn modelId="{1AAC31AA-58D3-4CF6-A717-CFA924B1C371}" type="presOf" srcId="{0C8B9505-37C8-4432-A535-BC38221FCD0C}" destId="{D525C700-7B3A-4953-9AC3-50DE27FCF105}" srcOrd="0" destOrd="0" presId="urn:microsoft.com/office/officeart/2016/7/layout/LinearArrowProcessNumbered"/>
    <dgm:cxn modelId="{7781F5B2-B197-4BA5-82BF-6BF1A347C339}" type="presOf" srcId="{7ADEC018-9420-4BB4-92EB-9576BAAB52E5}" destId="{C6BC2D06-0A26-485D-9111-BB29557372BD}" srcOrd="0" destOrd="0" presId="urn:microsoft.com/office/officeart/2016/7/layout/LinearArrowProcessNumbered"/>
    <dgm:cxn modelId="{B3B5EEBF-B365-4F3B-A003-41E8E4CCBD78}" srcId="{4130EC2F-19FD-4F78-B111-E81327FF7794}" destId="{9897219B-FDC6-4470-A161-A1AB56626654}" srcOrd="6" destOrd="0" parTransId="{E4E85516-8D3D-4751-8520-E6617E10215F}" sibTransId="{0C7281C8-4D7E-4575-9D18-BD602DAB2F9D}"/>
    <dgm:cxn modelId="{FE0D05D8-805C-4D31-8273-7A39F674F0DD}" type="presOf" srcId="{4130EC2F-19FD-4F78-B111-E81327FF7794}" destId="{C7D78120-D358-4FF0-B41A-828B200148BD}" srcOrd="0" destOrd="0" presId="urn:microsoft.com/office/officeart/2016/7/layout/LinearArrowProcessNumbered"/>
    <dgm:cxn modelId="{C7FA8ADF-39E5-40F9-8E94-C3050A713382}" srcId="{4130EC2F-19FD-4F78-B111-E81327FF7794}" destId="{0C8B9505-37C8-4432-A535-BC38221FCD0C}" srcOrd="0" destOrd="0" parTransId="{5468A159-A4F0-4375-82CE-9252D43C9BC7}" sibTransId="{9C3CAC49-5173-412F-9ADF-F59B601ABE26}"/>
    <dgm:cxn modelId="{24A937E2-422B-49B4-9A7C-BDBB44FFFF02}" type="presOf" srcId="{9C3CAC49-5173-412F-9ADF-F59B601ABE26}" destId="{93E02D0B-ABA4-42E7-8F83-2ABF23F76943}" srcOrd="0" destOrd="0" presId="urn:microsoft.com/office/officeart/2016/7/layout/LinearArrowProcessNumbered"/>
    <dgm:cxn modelId="{2024E3E2-4194-48F0-9027-3A56107422C1}" type="presOf" srcId="{6F7D95A6-6E59-4630-A7D0-008A333B99A0}" destId="{1249765B-EA20-44FB-A673-9F39F0AE4328}" srcOrd="0" destOrd="0" presId="urn:microsoft.com/office/officeart/2016/7/layout/LinearArrowProcessNumbered"/>
    <dgm:cxn modelId="{75C868EF-639B-4BBC-AA60-BE3E39A037C8}" srcId="{4130EC2F-19FD-4F78-B111-E81327FF7794}" destId="{C92D07F3-B811-4A6E-B584-44A47E113BBD}" srcOrd="4" destOrd="0" parTransId="{0120E861-3818-40AD-8A20-903F9967F5EB}" sibTransId="{6F7D95A6-6E59-4630-A7D0-008A333B99A0}"/>
    <dgm:cxn modelId="{02AD36FA-A1CB-4948-AE4A-0C8378CA9AB5}" type="presOf" srcId="{9A428322-913D-4C55-B416-C1962D2E2A2F}" destId="{681A439F-A534-47C5-96FC-A1929E1FC770}" srcOrd="0" destOrd="0" presId="urn:microsoft.com/office/officeart/2016/7/layout/LinearArrowProcessNumbered"/>
    <dgm:cxn modelId="{904C92AA-3235-4C62-9511-52A226959FCD}" type="presParOf" srcId="{C7D78120-D358-4FF0-B41A-828B200148BD}" destId="{953D997E-CF9D-4367-8605-8A9DA309F8DF}" srcOrd="0" destOrd="0" presId="urn:microsoft.com/office/officeart/2016/7/layout/LinearArrowProcessNumbered"/>
    <dgm:cxn modelId="{34BE8473-0A15-4A31-A9A8-E696F1F794FC}" type="presParOf" srcId="{953D997E-CF9D-4367-8605-8A9DA309F8DF}" destId="{DD08D3F0-00DC-4714-863C-FF4D3BCB03AA}" srcOrd="0" destOrd="0" presId="urn:microsoft.com/office/officeart/2016/7/layout/LinearArrowProcessNumbered"/>
    <dgm:cxn modelId="{A0892E09-97CA-4796-85B5-0A50AAD2510F}" type="presParOf" srcId="{953D997E-CF9D-4367-8605-8A9DA309F8DF}" destId="{4E3BFB2B-A3C4-4BFE-8E9B-42FE5B2DF48B}" srcOrd="1" destOrd="0" presId="urn:microsoft.com/office/officeart/2016/7/layout/LinearArrowProcessNumbered"/>
    <dgm:cxn modelId="{CEE6FF05-A92E-45A9-BBF8-4B31138152F0}" type="presParOf" srcId="{4E3BFB2B-A3C4-4BFE-8E9B-42FE5B2DF48B}" destId="{0B768E90-4285-499D-8A9F-804E5CFE2471}" srcOrd="0" destOrd="0" presId="urn:microsoft.com/office/officeart/2016/7/layout/LinearArrowProcessNumbered"/>
    <dgm:cxn modelId="{775E21ED-3475-4A33-AD0C-74DF61D54EE6}" type="presParOf" srcId="{4E3BFB2B-A3C4-4BFE-8E9B-42FE5B2DF48B}" destId="{57EC40D1-98A3-40FF-9000-9BCD645F9891}" srcOrd="1" destOrd="0" presId="urn:microsoft.com/office/officeart/2016/7/layout/LinearArrowProcessNumbered"/>
    <dgm:cxn modelId="{642C5F7E-921A-48FB-8271-D7D2CFA8230C}" type="presParOf" srcId="{4E3BFB2B-A3C4-4BFE-8E9B-42FE5B2DF48B}" destId="{93E02D0B-ABA4-42E7-8F83-2ABF23F76943}" srcOrd="2" destOrd="0" presId="urn:microsoft.com/office/officeart/2016/7/layout/LinearArrowProcessNumbered"/>
    <dgm:cxn modelId="{5B024A65-8845-4417-B72E-05D598A10B08}" type="presParOf" srcId="{4E3BFB2B-A3C4-4BFE-8E9B-42FE5B2DF48B}" destId="{1F1096DE-B6D9-43F6-826D-4BDCADCAF79A}" srcOrd="3" destOrd="0" presId="urn:microsoft.com/office/officeart/2016/7/layout/LinearArrowProcessNumbered"/>
    <dgm:cxn modelId="{2C4E0C55-A16D-4A99-97EE-E2A76860E3EF}" type="presParOf" srcId="{953D997E-CF9D-4367-8605-8A9DA309F8DF}" destId="{D525C700-7B3A-4953-9AC3-50DE27FCF105}" srcOrd="2" destOrd="0" presId="urn:microsoft.com/office/officeart/2016/7/layout/LinearArrowProcessNumbered"/>
    <dgm:cxn modelId="{FCB98B16-93DC-4EAE-AF2F-D6742BAE1F58}" type="presParOf" srcId="{C7D78120-D358-4FF0-B41A-828B200148BD}" destId="{13CD68B6-8231-416B-AEE1-63B02083ABD7}" srcOrd="1" destOrd="0" presId="urn:microsoft.com/office/officeart/2016/7/layout/LinearArrowProcessNumbered"/>
    <dgm:cxn modelId="{F873052C-EBDE-4F6A-B54F-56AA8CAFCED4}" type="presParOf" srcId="{C7D78120-D358-4FF0-B41A-828B200148BD}" destId="{D6D29E6C-3A2B-49A4-8D9E-E2BE65A80D40}" srcOrd="2" destOrd="0" presId="urn:microsoft.com/office/officeart/2016/7/layout/LinearArrowProcessNumbered"/>
    <dgm:cxn modelId="{EF53BAEA-82D5-4E64-A888-D838C571077C}" type="presParOf" srcId="{D6D29E6C-3A2B-49A4-8D9E-E2BE65A80D40}" destId="{FC46CAD5-F760-4430-929E-4434929D0CF5}" srcOrd="0" destOrd="0" presId="urn:microsoft.com/office/officeart/2016/7/layout/LinearArrowProcessNumbered"/>
    <dgm:cxn modelId="{FD81A421-9DFE-4326-BDDD-B7F095218CED}" type="presParOf" srcId="{D6D29E6C-3A2B-49A4-8D9E-E2BE65A80D40}" destId="{F8A6AD2A-B926-4CE9-B6D0-C714BB26FE33}" srcOrd="1" destOrd="0" presId="urn:microsoft.com/office/officeart/2016/7/layout/LinearArrowProcessNumbered"/>
    <dgm:cxn modelId="{DB80CF3A-24C1-47E5-8D53-52BC6B7B0672}" type="presParOf" srcId="{F8A6AD2A-B926-4CE9-B6D0-C714BB26FE33}" destId="{894FE8AC-DD83-4807-9A44-80AEA9D6B48B}" srcOrd="0" destOrd="0" presId="urn:microsoft.com/office/officeart/2016/7/layout/LinearArrowProcessNumbered"/>
    <dgm:cxn modelId="{D496F707-A7B7-46B8-BDA0-51358B79C435}" type="presParOf" srcId="{F8A6AD2A-B926-4CE9-B6D0-C714BB26FE33}" destId="{C234C30B-FB0A-4F69-A2AD-7525CD53CBDA}" srcOrd="1" destOrd="0" presId="urn:microsoft.com/office/officeart/2016/7/layout/LinearArrowProcessNumbered"/>
    <dgm:cxn modelId="{1F8B220A-6E4E-446F-BF0F-1EC5F21F6D7E}" type="presParOf" srcId="{F8A6AD2A-B926-4CE9-B6D0-C714BB26FE33}" destId="{C6BC2D06-0A26-485D-9111-BB29557372BD}" srcOrd="2" destOrd="0" presId="urn:microsoft.com/office/officeart/2016/7/layout/LinearArrowProcessNumbered"/>
    <dgm:cxn modelId="{C05B57C5-5AF9-4908-8E50-B06083A02940}" type="presParOf" srcId="{F8A6AD2A-B926-4CE9-B6D0-C714BB26FE33}" destId="{59D53C2D-5B92-46C2-8750-973ABFA29FC4}" srcOrd="3" destOrd="0" presId="urn:microsoft.com/office/officeart/2016/7/layout/LinearArrowProcessNumbered"/>
    <dgm:cxn modelId="{22BCD791-529E-445B-BD2B-28B3F73E3B0D}" type="presParOf" srcId="{D6D29E6C-3A2B-49A4-8D9E-E2BE65A80D40}" destId="{681A439F-A534-47C5-96FC-A1929E1FC770}" srcOrd="2" destOrd="0" presId="urn:microsoft.com/office/officeart/2016/7/layout/LinearArrowProcessNumbered"/>
    <dgm:cxn modelId="{CEE2D783-10F8-41CF-8595-44569DB05D69}" type="presParOf" srcId="{C7D78120-D358-4FF0-B41A-828B200148BD}" destId="{F3321742-D6BF-41D2-B7EB-9E22BDF18AB4}" srcOrd="3" destOrd="0" presId="urn:microsoft.com/office/officeart/2016/7/layout/LinearArrowProcessNumbered"/>
    <dgm:cxn modelId="{1A8C581F-D880-4691-A402-4798E3CADB58}" type="presParOf" srcId="{C7D78120-D358-4FF0-B41A-828B200148BD}" destId="{60DC605B-786C-4E23-8161-67876B895448}" srcOrd="4" destOrd="0" presId="urn:microsoft.com/office/officeart/2016/7/layout/LinearArrowProcessNumbered"/>
    <dgm:cxn modelId="{586B6255-DCE6-4C3F-A44E-C8A57FF59CFC}" type="presParOf" srcId="{60DC605B-786C-4E23-8161-67876B895448}" destId="{5CE4455F-4C3A-4BF9-B59D-CF108C54129C}" srcOrd="0" destOrd="0" presId="urn:microsoft.com/office/officeart/2016/7/layout/LinearArrowProcessNumbered"/>
    <dgm:cxn modelId="{24AB0663-3487-4111-B995-455B48139D9C}" type="presParOf" srcId="{60DC605B-786C-4E23-8161-67876B895448}" destId="{91F6879A-4428-4C1F-A7A7-E24717BBF082}" srcOrd="1" destOrd="0" presId="urn:microsoft.com/office/officeart/2016/7/layout/LinearArrowProcessNumbered"/>
    <dgm:cxn modelId="{13CC7A81-753F-44DF-B712-DEB8E82875B3}" type="presParOf" srcId="{91F6879A-4428-4C1F-A7A7-E24717BBF082}" destId="{79945056-FD41-4A5B-A64A-0D525213B9A2}" srcOrd="0" destOrd="0" presId="urn:microsoft.com/office/officeart/2016/7/layout/LinearArrowProcessNumbered"/>
    <dgm:cxn modelId="{E202A3E2-756F-48DD-9F9F-1C433814A548}" type="presParOf" srcId="{91F6879A-4428-4C1F-A7A7-E24717BBF082}" destId="{FBE21AC2-20E6-44A9-95F9-48E7E3D245A0}" srcOrd="1" destOrd="0" presId="urn:microsoft.com/office/officeart/2016/7/layout/LinearArrowProcessNumbered"/>
    <dgm:cxn modelId="{1BEA83EF-B178-4656-BA8C-1891AD5B97CC}" type="presParOf" srcId="{91F6879A-4428-4C1F-A7A7-E24717BBF082}" destId="{A0A0C2CD-3D36-4D60-9ADE-F3973A744C7C}" srcOrd="2" destOrd="0" presId="urn:microsoft.com/office/officeart/2016/7/layout/LinearArrowProcessNumbered"/>
    <dgm:cxn modelId="{357C775F-4B2F-4049-B82C-F016635668D5}" type="presParOf" srcId="{91F6879A-4428-4C1F-A7A7-E24717BBF082}" destId="{25873A2A-B34D-4CBF-AD19-92DCB4691737}" srcOrd="3" destOrd="0" presId="urn:microsoft.com/office/officeart/2016/7/layout/LinearArrowProcessNumbered"/>
    <dgm:cxn modelId="{C42B118A-A1C8-493F-AC61-5E36E36DA976}" type="presParOf" srcId="{60DC605B-786C-4E23-8161-67876B895448}" destId="{5690A3DF-7546-4987-B1EA-EA722D56E07C}" srcOrd="2" destOrd="0" presId="urn:microsoft.com/office/officeart/2016/7/layout/LinearArrowProcessNumbered"/>
    <dgm:cxn modelId="{A8CDC76C-82C7-454C-9D57-56602E0C5D0F}" type="presParOf" srcId="{C7D78120-D358-4FF0-B41A-828B200148BD}" destId="{2E1D2CA6-8F54-47C8-89EB-9DAE5983AD54}" srcOrd="5" destOrd="0" presId="urn:microsoft.com/office/officeart/2016/7/layout/LinearArrowProcessNumbered"/>
    <dgm:cxn modelId="{36903506-7579-4CFD-8878-B96F0AD46558}" type="presParOf" srcId="{C7D78120-D358-4FF0-B41A-828B200148BD}" destId="{6A0F5E3C-658F-4620-AB4B-53EC6DB73590}" srcOrd="6" destOrd="0" presId="urn:microsoft.com/office/officeart/2016/7/layout/LinearArrowProcessNumbered"/>
    <dgm:cxn modelId="{BF726DD8-E3FA-4945-B0DD-ACBB41681280}" type="presParOf" srcId="{6A0F5E3C-658F-4620-AB4B-53EC6DB73590}" destId="{746F0699-1531-4639-A0F2-A61ACD4B5B30}" srcOrd="0" destOrd="0" presId="urn:microsoft.com/office/officeart/2016/7/layout/LinearArrowProcessNumbered"/>
    <dgm:cxn modelId="{6BA86A9A-54AB-4AA6-845B-B838383C3764}" type="presParOf" srcId="{6A0F5E3C-658F-4620-AB4B-53EC6DB73590}" destId="{2C175748-6F81-4D33-B8C0-A79BCA4C58A5}" srcOrd="1" destOrd="0" presId="urn:microsoft.com/office/officeart/2016/7/layout/LinearArrowProcessNumbered"/>
    <dgm:cxn modelId="{0147083E-37D3-4201-BFCC-A4631E2D4E18}" type="presParOf" srcId="{2C175748-6F81-4D33-B8C0-A79BCA4C58A5}" destId="{35697761-C927-40BE-967E-AB46830BBD7E}" srcOrd="0" destOrd="0" presId="urn:microsoft.com/office/officeart/2016/7/layout/LinearArrowProcessNumbered"/>
    <dgm:cxn modelId="{AC501F2E-6C4D-4DDE-ACBF-7A16C177C9E9}" type="presParOf" srcId="{2C175748-6F81-4D33-B8C0-A79BCA4C58A5}" destId="{74056CDE-1101-4588-A98D-3FF0AB8BCEA8}" srcOrd="1" destOrd="0" presId="urn:microsoft.com/office/officeart/2016/7/layout/LinearArrowProcessNumbered"/>
    <dgm:cxn modelId="{A7901E3A-920C-4E00-9104-E974523F0DD4}" type="presParOf" srcId="{2C175748-6F81-4D33-B8C0-A79BCA4C58A5}" destId="{CDA01867-AFFF-4B18-BEDA-28517C233501}" srcOrd="2" destOrd="0" presId="urn:microsoft.com/office/officeart/2016/7/layout/LinearArrowProcessNumbered"/>
    <dgm:cxn modelId="{DDB06F1D-15A9-453F-B234-A2BBD67C803E}" type="presParOf" srcId="{2C175748-6F81-4D33-B8C0-A79BCA4C58A5}" destId="{D9FDC14D-C904-4C5B-98B3-B7D52D33E377}" srcOrd="3" destOrd="0" presId="urn:microsoft.com/office/officeart/2016/7/layout/LinearArrowProcessNumbered"/>
    <dgm:cxn modelId="{028DE454-B365-4EA1-B9CF-19E10CFE17E8}" type="presParOf" srcId="{6A0F5E3C-658F-4620-AB4B-53EC6DB73590}" destId="{3F202DF8-5A00-4DD7-A1B9-2877F600C792}" srcOrd="2" destOrd="0" presId="urn:microsoft.com/office/officeart/2016/7/layout/LinearArrowProcessNumbered"/>
    <dgm:cxn modelId="{E4535776-8553-434D-B4C5-C909BFC894F5}" type="presParOf" srcId="{C7D78120-D358-4FF0-B41A-828B200148BD}" destId="{8CD8BB28-2A17-4052-8B75-EB62823FE45A}" srcOrd="7" destOrd="0" presId="urn:microsoft.com/office/officeart/2016/7/layout/LinearArrowProcessNumbered"/>
    <dgm:cxn modelId="{F6FBC6AB-D1B4-4FBB-A8B8-F1E4E9F6B033}" type="presParOf" srcId="{C7D78120-D358-4FF0-B41A-828B200148BD}" destId="{DA0367D9-D6F0-4347-B525-343ECF186842}" srcOrd="8" destOrd="0" presId="urn:microsoft.com/office/officeart/2016/7/layout/LinearArrowProcessNumbered"/>
    <dgm:cxn modelId="{998661E8-588E-4E84-A18E-623DFF1DF63B}" type="presParOf" srcId="{DA0367D9-D6F0-4347-B525-343ECF186842}" destId="{00FB8526-7049-4C7C-B0D5-ADDD1C248648}" srcOrd="0" destOrd="0" presId="urn:microsoft.com/office/officeart/2016/7/layout/LinearArrowProcessNumbered"/>
    <dgm:cxn modelId="{ADDBB0DB-E3CE-48DC-A1C3-E63ED3482587}" type="presParOf" srcId="{DA0367D9-D6F0-4347-B525-343ECF186842}" destId="{9B3F34C9-CB81-423C-8220-4BB98883CBC3}" srcOrd="1" destOrd="0" presId="urn:microsoft.com/office/officeart/2016/7/layout/LinearArrowProcessNumbered"/>
    <dgm:cxn modelId="{76B2FFD9-D7FE-4A6F-B6E9-72953476431A}" type="presParOf" srcId="{9B3F34C9-CB81-423C-8220-4BB98883CBC3}" destId="{8130CF7F-771C-4B57-9EA1-2423111DCEB4}" srcOrd="0" destOrd="0" presId="urn:microsoft.com/office/officeart/2016/7/layout/LinearArrowProcessNumbered"/>
    <dgm:cxn modelId="{49FC702D-FE1C-41C5-9D2E-A83BD34F6659}" type="presParOf" srcId="{9B3F34C9-CB81-423C-8220-4BB98883CBC3}" destId="{3313BC79-86C2-4D6B-9C05-EF15BF73057E}" srcOrd="1" destOrd="0" presId="urn:microsoft.com/office/officeart/2016/7/layout/LinearArrowProcessNumbered"/>
    <dgm:cxn modelId="{334CB803-D94D-4CD1-B5D5-5BB7A90AB29A}" type="presParOf" srcId="{9B3F34C9-CB81-423C-8220-4BB98883CBC3}" destId="{1249765B-EA20-44FB-A673-9F39F0AE4328}" srcOrd="2" destOrd="0" presId="urn:microsoft.com/office/officeart/2016/7/layout/LinearArrowProcessNumbered"/>
    <dgm:cxn modelId="{527F8C3C-01D8-4174-873F-C33E67440BA2}" type="presParOf" srcId="{9B3F34C9-CB81-423C-8220-4BB98883CBC3}" destId="{63DDCE92-9CCE-449F-B3DF-1C7E8A10070C}" srcOrd="3" destOrd="0" presId="urn:microsoft.com/office/officeart/2016/7/layout/LinearArrowProcessNumbered"/>
    <dgm:cxn modelId="{28182B2B-2AC8-441F-864D-DC8848511789}" type="presParOf" srcId="{DA0367D9-D6F0-4347-B525-343ECF186842}" destId="{F6E3C2E3-FA0B-4B1C-B94A-5B1580A21674}" srcOrd="2" destOrd="0" presId="urn:microsoft.com/office/officeart/2016/7/layout/LinearArrowProcessNumbered"/>
    <dgm:cxn modelId="{36E64BCC-4AE9-4B5D-9E80-6A65078EEA12}" type="presParOf" srcId="{C7D78120-D358-4FF0-B41A-828B200148BD}" destId="{B5C1A1D3-A10F-49EE-87B7-573AE3BFD304}" srcOrd="9" destOrd="0" presId="urn:microsoft.com/office/officeart/2016/7/layout/LinearArrowProcessNumbered"/>
    <dgm:cxn modelId="{2FD84D8A-6B1E-4344-B464-DAAED0E8E2C5}" type="presParOf" srcId="{C7D78120-D358-4FF0-B41A-828B200148BD}" destId="{DBEEBD41-C654-4F54-9455-73FFD1A48E03}" srcOrd="10" destOrd="0" presId="urn:microsoft.com/office/officeart/2016/7/layout/LinearArrowProcessNumbered"/>
    <dgm:cxn modelId="{866C0B99-23E6-413C-8EF7-D78B2F152007}" type="presParOf" srcId="{DBEEBD41-C654-4F54-9455-73FFD1A48E03}" destId="{E6489B44-6F8E-49DB-8A71-B3566DCABCBC}" srcOrd="0" destOrd="0" presId="urn:microsoft.com/office/officeart/2016/7/layout/LinearArrowProcessNumbered"/>
    <dgm:cxn modelId="{7545F5CD-A5CE-4E32-9452-531EE8C84991}" type="presParOf" srcId="{DBEEBD41-C654-4F54-9455-73FFD1A48E03}" destId="{39D10426-AEA8-4F2A-830B-CEF875B6DCC9}" srcOrd="1" destOrd="0" presId="urn:microsoft.com/office/officeart/2016/7/layout/LinearArrowProcessNumbered"/>
    <dgm:cxn modelId="{82980CE2-E039-4DFA-A949-95460013656F}" type="presParOf" srcId="{39D10426-AEA8-4F2A-830B-CEF875B6DCC9}" destId="{AF31EF79-7156-4690-9559-914887CB6689}" srcOrd="0" destOrd="0" presId="urn:microsoft.com/office/officeart/2016/7/layout/LinearArrowProcessNumbered"/>
    <dgm:cxn modelId="{B6BEE22C-1A38-44F8-83AE-A2A1C6FD6686}" type="presParOf" srcId="{39D10426-AEA8-4F2A-830B-CEF875B6DCC9}" destId="{2A482AF8-0E98-464E-9F8D-ED49B4666C13}" srcOrd="1" destOrd="0" presId="urn:microsoft.com/office/officeart/2016/7/layout/LinearArrowProcessNumbered"/>
    <dgm:cxn modelId="{29572699-3E63-49BB-ACA4-444466FFEAF0}" type="presParOf" srcId="{39D10426-AEA8-4F2A-830B-CEF875B6DCC9}" destId="{E0B93D08-732E-40D9-933C-92E357AD9128}" srcOrd="2" destOrd="0" presId="urn:microsoft.com/office/officeart/2016/7/layout/LinearArrowProcessNumbered"/>
    <dgm:cxn modelId="{22404F73-A499-4C49-8F6D-AD782A408DFD}" type="presParOf" srcId="{39D10426-AEA8-4F2A-830B-CEF875B6DCC9}" destId="{97FED37B-64E0-4A38-95D2-A93B38C0F60D}" srcOrd="3" destOrd="0" presId="urn:microsoft.com/office/officeart/2016/7/layout/LinearArrowProcessNumbered"/>
    <dgm:cxn modelId="{DFB28572-8453-4533-B594-03845239277F}" type="presParOf" srcId="{DBEEBD41-C654-4F54-9455-73FFD1A48E03}" destId="{349C90E6-4CF5-42EB-9B9A-DBF88D222EED}" srcOrd="2" destOrd="0" presId="urn:microsoft.com/office/officeart/2016/7/layout/LinearArrowProcessNumbered"/>
    <dgm:cxn modelId="{EEC823D5-348A-4041-8E1C-896645321DEE}" type="presParOf" srcId="{C7D78120-D358-4FF0-B41A-828B200148BD}" destId="{A4997D57-900F-46D6-B949-1BC8663AAB56}" srcOrd="11" destOrd="0" presId="urn:microsoft.com/office/officeart/2016/7/layout/LinearArrowProcessNumbered"/>
    <dgm:cxn modelId="{3A58ECB8-5EA3-4DBA-BE3F-2ADAB629E76D}" type="presParOf" srcId="{C7D78120-D358-4FF0-B41A-828B200148BD}" destId="{FF17E390-C7F2-4386-9CD1-01B47E61ED6C}" srcOrd="12" destOrd="0" presId="urn:microsoft.com/office/officeart/2016/7/layout/LinearArrowProcessNumbered"/>
    <dgm:cxn modelId="{1578D246-DF11-4DD9-B800-7374E4CF0E3A}" type="presParOf" srcId="{FF17E390-C7F2-4386-9CD1-01B47E61ED6C}" destId="{F56B7596-EDE3-4E95-A774-7D6DA65A226F}" srcOrd="0" destOrd="0" presId="urn:microsoft.com/office/officeart/2016/7/layout/LinearArrowProcessNumbered"/>
    <dgm:cxn modelId="{2767AB34-6442-4B4B-B1BD-A3AB49CE9B73}" type="presParOf" srcId="{FF17E390-C7F2-4386-9CD1-01B47E61ED6C}" destId="{8508C2C7-1CCA-4C3A-8965-3CE025774F88}" srcOrd="1" destOrd="0" presId="urn:microsoft.com/office/officeart/2016/7/layout/LinearArrowProcessNumbered"/>
    <dgm:cxn modelId="{DCC5B10A-3542-4CF9-84DA-5F212D012172}" type="presParOf" srcId="{8508C2C7-1CCA-4C3A-8965-3CE025774F88}" destId="{720A86CF-B406-4988-BCDD-29BE23EA4F2C}" srcOrd="0" destOrd="0" presId="urn:microsoft.com/office/officeart/2016/7/layout/LinearArrowProcessNumbered"/>
    <dgm:cxn modelId="{A4601319-A77F-4D69-B8A2-862FC7643530}" type="presParOf" srcId="{8508C2C7-1CCA-4C3A-8965-3CE025774F88}" destId="{D05B5DD8-53B7-4D6E-B4C6-F72054108706}" srcOrd="1" destOrd="0" presId="urn:microsoft.com/office/officeart/2016/7/layout/LinearArrowProcessNumbered"/>
    <dgm:cxn modelId="{D76D3595-9D10-4667-BB5A-D9E6A3C939F7}" type="presParOf" srcId="{8508C2C7-1CCA-4C3A-8965-3CE025774F88}" destId="{3F6B0F34-FE22-45C1-A4D7-352F56A77F00}" srcOrd="2" destOrd="0" presId="urn:microsoft.com/office/officeart/2016/7/layout/LinearArrowProcessNumbered"/>
    <dgm:cxn modelId="{EDBE890C-0A53-4404-9B92-E16CF4C9A154}" type="presParOf" srcId="{8508C2C7-1CCA-4C3A-8965-3CE025774F88}" destId="{1E4743C7-1D47-41DD-919B-C4D9C8D06915}" srcOrd="3" destOrd="0" presId="urn:microsoft.com/office/officeart/2016/7/layout/LinearArrowProcessNumbered"/>
    <dgm:cxn modelId="{9AD4CBA2-CED3-4F57-82C6-17574238F657}" type="presParOf" srcId="{FF17E390-C7F2-4386-9CD1-01B47E61ED6C}" destId="{E22FF830-2817-4FF0-B9D2-2E9AB2A8016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29640-0D80-4715-9D82-8DC738798EB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48CE96-AAB3-47C9-96DA-56708BFF23F9}">
      <dgm:prSet/>
      <dgm:spPr/>
      <dgm:t>
        <a:bodyPr/>
        <a:lstStyle/>
        <a:p>
          <a:r>
            <a:rPr lang="en-IN" b="1"/>
            <a:t>Revenue:</a:t>
          </a:r>
          <a:endParaRPr lang="en-US"/>
        </a:p>
      </dgm:t>
    </dgm:pt>
    <dgm:pt modelId="{4955B284-5B07-4B13-A4FB-2C7A638AB9AD}" type="parTrans" cxnId="{576BA22F-A512-4DE9-9669-5C7663C4567E}">
      <dgm:prSet/>
      <dgm:spPr/>
      <dgm:t>
        <a:bodyPr/>
        <a:lstStyle/>
        <a:p>
          <a:endParaRPr lang="en-US"/>
        </a:p>
      </dgm:t>
    </dgm:pt>
    <dgm:pt modelId="{373E459E-AF7A-449B-B465-7E3CDD3577EA}" type="sibTrans" cxnId="{576BA22F-A512-4DE9-9669-5C7663C4567E}">
      <dgm:prSet/>
      <dgm:spPr/>
      <dgm:t>
        <a:bodyPr/>
        <a:lstStyle/>
        <a:p>
          <a:endParaRPr lang="en-US"/>
        </a:p>
      </dgm:t>
    </dgm:pt>
    <dgm:pt modelId="{A2DE2255-3A24-4465-B5CC-0B694974174C}">
      <dgm:prSet/>
      <dgm:spPr/>
      <dgm:t>
        <a:bodyPr/>
        <a:lstStyle/>
        <a:p>
          <a:r>
            <a:rPr lang="en-IN"/>
            <a:t>Mumbai: Highest revenue at 669M</a:t>
          </a:r>
          <a:endParaRPr lang="en-US"/>
        </a:p>
      </dgm:t>
    </dgm:pt>
    <dgm:pt modelId="{DDDC2458-8238-47E8-9883-08DBFAF16CA0}" type="parTrans" cxnId="{79CA5597-A3D1-4337-B45A-CD67EAB83C99}">
      <dgm:prSet/>
      <dgm:spPr/>
      <dgm:t>
        <a:bodyPr/>
        <a:lstStyle/>
        <a:p>
          <a:endParaRPr lang="en-US"/>
        </a:p>
      </dgm:t>
    </dgm:pt>
    <dgm:pt modelId="{4E2D06F1-778D-4C8B-96B7-20A0BDAFC147}" type="sibTrans" cxnId="{79CA5597-A3D1-4337-B45A-CD67EAB83C99}">
      <dgm:prSet/>
      <dgm:spPr/>
      <dgm:t>
        <a:bodyPr/>
        <a:lstStyle/>
        <a:p>
          <a:endParaRPr lang="en-US"/>
        </a:p>
      </dgm:t>
    </dgm:pt>
    <dgm:pt modelId="{BB089E6D-4F38-4551-A2BB-5B0A2B8C5F67}">
      <dgm:prSet/>
      <dgm:spPr/>
      <dgm:t>
        <a:bodyPr/>
        <a:lstStyle/>
        <a:p>
          <a:r>
            <a:rPr lang="en-IN"/>
            <a:t>Delhi: Lowest revenue at 290.92M</a:t>
          </a:r>
          <a:endParaRPr lang="en-US"/>
        </a:p>
      </dgm:t>
    </dgm:pt>
    <dgm:pt modelId="{5FA36461-F60C-4E44-8870-4E1FFD9EF025}" type="parTrans" cxnId="{AB73B882-C2E4-4D4A-AD90-009759540A3F}">
      <dgm:prSet/>
      <dgm:spPr/>
      <dgm:t>
        <a:bodyPr/>
        <a:lstStyle/>
        <a:p>
          <a:endParaRPr lang="en-US"/>
        </a:p>
      </dgm:t>
    </dgm:pt>
    <dgm:pt modelId="{44AEE283-E3E4-43D4-9908-29A19F43E7F7}" type="sibTrans" cxnId="{AB73B882-C2E4-4D4A-AD90-009759540A3F}">
      <dgm:prSet/>
      <dgm:spPr/>
      <dgm:t>
        <a:bodyPr/>
        <a:lstStyle/>
        <a:p>
          <a:endParaRPr lang="en-US"/>
        </a:p>
      </dgm:t>
    </dgm:pt>
    <dgm:pt modelId="{CC04DF9B-D643-4626-BE18-70854B3BE619}">
      <dgm:prSet/>
      <dgm:spPr/>
      <dgm:t>
        <a:bodyPr/>
        <a:lstStyle/>
        <a:p>
          <a:r>
            <a:rPr lang="en-IN" b="1"/>
            <a:t>Revenue by Category:</a:t>
          </a:r>
          <a:endParaRPr lang="en-US"/>
        </a:p>
      </dgm:t>
    </dgm:pt>
    <dgm:pt modelId="{002533DE-CC5F-47B7-919C-AD648879FD0A}" type="parTrans" cxnId="{5533D377-0D51-44D6-A8DC-28DF9403BDF1}">
      <dgm:prSet/>
      <dgm:spPr/>
      <dgm:t>
        <a:bodyPr/>
        <a:lstStyle/>
        <a:p>
          <a:endParaRPr lang="en-US"/>
        </a:p>
      </dgm:t>
    </dgm:pt>
    <dgm:pt modelId="{DEE3662D-FF90-4311-BA25-3DFD30DC81C9}" type="sibTrans" cxnId="{5533D377-0D51-44D6-A8DC-28DF9403BDF1}">
      <dgm:prSet/>
      <dgm:spPr/>
      <dgm:t>
        <a:bodyPr/>
        <a:lstStyle/>
        <a:p>
          <a:endParaRPr lang="en-US"/>
        </a:p>
      </dgm:t>
    </dgm:pt>
    <dgm:pt modelId="{6038A575-92D8-44CD-A67E-CAAB229F129F}">
      <dgm:prSet/>
      <dgm:spPr/>
      <dgm:t>
        <a:bodyPr/>
        <a:lstStyle/>
        <a:p>
          <a:r>
            <a:rPr lang="en-IN"/>
            <a:t>Luxury: 61.62% of total revenue (1.69B)</a:t>
          </a:r>
          <a:endParaRPr lang="en-US"/>
        </a:p>
      </dgm:t>
    </dgm:pt>
    <dgm:pt modelId="{E86CD5E3-3B6B-4B56-8B11-DE1E23DCE918}" type="parTrans" cxnId="{58FE9780-9703-43ED-B0F7-8394C5D62CE4}">
      <dgm:prSet/>
      <dgm:spPr/>
      <dgm:t>
        <a:bodyPr/>
        <a:lstStyle/>
        <a:p>
          <a:endParaRPr lang="en-US"/>
        </a:p>
      </dgm:t>
    </dgm:pt>
    <dgm:pt modelId="{D27AD8C1-3ADA-4805-ADC2-24DA18AD701B}" type="sibTrans" cxnId="{58FE9780-9703-43ED-B0F7-8394C5D62CE4}">
      <dgm:prSet/>
      <dgm:spPr/>
      <dgm:t>
        <a:bodyPr/>
        <a:lstStyle/>
        <a:p>
          <a:endParaRPr lang="en-US"/>
        </a:p>
      </dgm:t>
    </dgm:pt>
    <dgm:pt modelId="{FE8F0494-F2B5-4BCC-A052-4880996CC177}">
      <dgm:prSet/>
      <dgm:spPr/>
      <dgm:t>
        <a:bodyPr/>
        <a:lstStyle/>
        <a:p>
          <a:r>
            <a:rPr lang="en-IN"/>
            <a:t>Business: 38.82% of total revenue</a:t>
          </a:r>
          <a:endParaRPr lang="en-US"/>
        </a:p>
      </dgm:t>
    </dgm:pt>
    <dgm:pt modelId="{CCF191B9-A279-4240-873F-3B85DD791D43}" type="parTrans" cxnId="{536945D2-2B4F-46DE-9F87-F2AFB446E842}">
      <dgm:prSet/>
      <dgm:spPr/>
      <dgm:t>
        <a:bodyPr/>
        <a:lstStyle/>
        <a:p>
          <a:endParaRPr lang="en-US"/>
        </a:p>
      </dgm:t>
    </dgm:pt>
    <dgm:pt modelId="{219D2B8B-2578-45C1-8F27-479C7343C4FB}" type="sibTrans" cxnId="{536945D2-2B4F-46DE-9F87-F2AFB446E842}">
      <dgm:prSet/>
      <dgm:spPr/>
      <dgm:t>
        <a:bodyPr/>
        <a:lstStyle/>
        <a:p>
          <a:endParaRPr lang="en-US"/>
        </a:p>
      </dgm:t>
    </dgm:pt>
    <dgm:pt modelId="{A23A38A7-EAE0-4C17-9EEE-56AEDCBF655F}">
      <dgm:prSet/>
      <dgm:spPr/>
      <dgm:t>
        <a:bodyPr/>
        <a:lstStyle/>
        <a:p>
          <a:r>
            <a:rPr lang="en-IN" b="1"/>
            <a:t>Occupancy Rates:</a:t>
          </a:r>
          <a:endParaRPr lang="en-US"/>
        </a:p>
      </dgm:t>
    </dgm:pt>
    <dgm:pt modelId="{E4543F3F-C349-46FC-9529-21FB62FEC37A}" type="parTrans" cxnId="{F40A912D-F9C4-41FE-A362-7F68000BC713}">
      <dgm:prSet/>
      <dgm:spPr/>
      <dgm:t>
        <a:bodyPr/>
        <a:lstStyle/>
        <a:p>
          <a:endParaRPr lang="en-US"/>
        </a:p>
      </dgm:t>
    </dgm:pt>
    <dgm:pt modelId="{6F1C4974-0108-41F1-8DCB-639F2A2A9DFF}" type="sibTrans" cxnId="{F40A912D-F9C4-41FE-A362-7F68000BC713}">
      <dgm:prSet/>
      <dgm:spPr/>
      <dgm:t>
        <a:bodyPr/>
        <a:lstStyle/>
        <a:p>
          <a:endParaRPr lang="en-US"/>
        </a:p>
      </dgm:t>
    </dgm:pt>
    <dgm:pt modelId="{23533657-1FEE-46BC-AED0-45720BCBB79F}">
      <dgm:prSet/>
      <dgm:spPr/>
      <dgm:t>
        <a:bodyPr/>
        <a:lstStyle/>
        <a:p>
          <a:r>
            <a:rPr lang="en-IN"/>
            <a:t>Delhi: Highest at 60.44% despite the lowest DSRN (435)</a:t>
          </a:r>
          <a:endParaRPr lang="en-US"/>
        </a:p>
      </dgm:t>
    </dgm:pt>
    <dgm:pt modelId="{3D095499-67D9-458B-91EA-9D0C3A7A8CB4}" type="parTrans" cxnId="{C05EC651-AA97-48CC-8D47-83939964E79C}">
      <dgm:prSet/>
      <dgm:spPr/>
      <dgm:t>
        <a:bodyPr/>
        <a:lstStyle/>
        <a:p>
          <a:endParaRPr lang="en-US"/>
        </a:p>
      </dgm:t>
    </dgm:pt>
    <dgm:pt modelId="{16D1B543-8715-4AD8-AB92-635ABEA7E74C}" type="sibTrans" cxnId="{C05EC651-AA97-48CC-8D47-83939964E79C}">
      <dgm:prSet/>
      <dgm:spPr/>
      <dgm:t>
        <a:bodyPr/>
        <a:lstStyle/>
        <a:p>
          <a:endParaRPr lang="en-US"/>
        </a:p>
      </dgm:t>
    </dgm:pt>
    <dgm:pt modelId="{10E5B22D-8426-4668-85C4-1DF0042767AA}">
      <dgm:prSet/>
      <dgm:spPr/>
      <dgm:t>
        <a:bodyPr/>
        <a:lstStyle/>
        <a:p>
          <a:r>
            <a:rPr lang="en-IN"/>
            <a:t>Bangalore: Lowest at 55.68%</a:t>
          </a:r>
          <a:endParaRPr lang="en-US"/>
        </a:p>
      </dgm:t>
    </dgm:pt>
    <dgm:pt modelId="{268AEB92-F6A0-41B4-848A-E98C323C0438}" type="parTrans" cxnId="{677095CC-D532-4BB4-A6C1-A9EFD2880333}">
      <dgm:prSet/>
      <dgm:spPr/>
      <dgm:t>
        <a:bodyPr/>
        <a:lstStyle/>
        <a:p>
          <a:endParaRPr lang="en-US"/>
        </a:p>
      </dgm:t>
    </dgm:pt>
    <dgm:pt modelId="{2E03FAF7-3A00-4798-A5BE-45FC0E8EEC62}" type="sibTrans" cxnId="{677095CC-D532-4BB4-A6C1-A9EFD2880333}">
      <dgm:prSet/>
      <dgm:spPr/>
      <dgm:t>
        <a:bodyPr/>
        <a:lstStyle/>
        <a:p>
          <a:endParaRPr lang="en-US"/>
        </a:p>
      </dgm:t>
    </dgm:pt>
    <dgm:pt modelId="{F94A464B-0BF5-4C04-B69C-A6C90B4A9E4F}">
      <dgm:prSet/>
      <dgm:spPr/>
      <dgm:t>
        <a:bodyPr/>
        <a:lstStyle/>
        <a:p>
          <a:r>
            <a:rPr lang="en-IN" b="1"/>
            <a:t>Top Performer:</a:t>
          </a:r>
          <a:endParaRPr lang="en-US"/>
        </a:p>
      </dgm:t>
    </dgm:pt>
    <dgm:pt modelId="{00C60F9F-EDFA-44F2-B0A6-B39FC89A09E4}" type="parTrans" cxnId="{4023CB83-8697-47CF-97E5-6831D1DD435C}">
      <dgm:prSet/>
      <dgm:spPr/>
      <dgm:t>
        <a:bodyPr/>
        <a:lstStyle/>
        <a:p>
          <a:endParaRPr lang="en-US"/>
        </a:p>
      </dgm:t>
    </dgm:pt>
    <dgm:pt modelId="{964C7AB4-9814-441C-8618-A68C08D915D9}" type="sibTrans" cxnId="{4023CB83-8697-47CF-97E5-6831D1DD435C}">
      <dgm:prSet/>
      <dgm:spPr/>
      <dgm:t>
        <a:bodyPr/>
        <a:lstStyle/>
        <a:p>
          <a:endParaRPr lang="en-US"/>
        </a:p>
      </dgm:t>
    </dgm:pt>
    <dgm:pt modelId="{671B6463-9455-48E2-AAC1-DB4C150283D2}">
      <dgm:prSet/>
      <dgm:spPr/>
      <dgm:t>
        <a:bodyPr/>
        <a:lstStyle/>
        <a:p>
          <a:r>
            <a:rPr lang="en-IN"/>
            <a:t>AtliQ Exotica: Best performer with 316M revenue, 3.62 average rating, 57.20% occupancy, and 24.39% cancellation rate</a:t>
          </a:r>
          <a:endParaRPr lang="en-US"/>
        </a:p>
      </dgm:t>
    </dgm:pt>
    <dgm:pt modelId="{D14570D3-D850-453B-930B-1F0EFF57135C}" type="parTrans" cxnId="{7BEAA3F3-B947-4ECA-9ED0-AA7029A87C32}">
      <dgm:prSet/>
      <dgm:spPr/>
      <dgm:t>
        <a:bodyPr/>
        <a:lstStyle/>
        <a:p>
          <a:endParaRPr lang="en-US"/>
        </a:p>
      </dgm:t>
    </dgm:pt>
    <dgm:pt modelId="{5CBE228F-5AAE-4A08-9371-A774BA97BCC4}" type="sibTrans" cxnId="{7BEAA3F3-B947-4ECA-9ED0-AA7029A87C32}">
      <dgm:prSet/>
      <dgm:spPr/>
      <dgm:t>
        <a:bodyPr/>
        <a:lstStyle/>
        <a:p>
          <a:endParaRPr lang="en-US"/>
        </a:p>
      </dgm:t>
    </dgm:pt>
    <dgm:pt modelId="{E6FD1D41-9054-4E12-BD9E-3D8C27F65A31}">
      <dgm:prSet/>
      <dgm:spPr/>
      <dgm:t>
        <a:bodyPr/>
        <a:lstStyle/>
        <a:p>
          <a:r>
            <a:rPr lang="en-IN" b="1"/>
            <a:t>Weekend Insights:</a:t>
          </a:r>
          <a:endParaRPr lang="en-US"/>
        </a:p>
      </dgm:t>
    </dgm:pt>
    <dgm:pt modelId="{3D1A9D5B-95FE-42FC-846C-619C01B74651}" type="parTrans" cxnId="{9E28E0BD-7D28-489F-BD45-505FFCE39C13}">
      <dgm:prSet/>
      <dgm:spPr/>
      <dgm:t>
        <a:bodyPr/>
        <a:lstStyle/>
        <a:p>
          <a:endParaRPr lang="en-US"/>
        </a:p>
      </dgm:t>
    </dgm:pt>
    <dgm:pt modelId="{22B84576-2DCC-4CF9-B910-318F18D494C6}" type="sibTrans" cxnId="{9E28E0BD-7D28-489F-BD45-505FFCE39C13}">
      <dgm:prSet/>
      <dgm:spPr/>
      <dgm:t>
        <a:bodyPr/>
        <a:lstStyle/>
        <a:p>
          <a:endParaRPr lang="en-US"/>
        </a:p>
      </dgm:t>
    </dgm:pt>
    <dgm:pt modelId="{D5674878-5F2F-4A52-A7DB-59B1FD84D2F7}">
      <dgm:prSet/>
      <dgm:spPr/>
      <dgm:t>
        <a:bodyPr/>
        <a:lstStyle/>
        <a:p>
          <a:r>
            <a:rPr lang="en-IN"/>
            <a:t>Weekend (Fri-Sat): 7% higher occupancy compared to weekdays; negligible difference in RevPAR</a:t>
          </a:r>
          <a:endParaRPr lang="en-US"/>
        </a:p>
      </dgm:t>
    </dgm:pt>
    <dgm:pt modelId="{F270DBFD-A967-48C3-895F-F8883B518601}" type="parTrans" cxnId="{61C9D68F-1F5A-4CF4-93C3-7CEB52F302C6}">
      <dgm:prSet/>
      <dgm:spPr/>
      <dgm:t>
        <a:bodyPr/>
        <a:lstStyle/>
        <a:p>
          <a:endParaRPr lang="en-US"/>
        </a:p>
      </dgm:t>
    </dgm:pt>
    <dgm:pt modelId="{3317DD8E-8E0B-4F9D-938D-3B6786391862}" type="sibTrans" cxnId="{61C9D68F-1F5A-4CF4-93C3-7CEB52F302C6}">
      <dgm:prSet/>
      <dgm:spPr/>
      <dgm:t>
        <a:bodyPr/>
        <a:lstStyle/>
        <a:p>
          <a:endParaRPr lang="en-US"/>
        </a:p>
      </dgm:t>
    </dgm:pt>
    <dgm:pt modelId="{A6F01A25-184B-4519-B1D2-AB2A1F064EDB}" type="pres">
      <dgm:prSet presAssocID="{6EB29640-0D80-4715-9D82-8DC738798EBB}" presName="linear" presStyleCnt="0">
        <dgm:presLayoutVars>
          <dgm:animLvl val="lvl"/>
          <dgm:resizeHandles val="exact"/>
        </dgm:presLayoutVars>
      </dgm:prSet>
      <dgm:spPr/>
    </dgm:pt>
    <dgm:pt modelId="{27C3D61F-99A0-4400-B8AF-F5D12DBCF71D}" type="pres">
      <dgm:prSet presAssocID="{4948CE96-AAB3-47C9-96DA-56708BFF23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E72EE4-8FFB-42E7-81D3-73BA096F7F9D}" type="pres">
      <dgm:prSet presAssocID="{4948CE96-AAB3-47C9-96DA-56708BFF23F9}" presName="childText" presStyleLbl="revTx" presStyleIdx="0" presStyleCnt="5">
        <dgm:presLayoutVars>
          <dgm:bulletEnabled val="1"/>
        </dgm:presLayoutVars>
      </dgm:prSet>
      <dgm:spPr/>
    </dgm:pt>
    <dgm:pt modelId="{983C8B7F-152F-462F-AF08-A7B96E8CD609}" type="pres">
      <dgm:prSet presAssocID="{CC04DF9B-D643-4626-BE18-70854B3BE6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0AC66F-C9AE-4E32-A016-9164AA44F6DA}" type="pres">
      <dgm:prSet presAssocID="{CC04DF9B-D643-4626-BE18-70854B3BE619}" presName="childText" presStyleLbl="revTx" presStyleIdx="1" presStyleCnt="5">
        <dgm:presLayoutVars>
          <dgm:bulletEnabled val="1"/>
        </dgm:presLayoutVars>
      </dgm:prSet>
      <dgm:spPr/>
    </dgm:pt>
    <dgm:pt modelId="{9E1171D2-57E4-4D34-9EFC-4EE6FCBFB0B5}" type="pres">
      <dgm:prSet presAssocID="{A23A38A7-EAE0-4C17-9EEE-56AEDCBF65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CE1FAF-0C5D-4113-B2FC-AAB852F5EDF2}" type="pres">
      <dgm:prSet presAssocID="{A23A38A7-EAE0-4C17-9EEE-56AEDCBF655F}" presName="childText" presStyleLbl="revTx" presStyleIdx="2" presStyleCnt="5">
        <dgm:presLayoutVars>
          <dgm:bulletEnabled val="1"/>
        </dgm:presLayoutVars>
      </dgm:prSet>
      <dgm:spPr/>
    </dgm:pt>
    <dgm:pt modelId="{F4CCDEFB-042D-4317-84DC-14EF33A577E6}" type="pres">
      <dgm:prSet presAssocID="{F94A464B-0BF5-4C04-B69C-A6C90B4A9E4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BDA810-757A-42C3-B9B9-442799523E78}" type="pres">
      <dgm:prSet presAssocID="{F94A464B-0BF5-4C04-B69C-A6C90B4A9E4F}" presName="childText" presStyleLbl="revTx" presStyleIdx="3" presStyleCnt="5">
        <dgm:presLayoutVars>
          <dgm:bulletEnabled val="1"/>
        </dgm:presLayoutVars>
      </dgm:prSet>
      <dgm:spPr/>
    </dgm:pt>
    <dgm:pt modelId="{ACB67EBA-553B-4BF4-A752-598FEBC2FCCB}" type="pres">
      <dgm:prSet presAssocID="{E6FD1D41-9054-4E12-BD9E-3D8C27F65A3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13EDDCF-ABB1-44B8-960A-8B77DFDA1B1E}" type="pres">
      <dgm:prSet presAssocID="{E6FD1D41-9054-4E12-BD9E-3D8C27F65A3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40A912D-F9C4-41FE-A362-7F68000BC713}" srcId="{6EB29640-0D80-4715-9D82-8DC738798EBB}" destId="{A23A38A7-EAE0-4C17-9EEE-56AEDCBF655F}" srcOrd="2" destOrd="0" parTransId="{E4543F3F-C349-46FC-9529-21FB62FEC37A}" sibTransId="{6F1C4974-0108-41F1-8DCB-639F2A2A9DFF}"/>
    <dgm:cxn modelId="{576BA22F-A512-4DE9-9669-5C7663C4567E}" srcId="{6EB29640-0D80-4715-9D82-8DC738798EBB}" destId="{4948CE96-AAB3-47C9-96DA-56708BFF23F9}" srcOrd="0" destOrd="0" parTransId="{4955B284-5B07-4B13-A4FB-2C7A638AB9AD}" sibTransId="{373E459E-AF7A-449B-B465-7E3CDD3577EA}"/>
    <dgm:cxn modelId="{DCBA6635-EEE3-4C1D-A52E-D9E04E03D2E5}" type="presOf" srcId="{E6FD1D41-9054-4E12-BD9E-3D8C27F65A31}" destId="{ACB67EBA-553B-4BF4-A752-598FEBC2FCCB}" srcOrd="0" destOrd="0" presId="urn:microsoft.com/office/officeart/2005/8/layout/vList2"/>
    <dgm:cxn modelId="{570CF568-F46C-4DBF-90FD-ACD0C5ED5CBF}" type="presOf" srcId="{671B6463-9455-48E2-AAC1-DB4C150283D2}" destId="{47BDA810-757A-42C3-B9B9-442799523E78}" srcOrd="0" destOrd="0" presId="urn:microsoft.com/office/officeart/2005/8/layout/vList2"/>
    <dgm:cxn modelId="{C05EC651-AA97-48CC-8D47-83939964E79C}" srcId="{A23A38A7-EAE0-4C17-9EEE-56AEDCBF655F}" destId="{23533657-1FEE-46BC-AED0-45720BCBB79F}" srcOrd="0" destOrd="0" parTransId="{3D095499-67D9-458B-91EA-9D0C3A7A8CB4}" sibTransId="{16D1B543-8715-4AD8-AB92-635ABEA7E74C}"/>
    <dgm:cxn modelId="{5533D377-0D51-44D6-A8DC-28DF9403BDF1}" srcId="{6EB29640-0D80-4715-9D82-8DC738798EBB}" destId="{CC04DF9B-D643-4626-BE18-70854B3BE619}" srcOrd="1" destOrd="0" parTransId="{002533DE-CC5F-47B7-919C-AD648879FD0A}" sibTransId="{DEE3662D-FF90-4311-BA25-3DFD30DC81C9}"/>
    <dgm:cxn modelId="{7184A07E-6AC8-4DEB-B66B-F45203FAF35D}" type="presOf" srcId="{BB089E6D-4F38-4551-A2BB-5B0A2B8C5F67}" destId="{F2E72EE4-8FFB-42E7-81D3-73BA096F7F9D}" srcOrd="0" destOrd="1" presId="urn:microsoft.com/office/officeart/2005/8/layout/vList2"/>
    <dgm:cxn modelId="{58FE9780-9703-43ED-B0F7-8394C5D62CE4}" srcId="{CC04DF9B-D643-4626-BE18-70854B3BE619}" destId="{6038A575-92D8-44CD-A67E-CAAB229F129F}" srcOrd="0" destOrd="0" parTransId="{E86CD5E3-3B6B-4B56-8B11-DE1E23DCE918}" sibTransId="{D27AD8C1-3ADA-4805-ADC2-24DA18AD701B}"/>
    <dgm:cxn modelId="{AB73B882-C2E4-4D4A-AD90-009759540A3F}" srcId="{4948CE96-AAB3-47C9-96DA-56708BFF23F9}" destId="{BB089E6D-4F38-4551-A2BB-5B0A2B8C5F67}" srcOrd="1" destOrd="0" parTransId="{5FA36461-F60C-4E44-8870-4E1FFD9EF025}" sibTransId="{44AEE283-E3E4-43D4-9908-29A19F43E7F7}"/>
    <dgm:cxn modelId="{4023CB83-8697-47CF-97E5-6831D1DD435C}" srcId="{6EB29640-0D80-4715-9D82-8DC738798EBB}" destId="{F94A464B-0BF5-4C04-B69C-A6C90B4A9E4F}" srcOrd="3" destOrd="0" parTransId="{00C60F9F-EDFA-44F2-B0A6-B39FC89A09E4}" sibTransId="{964C7AB4-9814-441C-8618-A68C08D915D9}"/>
    <dgm:cxn modelId="{38D7D084-4983-4277-A995-FFCD86A74C22}" type="presOf" srcId="{6038A575-92D8-44CD-A67E-CAAB229F129F}" destId="{A90AC66F-C9AE-4E32-A016-9164AA44F6DA}" srcOrd="0" destOrd="0" presId="urn:microsoft.com/office/officeart/2005/8/layout/vList2"/>
    <dgm:cxn modelId="{4920BC8E-2F5D-4E0E-AA19-63E6956A67B9}" type="presOf" srcId="{FE8F0494-F2B5-4BCC-A052-4880996CC177}" destId="{A90AC66F-C9AE-4E32-A016-9164AA44F6DA}" srcOrd="0" destOrd="1" presId="urn:microsoft.com/office/officeart/2005/8/layout/vList2"/>
    <dgm:cxn modelId="{61C9D68F-1F5A-4CF4-93C3-7CEB52F302C6}" srcId="{E6FD1D41-9054-4E12-BD9E-3D8C27F65A31}" destId="{D5674878-5F2F-4A52-A7DB-59B1FD84D2F7}" srcOrd="0" destOrd="0" parTransId="{F270DBFD-A967-48C3-895F-F8883B518601}" sibTransId="{3317DD8E-8E0B-4F9D-938D-3B6786391862}"/>
    <dgm:cxn modelId="{79CA5597-A3D1-4337-B45A-CD67EAB83C99}" srcId="{4948CE96-AAB3-47C9-96DA-56708BFF23F9}" destId="{A2DE2255-3A24-4465-B5CC-0B694974174C}" srcOrd="0" destOrd="0" parTransId="{DDDC2458-8238-47E8-9883-08DBFAF16CA0}" sibTransId="{4E2D06F1-778D-4C8B-96B7-20A0BDAFC147}"/>
    <dgm:cxn modelId="{5D1C8A9D-8DC9-47F8-8EB0-4BE4A6183150}" type="presOf" srcId="{CC04DF9B-D643-4626-BE18-70854B3BE619}" destId="{983C8B7F-152F-462F-AF08-A7B96E8CD609}" srcOrd="0" destOrd="0" presId="urn:microsoft.com/office/officeart/2005/8/layout/vList2"/>
    <dgm:cxn modelId="{643ACE9E-F90E-48CB-93AA-F42DAFCB8655}" type="presOf" srcId="{A23A38A7-EAE0-4C17-9EEE-56AEDCBF655F}" destId="{9E1171D2-57E4-4D34-9EFC-4EE6FCBFB0B5}" srcOrd="0" destOrd="0" presId="urn:microsoft.com/office/officeart/2005/8/layout/vList2"/>
    <dgm:cxn modelId="{F69A4DA7-AC2F-4B07-9BB0-C1CDE1C1245B}" type="presOf" srcId="{D5674878-5F2F-4A52-A7DB-59B1FD84D2F7}" destId="{113EDDCF-ABB1-44B8-960A-8B77DFDA1B1E}" srcOrd="0" destOrd="0" presId="urn:microsoft.com/office/officeart/2005/8/layout/vList2"/>
    <dgm:cxn modelId="{390551AC-CF23-40B2-8AC4-F11E8F0CBDA6}" type="presOf" srcId="{23533657-1FEE-46BC-AED0-45720BCBB79F}" destId="{0BCE1FAF-0C5D-4113-B2FC-AAB852F5EDF2}" srcOrd="0" destOrd="0" presId="urn:microsoft.com/office/officeart/2005/8/layout/vList2"/>
    <dgm:cxn modelId="{AC15F9B0-9B16-41F1-B74C-8E8B4E5AA4E8}" type="presOf" srcId="{10E5B22D-8426-4668-85C4-1DF0042767AA}" destId="{0BCE1FAF-0C5D-4113-B2FC-AAB852F5EDF2}" srcOrd="0" destOrd="1" presId="urn:microsoft.com/office/officeart/2005/8/layout/vList2"/>
    <dgm:cxn modelId="{9E28E0BD-7D28-489F-BD45-505FFCE39C13}" srcId="{6EB29640-0D80-4715-9D82-8DC738798EBB}" destId="{E6FD1D41-9054-4E12-BD9E-3D8C27F65A31}" srcOrd="4" destOrd="0" parTransId="{3D1A9D5B-95FE-42FC-846C-619C01B74651}" sibTransId="{22B84576-2DCC-4CF9-B910-318F18D494C6}"/>
    <dgm:cxn modelId="{DEEAD2C6-C401-44F8-B3BC-B560DD91D0E2}" type="presOf" srcId="{6EB29640-0D80-4715-9D82-8DC738798EBB}" destId="{A6F01A25-184B-4519-B1D2-AB2A1F064EDB}" srcOrd="0" destOrd="0" presId="urn:microsoft.com/office/officeart/2005/8/layout/vList2"/>
    <dgm:cxn modelId="{92DD0ACB-D536-49B4-8225-903CA0910A52}" type="presOf" srcId="{F94A464B-0BF5-4C04-B69C-A6C90B4A9E4F}" destId="{F4CCDEFB-042D-4317-84DC-14EF33A577E6}" srcOrd="0" destOrd="0" presId="urn:microsoft.com/office/officeart/2005/8/layout/vList2"/>
    <dgm:cxn modelId="{677095CC-D532-4BB4-A6C1-A9EFD2880333}" srcId="{A23A38A7-EAE0-4C17-9EEE-56AEDCBF655F}" destId="{10E5B22D-8426-4668-85C4-1DF0042767AA}" srcOrd="1" destOrd="0" parTransId="{268AEB92-F6A0-41B4-848A-E98C323C0438}" sibTransId="{2E03FAF7-3A00-4798-A5BE-45FC0E8EEC62}"/>
    <dgm:cxn modelId="{536945D2-2B4F-46DE-9F87-F2AFB446E842}" srcId="{CC04DF9B-D643-4626-BE18-70854B3BE619}" destId="{FE8F0494-F2B5-4BCC-A052-4880996CC177}" srcOrd="1" destOrd="0" parTransId="{CCF191B9-A279-4240-873F-3B85DD791D43}" sibTransId="{219D2B8B-2578-45C1-8F27-479C7343C4FB}"/>
    <dgm:cxn modelId="{F66BBBF2-6D31-4F44-95E1-38C575D2DA5F}" type="presOf" srcId="{4948CE96-AAB3-47C9-96DA-56708BFF23F9}" destId="{27C3D61F-99A0-4400-B8AF-F5D12DBCF71D}" srcOrd="0" destOrd="0" presId="urn:microsoft.com/office/officeart/2005/8/layout/vList2"/>
    <dgm:cxn modelId="{7BEAA3F3-B947-4ECA-9ED0-AA7029A87C32}" srcId="{F94A464B-0BF5-4C04-B69C-A6C90B4A9E4F}" destId="{671B6463-9455-48E2-AAC1-DB4C150283D2}" srcOrd="0" destOrd="0" parTransId="{D14570D3-D850-453B-930B-1F0EFF57135C}" sibTransId="{5CBE228F-5AAE-4A08-9371-A774BA97BCC4}"/>
    <dgm:cxn modelId="{DEEA7CF4-7561-4CF6-85AD-3E8EDF8E4107}" type="presOf" srcId="{A2DE2255-3A24-4465-B5CC-0B694974174C}" destId="{F2E72EE4-8FFB-42E7-81D3-73BA096F7F9D}" srcOrd="0" destOrd="0" presId="urn:microsoft.com/office/officeart/2005/8/layout/vList2"/>
    <dgm:cxn modelId="{FBDF131A-2A3A-4C87-8D89-5D5A404A237E}" type="presParOf" srcId="{A6F01A25-184B-4519-B1D2-AB2A1F064EDB}" destId="{27C3D61F-99A0-4400-B8AF-F5D12DBCF71D}" srcOrd="0" destOrd="0" presId="urn:microsoft.com/office/officeart/2005/8/layout/vList2"/>
    <dgm:cxn modelId="{01856ED0-0D00-4609-99DA-D997493C41C5}" type="presParOf" srcId="{A6F01A25-184B-4519-B1D2-AB2A1F064EDB}" destId="{F2E72EE4-8FFB-42E7-81D3-73BA096F7F9D}" srcOrd="1" destOrd="0" presId="urn:microsoft.com/office/officeart/2005/8/layout/vList2"/>
    <dgm:cxn modelId="{2CD69A35-52B5-4D09-9A94-661777DF8B16}" type="presParOf" srcId="{A6F01A25-184B-4519-B1D2-AB2A1F064EDB}" destId="{983C8B7F-152F-462F-AF08-A7B96E8CD609}" srcOrd="2" destOrd="0" presId="urn:microsoft.com/office/officeart/2005/8/layout/vList2"/>
    <dgm:cxn modelId="{4C2A2B4B-E490-4EC4-8B70-E76C480B4D9A}" type="presParOf" srcId="{A6F01A25-184B-4519-B1D2-AB2A1F064EDB}" destId="{A90AC66F-C9AE-4E32-A016-9164AA44F6DA}" srcOrd="3" destOrd="0" presId="urn:microsoft.com/office/officeart/2005/8/layout/vList2"/>
    <dgm:cxn modelId="{BF9DB1F5-4F7B-4914-AA06-183163C52637}" type="presParOf" srcId="{A6F01A25-184B-4519-B1D2-AB2A1F064EDB}" destId="{9E1171D2-57E4-4D34-9EFC-4EE6FCBFB0B5}" srcOrd="4" destOrd="0" presId="urn:microsoft.com/office/officeart/2005/8/layout/vList2"/>
    <dgm:cxn modelId="{0120FB04-3F7D-433C-AACD-793D1D79E542}" type="presParOf" srcId="{A6F01A25-184B-4519-B1D2-AB2A1F064EDB}" destId="{0BCE1FAF-0C5D-4113-B2FC-AAB852F5EDF2}" srcOrd="5" destOrd="0" presId="urn:microsoft.com/office/officeart/2005/8/layout/vList2"/>
    <dgm:cxn modelId="{64EBA1E4-E3FB-4357-9C06-51D629D8DFD9}" type="presParOf" srcId="{A6F01A25-184B-4519-B1D2-AB2A1F064EDB}" destId="{F4CCDEFB-042D-4317-84DC-14EF33A577E6}" srcOrd="6" destOrd="0" presId="urn:microsoft.com/office/officeart/2005/8/layout/vList2"/>
    <dgm:cxn modelId="{7D3E24D6-7917-4B63-97F1-31DC56FE3244}" type="presParOf" srcId="{A6F01A25-184B-4519-B1D2-AB2A1F064EDB}" destId="{47BDA810-757A-42C3-B9B9-442799523E78}" srcOrd="7" destOrd="0" presId="urn:microsoft.com/office/officeart/2005/8/layout/vList2"/>
    <dgm:cxn modelId="{80136F2C-3104-495E-A57D-FDA12B2DC4EA}" type="presParOf" srcId="{A6F01A25-184B-4519-B1D2-AB2A1F064EDB}" destId="{ACB67EBA-553B-4BF4-A752-598FEBC2FCCB}" srcOrd="8" destOrd="0" presId="urn:microsoft.com/office/officeart/2005/8/layout/vList2"/>
    <dgm:cxn modelId="{A84A36C8-6381-4796-BD17-FD7678437079}" type="presParOf" srcId="{A6F01A25-184B-4519-B1D2-AB2A1F064EDB}" destId="{113EDDCF-ABB1-44B8-960A-8B77DFDA1B1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CEF31-29BD-4AF5-AB29-DED195064E1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683441-F042-4258-BA74-69A4A171B3FA}">
      <dgm:prSet/>
      <dgm:spPr/>
      <dgm:t>
        <a:bodyPr/>
        <a:lstStyle/>
        <a:p>
          <a:r>
            <a:rPr lang="en-IN" b="1"/>
            <a:t>Monthly Revenue:</a:t>
          </a:r>
          <a:endParaRPr lang="en-US"/>
        </a:p>
      </dgm:t>
    </dgm:pt>
    <dgm:pt modelId="{8B2EF9D6-DF4B-49D4-8706-32BCE8EFD545}" type="parTrans" cxnId="{73C2DD13-268B-4F31-96FC-ED8FE729DC11}">
      <dgm:prSet/>
      <dgm:spPr/>
      <dgm:t>
        <a:bodyPr/>
        <a:lstStyle/>
        <a:p>
          <a:endParaRPr lang="en-US"/>
        </a:p>
      </dgm:t>
    </dgm:pt>
    <dgm:pt modelId="{C4DF91F7-920A-490D-BF8C-F8C0D8216B76}" type="sibTrans" cxnId="{73C2DD13-268B-4F31-96FC-ED8FE729DC11}">
      <dgm:prSet/>
      <dgm:spPr/>
      <dgm:t>
        <a:bodyPr/>
        <a:lstStyle/>
        <a:p>
          <a:endParaRPr lang="en-US"/>
        </a:p>
      </dgm:t>
    </dgm:pt>
    <dgm:pt modelId="{16BCED4D-6255-40A2-BB3F-28CE5B1D2E15}">
      <dgm:prSet/>
      <dgm:spPr/>
      <dgm:t>
        <a:bodyPr/>
        <a:lstStyle/>
        <a:p>
          <a:r>
            <a:rPr lang="en-IN"/>
            <a:t>May: Highest revenue at 581.93M</a:t>
          </a:r>
          <a:endParaRPr lang="en-US"/>
        </a:p>
      </dgm:t>
    </dgm:pt>
    <dgm:pt modelId="{20894DF8-A34E-4183-9D07-FBBEC21D5CEC}" type="parTrans" cxnId="{A57670EF-CAD7-4577-A418-75D1A6E8FBB2}">
      <dgm:prSet/>
      <dgm:spPr/>
      <dgm:t>
        <a:bodyPr/>
        <a:lstStyle/>
        <a:p>
          <a:endParaRPr lang="en-US"/>
        </a:p>
      </dgm:t>
    </dgm:pt>
    <dgm:pt modelId="{28C9AE14-EF11-4807-8384-069BD1AD59AA}" type="sibTrans" cxnId="{A57670EF-CAD7-4577-A418-75D1A6E8FBB2}">
      <dgm:prSet/>
      <dgm:spPr/>
      <dgm:t>
        <a:bodyPr/>
        <a:lstStyle/>
        <a:p>
          <a:endParaRPr lang="en-US"/>
        </a:p>
      </dgm:t>
    </dgm:pt>
    <dgm:pt modelId="{56F54F42-CC4E-4FA1-9546-AA230B1E999A}">
      <dgm:prSet/>
      <dgm:spPr/>
      <dgm:t>
        <a:bodyPr/>
        <a:lstStyle/>
        <a:p>
          <a:r>
            <a:rPr lang="en-IN" b="1"/>
            <a:t>Room Class Performance:</a:t>
          </a:r>
          <a:endParaRPr lang="en-US"/>
        </a:p>
      </dgm:t>
    </dgm:pt>
    <dgm:pt modelId="{B514720F-5C19-428B-8190-9D09E79522FA}" type="parTrans" cxnId="{52C7B6E7-03D4-4573-9867-A53DB2FDF74A}">
      <dgm:prSet/>
      <dgm:spPr/>
      <dgm:t>
        <a:bodyPr/>
        <a:lstStyle/>
        <a:p>
          <a:endParaRPr lang="en-US"/>
        </a:p>
      </dgm:t>
    </dgm:pt>
    <dgm:pt modelId="{287D8266-9493-43A2-8D52-9518EC515AAD}" type="sibTrans" cxnId="{52C7B6E7-03D4-4573-9867-A53DB2FDF74A}">
      <dgm:prSet/>
      <dgm:spPr/>
      <dgm:t>
        <a:bodyPr/>
        <a:lstStyle/>
        <a:p>
          <a:endParaRPr lang="en-US"/>
        </a:p>
      </dgm:t>
    </dgm:pt>
    <dgm:pt modelId="{4D1E4D53-2090-45A9-BD6B-3C7004F33E32}">
      <dgm:prSet/>
      <dgm:spPr/>
      <dgm:t>
        <a:bodyPr/>
        <a:lstStyle/>
        <a:p>
          <a:r>
            <a:rPr lang="en-IN"/>
            <a:t>Elite Room Class: Highest revenue at 553.74M</a:t>
          </a:r>
          <a:endParaRPr lang="en-US"/>
        </a:p>
      </dgm:t>
    </dgm:pt>
    <dgm:pt modelId="{DEF8E79F-69F2-4426-9012-B988730D44D1}" type="parTrans" cxnId="{53890B26-D0D0-4195-A053-9AEAD5D3E340}">
      <dgm:prSet/>
      <dgm:spPr/>
      <dgm:t>
        <a:bodyPr/>
        <a:lstStyle/>
        <a:p>
          <a:endParaRPr lang="en-US"/>
        </a:p>
      </dgm:t>
    </dgm:pt>
    <dgm:pt modelId="{744C70FA-B8F9-4301-A41C-C7D41C154AD6}" type="sibTrans" cxnId="{53890B26-D0D0-4195-A053-9AEAD5D3E340}">
      <dgm:prSet/>
      <dgm:spPr/>
      <dgm:t>
        <a:bodyPr/>
        <a:lstStyle/>
        <a:p>
          <a:endParaRPr lang="en-US"/>
        </a:p>
      </dgm:t>
    </dgm:pt>
    <dgm:pt modelId="{CAD584B4-8859-4E30-83B8-577D944AC2FC}">
      <dgm:prSet/>
      <dgm:spPr/>
      <dgm:t>
        <a:bodyPr/>
        <a:lstStyle/>
        <a:p>
          <a:r>
            <a:rPr lang="en-IN"/>
            <a:t>Standard Room Class: Lowest revenue at 305.74M</a:t>
          </a:r>
          <a:endParaRPr lang="en-US"/>
        </a:p>
      </dgm:t>
    </dgm:pt>
    <dgm:pt modelId="{5EB90A8B-8FAD-4F06-936B-1FF59FE893AF}" type="parTrans" cxnId="{3B6C5D69-5FEA-4E9C-8EF5-7649888D7945}">
      <dgm:prSet/>
      <dgm:spPr/>
      <dgm:t>
        <a:bodyPr/>
        <a:lstStyle/>
        <a:p>
          <a:endParaRPr lang="en-US"/>
        </a:p>
      </dgm:t>
    </dgm:pt>
    <dgm:pt modelId="{D9FD2D88-00A4-449F-AAF8-F42759B11E63}" type="sibTrans" cxnId="{3B6C5D69-5FEA-4E9C-8EF5-7649888D7945}">
      <dgm:prSet/>
      <dgm:spPr/>
      <dgm:t>
        <a:bodyPr/>
        <a:lstStyle/>
        <a:p>
          <a:endParaRPr lang="en-US"/>
        </a:p>
      </dgm:t>
    </dgm:pt>
    <dgm:pt modelId="{BBC3DD8C-F002-45DD-AB53-C889C7A9A31C}">
      <dgm:prSet/>
      <dgm:spPr/>
      <dgm:t>
        <a:bodyPr/>
        <a:lstStyle/>
        <a:p>
          <a:r>
            <a:rPr lang="en-IN" b="1"/>
            <a:t>Booking Sources:</a:t>
          </a:r>
          <a:endParaRPr lang="en-US"/>
        </a:p>
      </dgm:t>
    </dgm:pt>
    <dgm:pt modelId="{51E1C6E6-C9CD-440A-83A5-59E8E93E2CCE}" type="parTrans" cxnId="{61477241-5EF0-4E7F-92F3-689623EAF86F}">
      <dgm:prSet/>
      <dgm:spPr/>
      <dgm:t>
        <a:bodyPr/>
        <a:lstStyle/>
        <a:p>
          <a:endParaRPr lang="en-US"/>
        </a:p>
      </dgm:t>
    </dgm:pt>
    <dgm:pt modelId="{6807D322-B1EE-4157-AF8A-B5E761535FFC}" type="sibTrans" cxnId="{61477241-5EF0-4E7F-92F3-689623EAF86F}">
      <dgm:prSet/>
      <dgm:spPr/>
      <dgm:t>
        <a:bodyPr/>
        <a:lstStyle/>
        <a:p>
          <a:endParaRPr lang="en-US"/>
        </a:p>
      </dgm:t>
    </dgm:pt>
    <dgm:pt modelId="{007314E4-D12E-4DBD-A593-EB2F181963AF}">
      <dgm:prSet/>
      <dgm:spPr/>
      <dgm:t>
        <a:bodyPr/>
        <a:lstStyle/>
        <a:p>
          <a:r>
            <a:rPr lang="en-IN"/>
            <a:t>Other Sources: Maximum bookings (19K)</a:t>
          </a:r>
          <a:endParaRPr lang="en-US"/>
        </a:p>
      </dgm:t>
    </dgm:pt>
    <dgm:pt modelId="{8205A87F-52E9-444B-8372-D40C9E52EEE1}" type="parTrans" cxnId="{2ECCCCB0-5A47-4D8F-9135-EA732853F8BE}">
      <dgm:prSet/>
      <dgm:spPr/>
      <dgm:t>
        <a:bodyPr/>
        <a:lstStyle/>
        <a:p>
          <a:endParaRPr lang="en-US"/>
        </a:p>
      </dgm:t>
    </dgm:pt>
    <dgm:pt modelId="{9542DCB8-100F-4269-BAB5-8B4F571D8B57}" type="sibTrans" cxnId="{2ECCCCB0-5A47-4D8F-9135-EA732853F8BE}">
      <dgm:prSet/>
      <dgm:spPr/>
      <dgm:t>
        <a:bodyPr/>
        <a:lstStyle/>
        <a:p>
          <a:endParaRPr lang="en-US"/>
        </a:p>
      </dgm:t>
    </dgm:pt>
    <dgm:pt modelId="{8263717A-EC7A-4C35-A267-8144E1BB1345}">
      <dgm:prSet/>
      <dgm:spPr/>
      <dgm:t>
        <a:bodyPr/>
        <a:lstStyle/>
        <a:p>
          <a:r>
            <a:rPr lang="en-IN"/>
            <a:t>Makeyourtrip: Second highest bookings (9K)</a:t>
          </a:r>
          <a:endParaRPr lang="en-US"/>
        </a:p>
      </dgm:t>
    </dgm:pt>
    <dgm:pt modelId="{C0E859A4-1640-47FA-A8AD-5B50F7DDD917}" type="parTrans" cxnId="{84AF28F7-68F2-41DA-AD64-F831FB39A45D}">
      <dgm:prSet/>
      <dgm:spPr/>
      <dgm:t>
        <a:bodyPr/>
        <a:lstStyle/>
        <a:p>
          <a:endParaRPr lang="en-US"/>
        </a:p>
      </dgm:t>
    </dgm:pt>
    <dgm:pt modelId="{F3FF0F46-3C07-4B86-984E-773DCCB28A06}" type="sibTrans" cxnId="{84AF28F7-68F2-41DA-AD64-F831FB39A45D}">
      <dgm:prSet/>
      <dgm:spPr/>
      <dgm:t>
        <a:bodyPr/>
        <a:lstStyle/>
        <a:p>
          <a:endParaRPr lang="en-US"/>
        </a:p>
      </dgm:t>
    </dgm:pt>
    <dgm:pt modelId="{F6ECF185-ED10-460B-9269-77F37FE6EF7D}">
      <dgm:prSet/>
      <dgm:spPr/>
      <dgm:t>
        <a:bodyPr/>
        <a:lstStyle/>
        <a:p>
          <a:r>
            <a:rPr lang="en-IN" b="1"/>
            <a:t>Overall Metrics:</a:t>
          </a:r>
          <a:endParaRPr lang="en-US"/>
        </a:p>
      </dgm:t>
    </dgm:pt>
    <dgm:pt modelId="{6147EB18-CE1E-491A-BD6B-ADDD767F3C87}" type="parTrans" cxnId="{483DE326-2089-4AF9-A601-C19CD11AFF98}">
      <dgm:prSet/>
      <dgm:spPr/>
      <dgm:t>
        <a:bodyPr/>
        <a:lstStyle/>
        <a:p>
          <a:endParaRPr lang="en-US"/>
        </a:p>
      </dgm:t>
    </dgm:pt>
    <dgm:pt modelId="{E31AA460-7509-4A08-ABD9-13A9033D5A44}" type="sibTrans" cxnId="{483DE326-2089-4AF9-A601-C19CD11AFF98}">
      <dgm:prSet/>
      <dgm:spPr/>
      <dgm:t>
        <a:bodyPr/>
        <a:lstStyle/>
        <a:p>
          <a:endParaRPr lang="en-US"/>
        </a:p>
      </dgm:t>
    </dgm:pt>
    <dgm:pt modelId="{BAB8C62A-9114-4429-A847-7D5CED0E3D6C}">
      <dgm:prSet/>
      <dgm:spPr/>
      <dgm:t>
        <a:bodyPr/>
        <a:lstStyle/>
        <a:p>
          <a:r>
            <a:rPr lang="en-IN"/>
            <a:t>Total Revenue: 1.69B	</a:t>
          </a:r>
          <a:endParaRPr lang="en-US"/>
        </a:p>
      </dgm:t>
    </dgm:pt>
    <dgm:pt modelId="{43720C7A-7DF1-4BA7-843F-A82CFE261966}" type="parTrans" cxnId="{0F0BF257-8A52-4B96-8568-6233116EDC59}">
      <dgm:prSet/>
      <dgm:spPr/>
      <dgm:t>
        <a:bodyPr/>
        <a:lstStyle/>
        <a:p>
          <a:endParaRPr lang="en-US"/>
        </a:p>
      </dgm:t>
    </dgm:pt>
    <dgm:pt modelId="{F1047C72-A213-4513-ABA5-0D72D90F2252}" type="sibTrans" cxnId="{0F0BF257-8A52-4B96-8568-6233116EDC59}">
      <dgm:prSet/>
      <dgm:spPr/>
      <dgm:t>
        <a:bodyPr/>
        <a:lstStyle/>
        <a:p>
          <a:endParaRPr lang="en-US"/>
        </a:p>
      </dgm:t>
    </dgm:pt>
    <dgm:pt modelId="{5C6B179C-A77B-4815-8830-A03BACF3E106}">
      <dgm:prSet/>
      <dgm:spPr/>
      <dgm:t>
        <a:bodyPr/>
        <a:lstStyle/>
        <a:p>
          <a:r>
            <a:rPr lang="en-IN"/>
            <a:t>Cancellation: 24.84%</a:t>
          </a:r>
          <a:endParaRPr lang="en-US"/>
        </a:p>
      </dgm:t>
    </dgm:pt>
    <dgm:pt modelId="{585CBCFE-9B5A-4BE0-AE4F-73DF5E6CC9B6}" type="parTrans" cxnId="{AE37BFC6-BFC2-4398-B0A4-B8B6014B92B7}">
      <dgm:prSet/>
      <dgm:spPr/>
      <dgm:t>
        <a:bodyPr/>
        <a:lstStyle/>
        <a:p>
          <a:endParaRPr lang="en-US"/>
        </a:p>
      </dgm:t>
    </dgm:pt>
    <dgm:pt modelId="{F271A4F3-70C7-4153-87D7-547AFD5A475A}" type="sibTrans" cxnId="{AE37BFC6-BFC2-4398-B0A4-B8B6014B92B7}">
      <dgm:prSet/>
      <dgm:spPr/>
      <dgm:t>
        <a:bodyPr/>
        <a:lstStyle/>
        <a:p>
          <a:endParaRPr lang="en-US"/>
        </a:p>
      </dgm:t>
    </dgm:pt>
    <dgm:pt modelId="{F544C608-DFFA-425E-A38A-70CD15888351}">
      <dgm:prSet/>
      <dgm:spPr/>
      <dgm:t>
        <a:bodyPr/>
        <a:lstStyle/>
        <a:p>
          <a:r>
            <a:rPr lang="en-IN"/>
            <a:t>Average Rating: 3.62</a:t>
          </a:r>
          <a:endParaRPr lang="en-US"/>
        </a:p>
      </dgm:t>
    </dgm:pt>
    <dgm:pt modelId="{949DA432-A641-4E72-95F8-354F353FA624}" type="parTrans" cxnId="{207B7861-723B-403E-8E99-522BC10C5368}">
      <dgm:prSet/>
      <dgm:spPr/>
      <dgm:t>
        <a:bodyPr/>
        <a:lstStyle/>
        <a:p>
          <a:endParaRPr lang="en-US"/>
        </a:p>
      </dgm:t>
    </dgm:pt>
    <dgm:pt modelId="{6D211559-C8D2-45B4-860A-3AC0580FFAF0}" type="sibTrans" cxnId="{207B7861-723B-403E-8E99-522BC10C5368}">
      <dgm:prSet/>
      <dgm:spPr/>
      <dgm:t>
        <a:bodyPr/>
        <a:lstStyle/>
        <a:p>
          <a:endParaRPr lang="en-US"/>
        </a:p>
      </dgm:t>
    </dgm:pt>
    <dgm:pt modelId="{5E5AD430-26F2-4AF1-B260-0FDA8E0CFAE5}">
      <dgm:prSet/>
      <dgm:spPr/>
      <dgm:t>
        <a:bodyPr/>
        <a:lstStyle/>
        <a:p>
          <a:r>
            <a:rPr lang="en-IN" b="1"/>
            <a:t>RevPAR:</a:t>
          </a:r>
          <a:endParaRPr lang="en-US"/>
        </a:p>
      </dgm:t>
    </dgm:pt>
    <dgm:pt modelId="{449367DF-F346-4821-A839-C4DB5DB882CE}" type="parTrans" cxnId="{A6E77E2C-3829-4CC7-AEDA-9AE6E77B673C}">
      <dgm:prSet/>
      <dgm:spPr/>
      <dgm:t>
        <a:bodyPr/>
        <a:lstStyle/>
        <a:p>
          <a:endParaRPr lang="en-US"/>
        </a:p>
      </dgm:t>
    </dgm:pt>
    <dgm:pt modelId="{D76348D5-F89E-4D41-8FF3-F88BEB0BA924}" type="sibTrans" cxnId="{A6E77E2C-3829-4CC7-AEDA-9AE6E77B673C}">
      <dgm:prSet/>
      <dgm:spPr/>
      <dgm:t>
        <a:bodyPr/>
        <a:lstStyle/>
        <a:p>
          <a:endParaRPr lang="en-US"/>
        </a:p>
      </dgm:t>
    </dgm:pt>
    <dgm:pt modelId="{587933C2-3791-45E8-AD0B-DCBCA8BC167A}">
      <dgm:prSet/>
      <dgm:spPr/>
      <dgm:t>
        <a:bodyPr/>
        <a:lstStyle/>
        <a:p>
          <a:r>
            <a:rPr lang="en-IN"/>
            <a:t>Mumbai: Highest at 8.9K</a:t>
          </a:r>
          <a:endParaRPr lang="en-US"/>
        </a:p>
      </dgm:t>
    </dgm:pt>
    <dgm:pt modelId="{91B0F536-EEA2-461F-9D68-7346F9B62940}" type="parTrans" cxnId="{1BE7DE10-F53A-41D0-A060-F0C193A5F74E}">
      <dgm:prSet/>
      <dgm:spPr/>
      <dgm:t>
        <a:bodyPr/>
        <a:lstStyle/>
        <a:p>
          <a:endParaRPr lang="en-US"/>
        </a:p>
      </dgm:t>
    </dgm:pt>
    <dgm:pt modelId="{53FD4ACA-8093-4F99-A86C-D6143008034D}" type="sibTrans" cxnId="{1BE7DE10-F53A-41D0-A060-F0C193A5F74E}">
      <dgm:prSet/>
      <dgm:spPr/>
      <dgm:t>
        <a:bodyPr/>
        <a:lstStyle/>
        <a:p>
          <a:endParaRPr lang="en-US"/>
        </a:p>
      </dgm:t>
    </dgm:pt>
    <dgm:pt modelId="{949556BD-7F61-45FE-BA69-568045945DC9}">
      <dgm:prSet/>
      <dgm:spPr/>
      <dgm:t>
        <a:bodyPr/>
        <a:lstStyle/>
        <a:p>
          <a:r>
            <a:rPr lang="en-IN"/>
            <a:t>Hyderabad: Lowest at 5.4K</a:t>
          </a:r>
          <a:endParaRPr lang="en-US"/>
        </a:p>
      </dgm:t>
    </dgm:pt>
    <dgm:pt modelId="{637A1D55-9F30-433B-A77C-FA88FDB1B341}" type="parTrans" cxnId="{015A5B47-1FF1-4888-A92A-0E14DB6F6E18}">
      <dgm:prSet/>
      <dgm:spPr/>
      <dgm:t>
        <a:bodyPr/>
        <a:lstStyle/>
        <a:p>
          <a:endParaRPr lang="en-US"/>
        </a:p>
      </dgm:t>
    </dgm:pt>
    <dgm:pt modelId="{29C0955E-0DDA-43B9-A2A9-7AA3E5539895}" type="sibTrans" cxnId="{015A5B47-1FF1-4888-A92A-0E14DB6F6E18}">
      <dgm:prSet/>
      <dgm:spPr/>
      <dgm:t>
        <a:bodyPr/>
        <a:lstStyle/>
        <a:p>
          <a:endParaRPr lang="en-US"/>
        </a:p>
      </dgm:t>
    </dgm:pt>
    <dgm:pt modelId="{59907A16-95A6-492F-B0FE-F22AD7F3AEDE}" type="pres">
      <dgm:prSet presAssocID="{9B9CEF31-29BD-4AF5-AB29-DED195064E1F}" presName="linear" presStyleCnt="0">
        <dgm:presLayoutVars>
          <dgm:animLvl val="lvl"/>
          <dgm:resizeHandles val="exact"/>
        </dgm:presLayoutVars>
      </dgm:prSet>
      <dgm:spPr/>
    </dgm:pt>
    <dgm:pt modelId="{D3C8F5E5-8D11-4C8D-B330-14D5674CA0B8}" type="pres">
      <dgm:prSet presAssocID="{E9683441-F042-4258-BA74-69A4A171B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6C90F1-181C-487A-BC9A-E384A4D5E5D8}" type="pres">
      <dgm:prSet presAssocID="{E9683441-F042-4258-BA74-69A4A171B3FA}" presName="childText" presStyleLbl="revTx" presStyleIdx="0" presStyleCnt="5">
        <dgm:presLayoutVars>
          <dgm:bulletEnabled val="1"/>
        </dgm:presLayoutVars>
      </dgm:prSet>
      <dgm:spPr/>
    </dgm:pt>
    <dgm:pt modelId="{E0C735BD-5902-4512-823A-B6FF893DF3EB}" type="pres">
      <dgm:prSet presAssocID="{56F54F42-CC4E-4FA1-9546-AA230B1E99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97C8CA-D950-4D58-8C7B-8F713840D0FE}" type="pres">
      <dgm:prSet presAssocID="{56F54F42-CC4E-4FA1-9546-AA230B1E999A}" presName="childText" presStyleLbl="revTx" presStyleIdx="1" presStyleCnt="5">
        <dgm:presLayoutVars>
          <dgm:bulletEnabled val="1"/>
        </dgm:presLayoutVars>
      </dgm:prSet>
      <dgm:spPr/>
    </dgm:pt>
    <dgm:pt modelId="{226FF1CA-E6EA-4217-8789-ECE20E8FBF32}" type="pres">
      <dgm:prSet presAssocID="{BBC3DD8C-F002-45DD-AB53-C889C7A9A3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472358-58E0-4483-A00E-2CC97BE08895}" type="pres">
      <dgm:prSet presAssocID="{BBC3DD8C-F002-45DD-AB53-C889C7A9A31C}" presName="childText" presStyleLbl="revTx" presStyleIdx="2" presStyleCnt="5">
        <dgm:presLayoutVars>
          <dgm:bulletEnabled val="1"/>
        </dgm:presLayoutVars>
      </dgm:prSet>
      <dgm:spPr/>
    </dgm:pt>
    <dgm:pt modelId="{BF50E32F-F9F1-4CE6-B0F4-B519586412E5}" type="pres">
      <dgm:prSet presAssocID="{F6ECF185-ED10-460B-9269-77F37FE6EF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8EFDE6-18F1-406E-9E9F-546BF0392F43}" type="pres">
      <dgm:prSet presAssocID="{F6ECF185-ED10-460B-9269-77F37FE6EF7D}" presName="childText" presStyleLbl="revTx" presStyleIdx="3" presStyleCnt="5">
        <dgm:presLayoutVars>
          <dgm:bulletEnabled val="1"/>
        </dgm:presLayoutVars>
      </dgm:prSet>
      <dgm:spPr/>
    </dgm:pt>
    <dgm:pt modelId="{22410207-1B65-4624-83B5-DFFDAE5833FD}" type="pres">
      <dgm:prSet presAssocID="{5E5AD430-26F2-4AF1-B260-0FDA8E0CFAE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04E93D5-E36B-4C28-8D8B-9518FF8D7C9F}" type="pres">
      <dgm:prSet presAssocID="{5E5AD430-26F2-4AF1-B260-0FDA8E0CFAE5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BE7DE10-F53A-41D0-A060-F0C193A5F74E}" srcId="{5E5AD430-26F2-4AF1-B260-0FDA8E0CFAE5}" destId="{587933C2-3791-45E8-AD0B-DCBCA8BC167A}" srcOrd="0" destOrd="0" parTransId="{91B0F536-EEA2-461F-9D68-7346F9B62940}" sibTransId="{53FD4ACA-8093-4F99-A86C-D6143008034D}"/>
    <dgm:cxn modelId="{73C2DD13-268B-4F31-96FC-ED8FE729DC11}" srcId="{9B9CEF31-29BD-4AF5-AB29-DED195064E1F}" destId="{E9683441-F042-4258-BA74-69A4A171B3FA}" srcOrd="0" destOrd="0" parTransId="{8B2EF9D6-DF4B-49D4-8706-32BCE8EFD545}" sibTransId="{C4DF91F7-920A-490D-BF8C-F8C0D8216B76}"/>
    <dgm:cxn modelId="{7FCFA61F-B6B1-4BB8-884D-CC2BBD016731}" type="presOf" srcId="{949556BD-7F61-45FE-BA69-568045945DC9}" destId="{C04E93D5-E36B-4C28-8D8B-9518FF8D7C9F}" srcOrd="0" destOrd="1" presId="urn:microsoft.com/office/officeart/2005/8/layout/vList2"/>
    <dgm:cxn modelId="{53890B26-D0D0-4195-A053-9AEAD5D3E340}" srcId="{56F54F42-CC4E-4FA1-9546-AA230B1E999A}" destId="{4D1E4D53-2090-45A9-BD6B-3C7004F33E32}" srcOrd="0" destOrd="0" parTransId="{DEF8E79F-69F2-4426-9012-B988730D44D1}" sibTransId="{744C70FA-B8F9-4301-A41C-C7D41C154AD6}"/>
    <dgm:cxn modelId="{483DE326-2089-4AF9-A601-C19CD11AFF98}" srcId="{9B9CEF31-29BD-4AF5-AB29-DED195064E1F}" destId="{F6ECF185-ED10-460B-9269-77F37FE6EF7D}" srcOrd="3" destOrd="0" parTransId="{6147EB18-CE1E-491A-BD6B-ADDD767F3C87}" sibTransId="{E31AA460-7509-4A08-ABD9-13A9033D5A44}"/>
    <dgm:cxn modelId="{A6E77E2C-3829-4CC7-AEDA-9AE6E77B673C}" srcId="{9B9CEF31-29BD-4AF5-AB29-DED195064E1F}" destId="{5E5AD430-26F2-4AF1-B260-0FDA8E0CFAE5}" srcOrd="4" destOrd="0" parTransId="{449367DF-F346-4821-A839-C4DB5DB882CE}" sibTransId="{D76348D5-F89E-4D41-8FF3-F88BEB0BA924}"/>
    <dgm:cxn modelId="{5861E43E-9CBA-481D-AA60-B507E23D66E5}" type="presOf" srcId="{CAD584B4-8859-4E30-83B8-577D944AC2FC}" destId="{8797C8CA-D950-4D58-8C7B-8F713840D0FE}" srcOrd="0" destOrd="1" presId="urn:microsoft.com/office/officeart/2005/8/layout/vList2"/>
    <dgm:cxn modelId="{47D1435F-5070-4B06-9C19-7E84F3D06FE6}" type="presOf" srcId="{BAB8C62A-9114-4429-A847-7D5CED0E3D6C}" destId="{748EFDE6-18F1-406E-9E9F-546BF0392F43}" srcOrd="0" destOrd="0" presId="urn:microsoft.com/office/officeart/2005/8/layout/vList2"/>
    <dgm:cxn modelId="{61477241-5EF0-4E7F-92F3-689623EAF86F}" srcId="{9B9CEF31-29BD-4AF5-AB29-DED195064E1F}" destId="{BBC3DD8C-F002-45DD-AB53-C889C7A9A31C}" srcOrd="2" destOrd="0" parTransId="{51E1C6E6-C9CD-440A-83A5-59E8E93E2CCE}" sibTransId="{6807D322-B1EE-4157-AF8A-B5E761535FFC}"/>
    <dgm:cxn modelId="{207B7861-723B-403E-8E99-522BC10C5368}" srcId="{F6ECF185-ED10-460B-9269-77F37FE6EF7D}" destId="{F544C608-DFFA-425E-A38A-70CD15888351}" srcOrd="2" destOrd="0" parTransId="{949DA432-A641-4E72-95F8-354F353FA624}" sibTransId="{6D211559-C8D2-45B4-860A-3AC0580FFAF0}"/>
    <dgm:cxn modelId="{015A5B47-1FF1-4888-A92A-0E14DB6F6E18}" srcId="{5E5AD430-26F2-4AF1-B260-0FDA8E0CFAE5}" destId="{949556BD-7F61-45FE-BA69-568045945DC9}" srcOrd="1" destOrd="0" parTransId="{637A1D55-9F30-433B-A77C-FA88FDB1B341}" sibTransId="{29C0955E-0DDA-43B9-A2A9-7AA3E5539895}"/>
    <dgm:cxn modelId="{55B96A48-5DD7-4919-B273-190F0B1503DB}" type="presOf" srcId="{E9683441-F042-4258-BA74-69A4A171B3FA}" destId="{D3C8F5E5-8D11-4C8D-B330-14D5674CA0B8}" srcOrd="0" destOrd="0" presId="urn:microsoft.com/office/officeart/2005/8/layout/vList2"/>
    <dgm:cxn modelId="{3B6C5D69-5FEA-4E9C-8EF5-7649888D7945}" srcId="{56F54F42-CC4E-4FA1-9546-AA230B1E999A}" destId="{CAD584B4-8859-4E30-83B8-577D944AC2FC}" srcOrd="1" destOrd="0" parTransId="{5EB90A8B-8FAD-4F06-936B-1FF59FE893AF}" sibTransId="{D9FD2D88-00A4-449F-AAF8-F42759B11E63}"/>
    <dgm:cxn modelId="{02E51457-781A-438E-9C3B-31A8F2B00341}" type="presOf" srcId="{587933C2-3791-45E8-AD0B-DCBCA8BC167A}" destId="{C04E93D5-E36B-4C28-8D8B-9518FF8D7C9F}" srcOrd="0" destOrd="0" presId="urn:microsoft.com/office/officeart/2005/8/layout/vList2"/>
    <dgm:cxn modelId="{0F0BF257-8A52-4B96-8568-6233116EDC59}" srcId="{F6ECF185-ED10-460B-9269-77F37FE6EF7D}" destId="{BAB8C62A-9114-4429-A847-7D5CED0E3D6C}" srcOrd="0" destOrd="0" parTransId="{43720C7A-7DF1-4BA7-843F-A82CFE261966}" sibTransId="{F1047C72-A213-4513-ABA5-0D72D90F2252}"/>
    <dgm:cxn modelId="{7511B979-2C7C-4A09-80E6-3A6E48C9F3A7}" type="presOf" srcId="{007314E4-D12E-4DBD-A593-EB2F181963AF}" destId="{21472358-58E0-4483-A00E-2CC97BE08895}" srcOrd="0" destOrd="0" presId="urn:microsoft.com/office/officeart/2005/8/layout/vList2"/>
    <dgm:cxn modelId="{7E30317B-0E3C-4EF3-B2F7-770F07D60E4D}" type="presOf" srcId="{F6ECF185-ED10-460B-9269-77F37FE6EF7D}" destId="{BF50E32F-F9F1-4CE6-B0F4-B519586412E5}" srcOrd="0" destOrd="0" presId="urn:microsoft.com/office/officeart/2005/8/layout/vList2"/>
    <dgm:cxn modelId="{C62F1D7C-0734-4A47-A86D-ABF5B4860C87}" type="presOf" srcId="{F544C608-DFFA-425E-A38A-70CD15888351}" destId="{748EFDE6-18F1-406E-9E9F-546BF0392F43}" srcOrd="0" destOrd="2" presId="urn:microsoft.com/office/officeart/2005/8/layout/vList2"/>
    <dgm:cxn modelId="{3484D17E-0CFC-4FE0-8A04-6DF780B6B381}" type="presOf" srcId="{5E5AD430-26F2-4AF1-B260-0FDA8E0CFAE5}" destId="{22410207-1B65-4624-83B5-DFFDAE5833FD}" srcOrd="0" destOrd="0" presId="urn:microsoft.com/office/officeart/2005/8/layout/vList2"/>
    <dgm:cxn modelId="{4E47648C-003B-47E2-A058-EEC631597254}" type="presOf" srcId="{8263717A-EC7A-4C35-A267-8144E1BB1345}" destId="{21472358-58E0-4483-A00E-2CC97BE08895}" srcOrd="0" destOrd="1" presId="urn:microsoft.com/office/officeart/2005/8/layout/vList2"/>
    <dgm:cxn modelId="{9B758D9B-E33E-48FC-B8B5-6420145D6BFB}" type="presOf" srcId="{16BCED4D-6255-40A2-BB3F-28CE5B1D2E15}" destId="{6E6C90F1-181C-487A-BC9A-E384A4D5E5D8}" srcOrd="0" destOrd="0" presId="urn:microsoft.com/office/officeart/2005/8/layout/vList2"/>
    <dgm:cxn modelId="{2970CBA7-8564-4518-BC41-C6E6FEDDDF41}" type="presOf" srcId="{5C6B179C-A77B-4815-8830-A03BACF3E106}" destId="{748EFDE6-18F1-406E-9E9F-546BF0392F43}" srcOrd="0" destOrd="1" presId="urn:microsoft.com/office/officeart/2005/8/layout/vList2"/>
    <dgm:cxn modelId="{2ECCCCB0-5A47-4D8F-9135-EA732853F8BE}" srcId="{BBC3DD8C-F002-45DD-AB53-C889C7A9A31C}" destId="{007314E4-D12E-4DBD-A593-EB2F181963AF}" srcOrd="0" destOrd="0" parTransId="{8205A87F-52E9-444B-8372-D40C9E52EEE1}" sibTransId="{9542DCB8-100F-4269-BAB5-8B4F571D8B57}"/>
    <dgm:cxn modelId="{EF5115BA-640E-485C-8242-6AF931553BC9}" type="presOf" srcId="{56F54F42-CC4E-4FA1-9546-AA230B1E999A}" destId="{E0C735BD-5902-4512-823A-B6FF893DF3EB}" srcOrd="0" destOrd="0" presId="urn:microsoft.com/office/officeart/2005/8/layout/vList2"/>
    <dgm:cxn modelId="{AE37BFC6-BFC2-4398-B0A4-B8B6014B92B7}" srcId="{F6ECF185-ED10-460B-9269-77F37FE6EF7D}" destId="{5C6B179C-A77B-4815-8830-A03BACF3E106}" srcOrd="1" destOrd="0" parTransId="{585CBCFE-9B5A-4BE0-AE4F-73DF5E6CC9B6}" sibTransId="{F271A4F3-70C7-4153-87D7-547AFD5A475A}"/>
    <dgm:cxn modelId="{A24008C8-1579-46AF-BDFE-591B32B01091}" type="presOf" srcId="{9B9CEF31-29BD-4AF5-AB29-DED195064E1F}" destId="{59907A16-95A6-492F-B0FE-F22AD7F3AEDE}" srcOrd="0" destOrd="0" presId="urn:microsoft.com/office/officeart/2005/8/layout/vList2"/>
    <dgm:cxn modelId="{258277E7-2CE8-4D24-A33C-DDA3CE04BA8B}" type="presOf" srcId="{BBC3DD8C-F002-45DD-AB53-C889C7A9A31C}" destId="{226FF1CA-E6EA-4217-8789-ECE20E8FBF32}" srcOrd="0" destOrd="0" presId="urn:microsoft.com/office/officeart/2005/8/layout/vList2"/>
    <dgm:cxn modelId="{52C7B6E7-03D4-4573-9867-A53DB2FDF74A}" srcId="{9B9CEF31-29BD-4AF5-AB29-DED195064E1F}" destId="{56F54F42-CC4E-4FA1-9546-AA230B1E999A}" srcOrd="1" destOrd="0" parTransId="{B514720F-5C19-428B-8190-9D09E79522FA}" sibTransId="{287D8266-9493-43A2-8D52-9518EC515AAD}"/>
    <dgm:cxn modelId="{A57670EF-CAD7-4577-A418-75D1A6E8FBB2}" srcId="{E9683441-F042-4258-BA74-69A4A171B3FA}" destId="{16BCED4D-6255-40A2-BB3F-28CE5B1D2E15}" srcOrd="0" destOrd="0" parTransId="{20894DF8-A34E-4183-9D07-FBBEC21D5CEC}" sibTransId="{28C9AE14-EF11-4807-8384-069BD1AD59AA}"/>
    <dgm:cxn modelId="{84AF28F7-68F2-41DA-AD64-F831FB39A45D}" srcId="{BBC3DD8C-F002-45DD-AB53-C889C7A9A31C}" destId="{8263717A-EC7A-4C35-A267-8144E1BB1345}" srcOrd="1" destOrd="0" parTransId="{C0E859A4-1640-47FA-A8AD-5B50F7DDD917}" sibTransId="{F3FF0F46-3C07-4B86-984E-773DCCB28A06}"/>
    <dgm:cxn modelId="{20821FF9-86EE-43DF-B106-A5052669F2A1}" type="presOf" srcId="{4D1E4D53-2090-45A9-BD6B-3C7004F33E32}" destId="{8797C8CA-D950-4D58-8C7B-8F713840D0FE}" srcOrd="0" destOrd="0" presId="urn:microsoft.com/office/officeart/2005/8/layout/vList2"/>
    <dgm:cxn modelId="{A19B5D0D-2F13-4F59-8D6F-1A4523EFFD83}" type="presParOf" srcId="{59907A16-95A6-492F-B0FE-F22AD7F3AEDE}" destId="{D3C8F5E5-8D11-4C8D-B330-14D5674CA0B8}" srcOrd="0" destOrd="0" presId="urn:microsoft.com/office/officeart/2005/8/layout/vList2"/>
    <dgm:cxn modelId="{4EA1288C-60C8-4654-80ED-A5DB20B5034D}" type="presParOf" srcId="{59907A16-95A6-492F-B0FE-F22AD7F3AEDE}" destId="{6E6C90F1-181C-487A-BC9A-E384A4D5E5D8}" srcOrd="1" destOrd="0" presId="urn:microsoft.com/office/officeart/2005/8/layout/vList2"/>
    <dgm:cxn modelId="{E042153E-5228-43CE-AB16-711E2193AC06}" type="presParOf" srcId="{59907A16-95A6-492F-B0FE-F22AD7F3AEDE}" destId="{E0C735BD-5902-4512-823A-B6FF893DF3EB}" srcOrd="2" destOrd="0" presId="urn:microsoft.com/office/officeart/2005/8/layout/vList2"/>
    <dgm:cxn modelId="{85AF2932-E4B3-4BB3-80BE-1963EAF86390}" type="presParOf" srcId="{59907A16-95A6-492F-B0FE-F22AD7F3AEDE}" destId="{8797C8CA-D950-4D58-8C7B-8F713840D0FE}" srcOrd="3" destOrd="0" presId="urn:microsoft.com/office/officeart/2005/8/layout/vList2"/>
    <dgm:cxn modelId="{A25D0781-DE06-42E3-AD26-7374FEC6DA58}" type="presParOf" srcId="{59907A16-95A6-492F-B0FE-F22AD7F3AEDE}" destId="{226FF1CA-E6EA-4217-8789-ECE20E8FBF32}" srcOrd="4" destOrd="0" presId="urn:microsoft.com/office/officeart/2005/8/layout/vList2"/>
    <dgm:cxn modelId="{33E17C64-6E4E-41EF-B809-9FBE4A3CF935}" type="presParOf" srcId="{59907A16-95A6-492F-B0FE-F22AD7F3AEDE}" destId="{21472358-58E0-4483-A00E-2CC97BE08895}" srcOrd="5" destOrd="0" presId="urn:microsoft.com/office/officeart/2005/8/layout/vList2"/>
    <dgm:cxn modelId="{48CBC5FE-CAEB-48DA-BE0E-5CC0E5142E87}" type="presParOf" srcId="{59907A16-95A6-492F-B0FE-F22AD7F3AEDE}" destId="{BF50E32F-F9F1-4CE6-B0F4-B519586412E5}" srcOrd="6" destOrd="0" presId="urn:microsoft.com/office/officeart/2005/8/layout/vList2"/>
    <dgm:cxn modelId="{4B68D5E2-4C32-4FA5-918C-7B9DE0ABCA4E}" type="presParOf" srcId="{59907A16-95A6-492F-B0FE-F22AD7F3AEDE}" destId="{748EFDE6-18F1-406E-9E9F-546BF0392F43}" srcOrd="7" destOrd="0" presId="urn:microsoft.com/office/officeart/2005/8/layout/vList2"/>
    <dgm:cxn modelId="{3312D964-1192-4982-A5B3-CFD2782D8B05}" type="presParOf" srcId="{59907A16-95A6-492F-B0FE-F22AD7F3AEDE}" destId="{22410207-1B65-4624-83B5-DFFDAE5833FD}" srcOrd="8" destOrd="0" presId="urn:microsoft.com/office/officeart/2005/8/layout/vList2"/>
    <dgm:cxn modelId="{5B907175-F485-4ABE-B4ED-AB2774959861}" type="presParOf" srcId="{59907A16-95A6-492F-B0FE-F22AD7F3AEDE}" destId="{C04E93D5-E36B-4C28-8D8B-9518FF8D7C9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2C447-F7FE-48A8-B237-1F0E07C5D67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79F1F5-37B5-4E00-AE30-B4535C3BFECC}">
      <dgm:prSet/>
      <dgm:spPr/>
      <dgm:t>
        <a:bodyPr/>
        <a:lstStyle/>
        <a:p>
          <a:pPr>
            <a:defRPr b="1"/>
          </a:pPr>
          <a:r>
            <a:rPr lang="en-IN" b="1"/>
            <a:t>Improve Customer Ratings:</a:t>
          </a:r>
          <a:endParaRPr lang="en-US"/>
        </a:p>
      </dgm:t>
    </dgm:pt>
    <dgm:pt modelId="{026633D7-62DB-4478-83AD-DC856C872B45}" type="parTrans" cxnId="{0BE4C7A2-E588-4554-8FB1-1E17928F115D}">
      <dgm:prSet/>
      <dgm:spPr/>
      <dgm:t>
        <a:bodyPr/>
        <a:lstStyle/>
        <a:p>
          <a:endParaRPr lang="en-US"/>
        </a:p>
      </dgm:t>
    </dgm:pt>
    <dgm:pt modelId="{213749FF-33BD-448F-8CBE-EFE7CAC0D8F5}" type="sibTrans" cxnId="{0BE4C7A2-E588-4554-8FB1-1E17928F115D}">
      <dgm:prSet/>
      <dgm:spPr/>
      <dgm:t>
        <a:bodyPr/>
        <a:lstStyle/>
        <a:p>
          <a:endParaRPr lang="en-US"/>
        </a:p>
      </dgm:t>
    </dgm:pt>
    <dgm:pt modelId="{14CA3C51-23A9-4D05-8DD6-09CC38E1E8DA}">
      <dgm:prSet/>
      <dgm:spPr/>
      <dgm:t>
        <a:bodyPr/>
        <a:lstStyle/>
        <a:p>
          <a:r>
            <a:rPr lang="en-IN"/>
            <a:t>Focus on enhancing service quality, cleanliness, and food offerings to directly boost bookings and revenue.</a:t>
          </a:r>
          <a:endParaRPr lang="en-US"/>
        </a:p>
      </dgm:t>
    </dgm:pt>
    <dgm:pt modelId="{F5471F54-EA72-47F6-B49A-A27D4BF7FE10}" type="parTrans" cxnId="{C3612491-381A-4540-AB5F-F31B3B34F46B}">
      <dgm:prSet/>
      <dgm:spPr/>
      <dgm:t>
        <a:bodyPr/>
        <a:lstStyle/>
        <a:p>
          <a:endParaRPr lang="en-US"/>
        </a:p>
      </dgm:t>
    </dgm:pt>
    <dgm:pt modelId="{C3EF0EFA-531B-4AF5-B16D-C001B0F4E236}" type="sibTrans" cxnId="{C3612491-381A-4540-AB5F-F31B3B34F46B}">
      <dgm:prSet/>
      <dgm:spPr/>
      <dgm:t>
        <a:bodyPr/>
        <a:lstStyle/>
        <a:p>
          <a:endParaRPr lang="en-US"/>
        </a:p>
      </dgm:t>
    </dgm:pt>
    <dgm:pt modelId="{42B37164-68B6-4BCE-A23B-3A51BD916B22}">
      <dgm:prSet/>
      <dgm:spPr/>
      <dgm:t>
        <a:bodyPr/>
        <a:lstStyle/>
        <a:p>
          <a:pPr>
            <a:defRPr b="1"/>
          </a:pPr>
          <a:r>
            <a:rPr lang="en-IN" b="1"/>
            <a:t>Dynamic Pricing Strategy:</a:t>
          </a:r>
          <a:endParaRPr lang="en-US"/>
        </a:p>
      </dgm:t>
    </dgm:pt>
    <dgm:pt modelId="{29E4ABDE-45BD-4E6A-AEF6-10E9C0D33E49}" type="parTrans" cxnId="{64D06B7B-62B0-45E2-868D-B498F22E3362}">
      <dgm:prSet/>
      <dgm:spPr/>
      <dgm:t>
        <a:bodyPr/>
        <a:lstStyle/>
        <a:p>
          <a:endParaRPr lang="en-US"/>
        </a:p>
      </dgm:t>
    </dgm:pt>
    <dgm:pt modelId="{110E33D3-AB64-492B-9C95-B79C85049E21}" type="sibTrans" cxnId="{64D06B7B-62B0-45E2-868D-B498F22E3362}">
      <dgm:prSet/>
      <dgm:spPr/>
      <dgm:t>
        <a:bodyPr/>
        <a:lstStyle/>
        <a:p>
          <a:endParaRPr lang="en-US"/>
        </a:p>
      </dgm:t>
    </dgm:pt>
    <dgm:pt modelId="{EC147225-AB4A-4212-B861-3E972D15AB9C}">
      <dgm:prSet/>
      <dgm:spPr/>
      <dgm:t>
        <a:bodyPr/>
        <a:lstStyle/>
        <a:p>
          <a:r>
            <a:rPr lang="en-IN"/>
            <a:t>Since ADR is consistent on weekdays and weekends, implement dynamic pricing across all properties and platforms to increase revenue.</a:t>
          </a:r>
          <a:endParaRPr lang="en-US"/>
        </a:p>
      </dgm:t>
    </dgm:pt>
    <dgm:pt modelId="{DBEC4D05-E6CC-4A4C-85C5-50A5B1157316}" type="parTrans" cxnId="{2D2CEEB0-0A21-46C7-A2D9-BFB1C3BBE913}">
      <dgm:prSet/>
      <dgm:spPr/>
      <dgm:t>
        <a:bodyPr/>
        <a:lstStyle/>
        <a:p>
          <a:endParaRPr lang="en-US"/>
        </a:p>
      </dgm:t>
    </dgm:pt>
    <dgm:pt modelId="{76BEADB7-3F41-4EEE-82D6-204759EEF758}" type="sibTrans" cxnId="{2D2CEEB0-0A21-46C7-A2D9-BFB1C3BBE913}">
      <dgm:prSet/>
      <dgm:spPr/>
      <dgm:t>
        <a:bodyPr/>
        <a:lstStyle/>
        <a:p>
          <a:endParaRPr lang="en-US"/>
        </a:p>
      </dgm:t>
    </dgm:pt>
    <dgm:pt modelId="{112D6246-3F2C-42BD-99AB-A4612B2B33A4}">
      <dgm:prSet/>
      <dgm:spPr/>
      <dgm:t>
        <a:bodyPr/>
        <a:lstStyle/>
        <a:p>
          <a:pPr>
            <a:defRPr b="1"/>
          </a:pPr>
          <a:r>
            <a:rPr lang="en-IN" b="1"/>
            <a:t>Address Cancellation Issues:</a:t>
          </a:r>
          <a:endParaRPr lang="en-US"/>
        </a:p>
      </dgm:t>
    </dgm:pt>
    <dgm:pt modelId="{1FFFABCC-DB9D-45B7-91CD-965C63C0C9A2}" type="parTrans" cxnId="{94B1DA79-46D9-4DA0-8420-0D8821DEF42D}">
      <dgm:prSet/>
      <dgm:spPr/>
      <dgm:t>
        <a:bodyPr/>
        <a:lstStyle/>
        <a:p>
          <a:endParaRPr lang="en-US"/>
        </a:p>
      </dgm:t>
    </dgm:pt>
    <dgm:pt modelId="{74A6698A-CC8E-467A-B978-B699628FC91D}" type="sibTrans" cxnId="{94B1DA79-46D9-4DA0-8420-0D8821DEF42D}">
      <dgm:prSet/>
      <dgm:spPr/>
      <dgm:t>
        <a:bodyPr/>
        <a:lstStyle/>
        <a:p>
          <a:endParaRPr lang="en-US"/>
        </a:p>
      </dgm:t>
    </dgm:pt>
    <dgm:pt modelId="{4DA2394A-7E77-4A11-9EFE-457A20EFEEDA}">
      <dgm:prSet/>
      <dgm:spPr/>
      <dgm:t>
        <a:bodyPr/>
        <a:lstStyle/>
        <a:p>
          <a:r>
            <a:rPr lang="en-IN"/>
            <a:t>Makeyourtrip, the second largest booking source (9K bookings), has a high cancellation rate of 25.03%. Address this issue to improve hotel rankings in search results, leading to higher revenue and bookings.</a:t>
          </a:r>
          <a:endParaRPr lang="en-US"/>
        </a:p>
      </dgm:t>
    </dgm:pt>
    <dgm:pt modelId="{EEF0AC20-E96F-4073-ADB8-BC1C267188D8}" type="parTrans" cxnId="{F482379F-5DB0-4D1F-8368-A6FFB0B92148}">
      <dgm:prSet/>
      <dgm:spPr/>
      <dgm:t>
        <a:bodyPr/>
        <a:lstStyle/>
        <a:p>
          <a:endParaRPr lang="en-US"/>
        </a:p>
      </dgm:t>
    </dgm:pt>
    <dgm:pt modelId="{CD0AAA3A-276E-481B-BB84-AABF7056E971}" type="sibTrans" cxnId="{F482379F-5DB0-4D1F-8368-A6FFB0B92148}">
      <dgm:prSet/>
      <dgm:spPr/>
      <dgm:t>
        <a:bodyPr/>
        <a:lstStyle/>
        <a:p>
          <a:endParaRPr lang="en-US"/>
        </a:p>
      </dgm:t>
    </dgm:pt>
    <dgm:pt modelId="{187F23FF-C2D0-43D5-853D-7E75CFBF8938}">
      <dgm:prSet/>
      <dgm:spPr/>
      <dgm:t>
        <a:bodyPr/>
        <a:lstStyle/>
        <a:p>
          <a:pPr>
            <a:defRPr b="1"/>
          </a:pPr>
          <a:r>
            <a:rPr lang="en-IN" b="1"/>
            <a:t>Optimize Room Pricing:</a:t>
          </a:r>
          <a:endParaRPr lang="en-US"/>
        </a:p>
      </dgm:t>
    </dgm:pt>
    <dgm:pt modelId="{399F6CC7-C923-4915-8F2B-AEB89697C528}" type="parTrans" cxnId="{614604FA-58F9-4899-A8B1-3417CB1DADC9}">
      <dgm:prSet/>
      <dgm:spPr/>
      <dgm:t>
        <a:bodyPr/>
        <a:lstStyle/>
        <a:p>
          <a:endParaRPr lang="en-US"/>
        </a:p>
      </dgm:t>
    </dgm:pt>
    <dgm:pt modelId="{8C98A260-E12C-4EDA-B3D7-AE03828FA785}" type="sibTrans" cxnId="{614604FA-58F9-4899-A8B1-3417CB1DADC9}">
      <dgm:prSet/>
      <dgm:spPr/>
      <dgm:t>
        <a:bodyPr/>
        <a:lstStyle/>
        <a:p>
          <a:endParaRPr lang="en-US"/>
        </a:p>
      </dgm:t>
    </dgm:pt>
    <dgm:pt modelId="{27C56147-BB9B-4F7E-9DCF-A30A332C3046}">
      <dgm:prSet/>
      <dgm:spPr/>
      <dgm:t>
        <a:bodyPr/>
        <a:lstStyle/>
        <a:p>
          <a:r>
            <a:rPr lang="en-IN"/>
            <a:t>With an overall occupancy rate of 57.79%, dynamically adjust room prices for properties with low occupancy to maximize revenue.</a:t>
          </a:r>
          <a:endParaRPr lang="en-US"/>
        </a:p>
      </dgm:t>
    </dgm:pt>
    <dgm:pt modelId="{E566B7D8-9CA6-4955-80F2-C7D581C0B115}" type="parTrans" cxnId="{941A1D38-0987-4378-B541-248799E020A9}">
      <dgm:prSet/>
      <dgm:spPr/>
      <dgm:t>
        <a:bodyPr/>
        <a:lstStyle/>
        <a:p>
          <a:endParaRPr lang="en-US"/>
        </a:p>
      </dgm:t>
    </dgm:pt>
    <dgm:pt modelId="{081CAE6C-6765-4C82-B70F-E1E439E9233A}" type="sibTrans" cxnId="{941A1D38-0987-4378-B541-248799E020A9}">
      <dgm:prSet/>
      <dgm:spPr/>
      <dgm:t>
        <a:bodyPr/>
        <a:lstStyle/>
        <a:p>
          <a:endParaRPr lang="en-US"/>
        </a:p>
      </dgm:t>
    </dgm:pt>
    <dgm:pt modelId="{92A236A7-E8BC-4DCC-9D2D-346D3EE99FA2}" type="pres">
      <dgm:prSet presAssocID="{9E52C447-F7FE-48A8-B237-1F0E07C5D67C}" presName="root" presStyleCnt="0">
        <dgm:presLayoutVars>
          <dgm:dir/>
          <dgm:resizeHandles val="exact"/>
        </dgm:presLayoutVars>
      </dgm:prSet>
      <dgm:spPr/>
    </dgm:pt>
    <dgm:pt modelId="{F961DB79-CDE5-4FB0-BAE7-D1D0FE4C7F56}" type="pres">
      <dgm:prSet presAssocID="{3779F1F5-37B5-4E00-AE30-B4535C3BFECC}" presName="compNode" presStyleCnt="0"/>
      <dgm:spPr/>
    </dgm:pt>
    <dgm:pt modelId="{69582F71-E332-4C76-97E5-75C0105C9EDB}" type="pres">
      <dgm:prSet presAssocID="{3779F1F5-37B5-4E00-AE30-B4535C3BF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6B92AC-FB6E-44E9-BA11-43126E2401B5}" type="pres">
      <dgm:prSet presAssocID="{3779F1F5-37B5-4E00-AE30-B4535C3BFECC}" presName="iconSpace" presStyleCnt="0"/>
      <dgm:spPr/>
    </dgm:pt>
    <dgm:pt modelId="{924B5902-A546-4160-A739-41FE83530DE0}" type="pres">
      <dgm:prSet presAssocID="{3779F1F5-37B5-4E00-AE30-B4535C3BFECC}" presName="parTx" presStyleLbl="revTx" presStyleIdx="0" presStyleCnt="8">
        <dgm:presLayoutVars>
          <dgm:chMax val="0"/>
          <dgm:chPref val="0"/>
        </dgm:presLayoutVars>
      </dgm:prSet>
      <dgm:spPr/>
    </dgm:pt>
    <dgm:pt modelId="{87F6DFF4-8FB0-4A08-969B-5545978EB647}" type="pres">
      <dgm:prSet presAssocID="{3779F1F5-37B5-4E00-AE30-B4535C3BFECC}" presName="txSpace" presStyleCnt="0"/>
      <dgm:spPr/>
    </dgm:pt>
    <dgm:pt modelId="{D5935D3D-61D0-4796-AF0C-38AA7A5F1AB0}" type="pres">
      <dgm:prSet presAssocID="{3779F1F5-37B5-4E00-AE30-B4535C3BFECC}" presName="desTx" presStyleLbl="revTx" presStyleIdx="1" presStyleCnt="8">
        <dgm:presLayoutVars/>
      </dgm:prSet>
      <dgm:spPr/>
    </dgm:pt>
    <dgm:pt modelId="{1B8F472B-B76E-45B3-9CB9-C980FBABA1C5}" type="pres">
      <dgm:prSet presAssocID="{213749FF-33BD-448F-8CBE-EFE7CAC0D8F5}" presName="sibTrans" presStyleCnt="0"/>
      <dgm:spPr/>
    </dgm:pt>
    <dgm:pt modelId="{FCE1514F-287C-4C99-B3D4-7F6B460B8D9D}" type="pres">
      <dgm:prSet presAssocID="{42B37164-68B6-4BCE-A23B-3A51BD916B22}" presName="compNode" presStyleCnt="0"/>
      <dgm:spPr/>
    </dgm:pt>
    <dgm:pt modelId="{2E6D4348-BCE6-4A64-922B-F6DF114DE7DB}" type="pres">
      <dgm:prSet presAssocID="{42B37164-68B6-4BCE-A23B-3A51BD916B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2372B22-2508-4877-93E6-266EA9E90607}" type="pres">
      <dgm:prSet presAssocID="{42B37164-68B6-4BCE-A23B-3A51BD916B22}" presName="iconSpace" presStyleCnt="0"/>
      <dgm:spPr/>
    </dgm:pt>
    <dgm:pt modelId="{2BA58046-8916-419A-A678-3C3F91737E92}" type="pres">
      <dgm:prSet presAssocID="{42B37164-68B6-4BCE-A23B-3A51BD916B22}" presName="parTx" presStyleLbl="revTx" presStyleIdx="2" presStyleCnt="8">
        <dgm:presLayoutVars>
          <dgm:chMax val="0"/>
          <dgm:chPref val="0"/>
        </dgm:presLayoutVars>
      </dgm:prSet>
      <dgm:spPr/>
    </dgm:pt>
    <dgm:pt modelId="{A5173A81-4C30-42B1-B4A4-1580022FC812}" type="pres">
      <dgm:prSet presAssocID="{42B37164-68B6-4BCE-A23B-3A51BD916B22}" presName="txSpace" presStyleCnt="0"/>
      <dgm:spPr/>
    </dgm:pt>
    <dgm:pt modelId="{9E0BAEE3-BEDC-4316-A7C6-92EC0E9C2D0B}" type="pres">
      <dgm:prSet presAssocID="{42B37164-68B6-4BCE-A23B-3A51BD916B22}" presName="desTx" presStyleLbl="revTx" presStyleIdx="3" presStyleCnt="8">
        <dgm:presLayoutVars/>
      </dgm:prSet>
      <dgm:spPr/>
    </dgm:pt>
    <dgm:pt modelId="{FF167A04-8F9E-46C4-A809-E27C2C10592D}" type="pres">
      <dgm:prSet presAssocID="{110E33D3-AB64-492B-9C95-B79C85049E21}" presName="sibTrans" presStyleCnt="0"/>
      <dgm:spPr/>
    </dgm:pt>
    <dgm:pt modelId="{67B683A1-71D6-4BF1-AFD1-7D13C71ABBC2}" type="pres">
      <dgm:prSet presAssocID="{112D6246-3F2C-42BD-99AB-A4612B2B33A4}" presName="compNode" presStyleCnt="0"/>
      <dgm:spPr/>
    </dgm:pt>
    <dgm:pt modelId="{83DFBE6D-5BB2-43B0-8418-3717DC9E26E5}" type="pres">
      <dgm:prSet presAssocID="{112D6246-3F2C-42BD-99AB-A4612B2B33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273DDEBE-2EE9-43C2-94BC-56519F8C204B}" type="pres">
      <dgm:prSet presAssocID="{112D6246-3F2C-42BD-99AB-A4612B2B33A4}" presName="iconSpace" presStyleCnt="0"/>
      <dgm:spPr/>
    </dgm:pt>
    <dgm:pt modelId="{9629116D-F884-47B6-B62A-207320A9E6E4}" type="pres">
      <dgm:prSet presAssocID="{112D6246-3F2C-42BD-99AB-A4612B2B33A4}" presName="parTx" presStyleLbl="revTx" presStyleIdx="4" presStyleCnt="8">
        <dgm:presLayoutVars>
          <dgm:chMax val="0"/>
          <dgm:chPref val="0"/>
        </dgm:presLayoutVars>
      </dgm:prSet>
      <dgm:spPr/>
    </dgm:pt>
    <dgm:pt modelId="{F628113B-BCB4-4E2D-9F9D-DEA0BFB81ED9}" type="pres">
      <dgm:prSet presAssocID="{112D6246-3F2C-42BD-99AB-A4612B2B33A4}" presName="txSpace" presStyleCnt="0"/>
      <dgm:spPr/>
    </dgm:pt>
    <dgm:pt modelId="{820BD881-70F8-486A-98B0-E1C3F3E67BB0}" type="pres">
      <dgm:prSet presAssocID="{112D6246-3F2C-42BD-99AB-A4612B2B33A4}" presName="desTx" presStyleLbl="revTx" presStyleIdx="5" presStyleCnt="8">
        <dgm:presLayoutVars/>
      </dgm:prSet>
      <dgm:spPr/>
    </dgm:pt>
    <dgm:pt modelId="{9EDC1462-0802-49BA-87BD-80462DB408BA}" type="pres">
      <dgm:prSet presAssocID="{74A6698A-CC8E-467A-B978-B699628FC91D}" presName="sibTrans" presStyleCnt="0"/>
      <dgm:spPr/>
    </dgm:pt>
    <dgm:pt modelId="{47B90B91-4E21-4DD0-B762-29F47AFA93B0}" type="pres">
      <dgm:prSet presAssocID="{187F23FF-C2D0-43D5-853D-7E75CFBF8938}" presName="compNode" presStyleCnt="0"/>
      <dgm:spPr/>
    </dgm:pt>
    <dgm:pt modelId="{38ED3A89-C839-4F70-9EE8-5C6EE25F1377}" type="pres">
      <dgm:prSet presAssocID="{187F23FF-C2D0-43D5-853D-7E75CFBF89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ADED15F-D3CA-4542-99B4-EB8D0761B22D}" type="pres">
      <dgm:prSet presAssocID="{187F23FF-C2D0-43D5-853D-7E75CFBF8938}" presName="iconSpace" presStyleCnt="0"/>
      <dgm:spPr/>
    </dgm:pt>
    <dgm:pt modelId="{504BB5C7-1B54-4EBF-97CD-63A3B138B73F}" type="pres">
      <dgm:prSet presAssocID="{187F23FF-C2D0-43D5-853D-7E75CFBF8938}" presName="parTx" presStyleLbl="revTx" presStyleIdx="6" presStyleCnt="8">
        <dgm:presLayoutVars>
          <dgm:chMax val="0"/>
          <dgm:chPref val="0"/>
        </dgm:presLayoutVars>
      </dgm:prSet>
      <dgm:spPr/>
    </dgm:pt>
    <dgm:pt modelId="{1F75AFBB-D0F8-4897-8EC3-61A27F5659E2}" type="pres">
      <dgm:prSet presAssocID="{187F23FF-C2D0-43D5-853D-7E75CFBF8938}" presName="txSpace" presStyleCnt="0"/>
      <dgm:spPr/>
    </dgm:pt>
    <dgm:pt modelId="{8150FD34-CD7F-478F-9F0F-8467B07B8DF9}" type="pres">
      <dgm:prSet presAssocID="{187F23FF-C2D0-43D5-853D-7E75CFBF8938}" presName="desTx" presStyleLbl="revTx" presStyleIdx="7" presStyleCnt="8">
        <dgm:presLayoutVars/>
      </dgm:prSet>
      <dgm:spPr/>
    </dgm:pt>
  </dgm:ptLst>
  <dgm:cxnLst>
    <dgm:cxn modelId="{D49E4C14-3282-4951-BD0B-370EE723D6F1}" type="presOf" srcId="{42B37164-68B6-4BCE-A23B-3A51BD916B22}" destId="{2BA58046-8916-419A-A678-3C3F91737E92}" srcOrd="0" destOrd="0" presId="urn:microsoft.com/office/officeart/2018/2/layout/IconLabelDescriptionList"/>
    <dgm:cxn modelId="{5B7B1B29-CC37-4552-B709-A9226C71EBE9}" type="presOf" srcId="{9E52C447-F7FE-48A8-B237-1F0E07C5D67C}" destId="{92A236A7-E8BC-4DCC-9D2D-346D3EE99FA2}" srcOrd="0" destOrd="0" presId="urn:microsoft.com/office/officeart/2018/2/layout/IconLabelDescriptionList"/>
    <dgm:cxn modelId="{941A1D38-0987-4378-B541-248799E020A9}" srcId="{187F23FF-C2D0-43D5-853D-7E75CFBF8938}" destId="{27C56147-BB9B-4F7E-9DCF-A30A332C3046}" srcOrd="0" destOrd="0" parTransId="{E566B7D8-9CA6-4955-80F2-C7D581C0B115}" sibTransId="{081CAE6C-6765-4C82-B70F-E1E439E9233A}"/>
    <dgm:cxn modelId="{DA08BF5D-EC92-4508-8C63-2044318148E1}" type="presOf" srcId="{EC147225-AB4A-4212-B861-3E972D15AB9C}" destId="{9E0BAEE3-BEDC-4316-A7C6-92EC0E9C2D0B}" srcOrd="0" destOrd="0" presId="urn:microsoft.com/office/officeart/2018/2/layout/IconLabelDescriptionList"/>
    <dgm:cxn modelId="{94B1DA79-46D9-4DA0-8420-0D8821DEF42D}" srcId="{9E52C447-F7FE-48A8-B237-1F0E07C5D67C}" destId="{112D6246-3F2C-42BD-99AB-A4612B2B33A4}" srcOrd="2" destOrd="0" parTransId="{1FFFABCC-DB9D-45B7-91CD-965C63C0C9A2}" sibTransId="{74A6698A-CC8E-467A-B978-B699628FC91D}"/>
    <dgm:cxn modelId="{64D06B7B-62B0-45E2-868D-B498F22E3362}" srcId="{9E52C447-F7FE-48A8-B237-1F0E07C5D67C}" destId="{42B37164-68B6-4BCE-A23B-3A51BD916B22}" srcOrd="1" destOrd="0" parTransId="{29E4ABDE-45BD-4E6A-AEF6-10E9C0D33E49}" sibTransId="{110E33D3-AB64-492B-9C95-B79C85049E21}"/>
    <dgm:cxn modelId="{279FDD88-34E2-4A57-BEA1-A66D8A4A23FF}" type="presOf" srcId="{14CA3C51-23A9-4D05-8DD6-09CC38E1E8DA}" destId="{D5935D3D-61D0-4796-AF0C-38AA7A5F1AB0}" srcOrd="0" destOrd="0" presId="urn:microsoft.com/office/officeart/2018/2/layout/IconLabelDescriptionList"/>
    <dgm:cxn modelId="{C3612491-381A-4540-AB5F-F31B3B34F46B}" srcId="{3779F1F5-37B5-4E00-AE30-B4535C3BFECC}" destId="{14CA3C51-23A9-4D05-8DD6-09CC38E1E8DA}" srcOrd="0" destOrd="0" parTransId="{F5471F54-EA72-47F6-B49A-A27D4BF7FE10}" sibTransId="{C3EF0EFA-531B-4AF5-B16D-C001B0F4E236}"/>
    <dgm:cxn modelId="{3E94AB91-93F1-46BA-AD8C-1A81CE88FC6C}" type="presOf" srcId="{112D6246-3F2C-42BD-99AB-A4612B2B33A4}" destId="{9629116D-F884-47B6-B62A-207320A9E6E4}" srcOrd="0" destOrd="0" presId="urn:microsoft.com/office/officeart/2018/2/layout/IconLabelDescriptionList"/>
    <dgm:cxn modelId="{F482379F-5DB0-4D1F-8368-A6FFB0B92148}" srcId="{112D6246-3F2C-42BD-99AB-A4612B2B33A4}" destId="{4DA2394A-7E77-4A11-9EFE-457A20EFEEDA}" srcOrd="0" destOrd="0" parTransId="{EEF0AC20-E96F-4073-ADB8-BC1C267188D8}" sibTransId="{CD0AAA3A-276E-481B-BB84-AABF7056E971}"/>
    <dgm:cxn modelId="{0BE4C7A2-E588-4554-8FB1-1E17928F115D}" srcId="{9E52C447-F7FE-48A8-B237-1F0E07C5D67C}" destId="{3779F1F5-37B5-4E00-AE30-B4535C3BFECC}" srcOrd="0" destOrd="0" parTransId="{026633D7-62DB-4478-83AD-DC856C872B45}" sibTransId="{213749FF-33BD-448F-8CBE-EFE7CAC0D8F5}"/>
    <dgm:cxn modelId="{86FC7AA4-2D85-433D-BED8-AA8FB851FDD2}" type="presOf" srcId="{4DA2394A-7E77-4A11-9EFE-457A20EFEEDA}" destId="{820BD881-70F8-486A-98B0-E1C3F3E67BB0}" srcOrd="0" destOrd="0" presId="urn:microsoft.com/office/officeart/2018/2/layout/IconLabelDescriptionList"/>
    <dgm:cxn modelId="{6FBFC3A8-B485-4A2D-B774-A4801F0AC755}" type="presOf" srcId="{187F23FF-C2D0-43D5-853D-7E75CFBF8938}" destId="{504BB5C7-1B54-4EBF-97CD-63A3B138B73F}" srcOrd="0" destOrd="0" presId="urn:microsoft.com/office/officeart/2018/2/layout/IconLabelDescriptionList"/>
    <dgm:cxn modelId="{2D2CEEB0-0A21-46C7-A2D9-BFB1C3BBE913}" srcId="{42B37164-68B6-4BCE-A23B-3A51BD916B22}" destId="{EC147225-AB4A-4212-B861-3E972D15AB9C}" srcOrd="0" destOrd="0" parTransId="{DBEC4D05-E6CC-4A4C-85C5-50A5B1157316}" sibTransId="{76BEADB7-3F41-4EEE-82D6-204759EEF758}"/>
    <dgm:cxn modelId="{03CA74C8-D1A4-49AA-87AF-5E239FCC38DA}" type="presOf" srcId="{3779F1F5-37B5-4E00-AE30-B4535C3BFECC}" destId="{924B5902-A546-4160-A739-41FE83530DE0}" srcOrd="0" destOrd="0" presId="urn:microsoft.com/office/officeart/2018/2/layout/IconLabelDescriptionList"/>
    <dgm:cxn modelId="{E5597ADB-2B87-463F-835C-C4FFDD10EFE7}" type="presOf" srcId="{27C56147-BB9B-4F7E-9DCF-A30A332C3046}" destId="{8150FD34-CD7F-478F-9F0F-8467B07B8DF9}" srcOrd="0" destOrd="0" presId="urn:microsoft.com/office/officeart/2018/2/layout/IconLabelDescriptionList"/>
    <dgm:cxn modelId="{614604FA-58F9-4899-A8B1-3417CB1DADC9}" srcId="{9E52C447-F7FE-48A8-B237-1F0E07C5D67C}" destId="{187F23FF-C2D0-43D5-853D-7E75CFBF8938}" srcOrd="3" destOrd="0" parTransId="{399F6CC7-C923-4915-8F2B-AEB89697C528}" sibTransId="{8C98A260-E12C-4EDA-B3D7-AE03828FA785}"/>
    <dgm:cxn modelId="{EF0513C3-61BC-42D8-B10B-9859B06E8A9C}" type="presParOf" srcId="{92A236A7-E8BC-4DCC-9D2D-346D3EE99FA2}" destId="{F961DB79-CDE5-4FB0-BAE7-D1D0FE4C7F56}" srcOrd="0" destOrd="0" presId="urn:microsoft.com/office/officeart/2018/2/layout/IconLabelDescriptionList"/>
    <dgm:cxn modelId="{990CBE51-82FB-4E74-B74F-A8BC4FBDE766}" type="presParOf" srcId="{F961DB79-CDE5-4FB0-BAE7-D1D0FE4C7F56}" destId="{69582F71-E332-4C76-97E5-75C0105C9EDB}" srcOrd="0" destOrd="0" presId="urn:microsoft.com/office/officeart/2018/2/layout/IconLabelDescriptionList"/>
    <dgm:cxn modelId="{3E6F153E-E810-49A1-A97D-0DB4AF3C56E0}" type="presParOf" srcId="{F961DB79-CDE5-4FB0-BAE7-D1D0FE4C7F56}" destId="{256B92AC-FB6E-44E9-BA11-43126E2401B5}" srcOrd="1" destOrd="0" presId="urn:microsoft.com/office/officeart/2018/2/layout/IconLabelDescriptionList"/>
    <dgm:cxn modelId="{A84F4687-9C7D-48A8-A3C1-74102394F579}" type="presParOf" srcId="{F961DB79-CDE5-4FB0-BAE7-D1D0FE4C7F56}" destId="{924B5902-A546-4160-A739-41FE83530DE0}" srcOrd="2" destOrd="0" presId="urn:microsoft.com/office/officeart/2018/2/layout/IconLabelDescriptionList"/>
    <dgm:cxn modelId="{ADE314F4-C9A1-41F0-B8A2-EF7D3A6EFB8C}" type="presParOf" srcId="{F961DB79-CDE5-4FB0-BAE7-D1D0FE4C7F56}" destId="{87F6DFF4-8FB0-4A08-969B-5545978EB647}" srcOrd="3" destOrd="0" presId="urn:microsoft.com/office/officeart/2018/2/layout/IconLabelDescriptionList"/>
    <dgm:cxn modelId="{C5049266-92FC-4F77-800C-FF43F480D2E3}" type="presParOf" srcId="{F961DB79-CDE5-4FB0-BAE7-D1D0FE4C7F56}" destId="{D5935D3D-61D0-4796-AF0C-38AA7A5F1AB0}" srcOrd="4" destOrd="0" presId="urn:microsoft.com/office/officeart/2018/2/layout/IconLabelDescriptionList"/>
    <dgm:cxn modelId="{3EA37549-BA56-445A-904B-3BC912A6EBCB}" type="presParOf" srcId="{92A236A7-E8BC-4DCC-9D2D-346D3EE99FA2}" destId="{1B8F472B-B76E-45B3-9CB9-C980FBABA1C5}" srcOrd="1" destOrd="0" presId="urn:microsoft.com/office/officeart/2018/2/layout/IconLabelDescriptionList"/>
    <dgm:cxn modelId="{60A96C77-60FD-4ED4-844B-411323D16889}" type="presParOf" srcId="{92A236A7-E8BC-4DCC-9D2D-346D3EE99FA2}" destId="{FCE1514F-287C-4C99-B3D4-7F6B460B8D9D}" srcOrd="2" destOrd="0" presId="urn:microsoft.com/office/officeart/2018/2/layout/IconLabelDescriptionList"/>
    <dgm:cxn modelId="{0C3C4F4C-11DA-463D-BB7D-A23C13E53991}" type="presParOf" srcId="{FCE1514F-287C-4C99-B3D4-7F6B460B8D9D}" destId="{2E6D4348-BCE6-4A64-922B-F6DF114DE7DB}" srcOrd="0" destOrd="0" presId="urn:microsoft.com/office/officeart/2018/2/layout/IconLabelDescriptionList"/>
    <dgm:cxn modelId="{B0DE656F-F2CF-44F0-B670-DA2E5E70DCBE}" type="presParOf" srcId="{FCE1514F-287C-4C99-B3D4-7F6B460B8D9D}" destId="{52372B22-2508-4877-93E6-266EA9E90607}" srcOrd="1" destOrd="0" presId="urn:microsoft.com/office/officeart/2018/2/layout/IconLabelDescriptionList"/>
    <dgm:cxn modelId="{F4E7E8B6-7222-46CF-999F-435D387AE3D0}" type="presParOf" srcId="{FCE1514F-287C-4C99-B3D4-7F6B460B8D9D}" destId="{2BA58046-8916-419A-A678-3C3F91737E92}" srcOrd="2" destOrd="0" presId="urn:microsoft.com/office/officeart/2018/2/layout/IconLabelDescriptionList"/>
    <dgm:cxn modelId="{BE0590B5-F8FD-42B6-BE9C-F73391638202}" type="presParOf" srcId="{FCE1514F-287C-4C99-B3D4-7F6B460B8D9D}" destId="{A5173A81-4C30-42B1-B4A4-1580022FC812}" srcOrd="3" destOrd="0" presId="urn:microsoft.com/office/officeart/2018/2/layout/IconLabelDescriptionList"/>
    <dgm:cxn modelId="{93392D96-FD1B-414C-AF5D-B32543880AA4}" type="presParOf" srcId="{FCE1514F-287C-4C99-B3D4-7F6B460B8D9D}" destId="{9E0BAEE3-BEDC-4316-A7C6-92EC0E9C2D0B}" srcOrd="4" destOrd="0" presId="urn:microsoft.com/office/officeart/2018/2/layout/IconLabelDescriptionList"/>
    <dgm:cxn modelId="{2AE6CB02-084E-48A2-903C-B10BCEDF42F3}" type="presParOf" srcId="{92A236A7-E8BC-4DCC-9D2D-346D3EE99FA2}" destId="{FF167A04-8F9E-46C4-A809-E27C2C10592D}" srcOrd="3" destOrd="0" presId="urn:microsoft.com/office/officeart/2018/2/layout/IconLabelDescriptionList"/>
    <dgm:cxn modelId="{20AD8F3D-CEC6-49CF-A855-FAD692D747D2}" type="presParOf" srcId="{92A236A7-E8BC-4DCC-9D2D-346D3EE99FA2}" destId="{67B683A1-71D6-4BF1-AFD1-7D13C71ABBC2}" srcOrd="4" destOrd="0" presId="urn:microsoft.com/office/officeart/2018/2/layout/IconLabelDescriptionList"/>
    <dgm:cxn modelId="{B9DD3890-CACA-4B09-85E9-24DE8C60245B}" type="presParOf" srcId="{67B683A1-71D6-4BF1-AFD1-7D13C71ABBC2}" destId="{83DFBE6D-5BB2-43B0-8418-3717DC9E26E5}" srcOrd="0" destOrd="0" presId="urn:microsoft.com/office/officeart/2018/2/layout/IconLabelDescriptionList"/>
    <dgm:cxn modelId="{E7D6EAA2-1858-4D87-92B3-D6327894E03F}" type="presParOf" srcId="{67B683A1-71D6-4BF1-AFD1-7D13C71ABBC2}" destId="{273DDEBE-2EE9-43C2-94BC-56519F8C204B}" srcOrd="1" destOrd="0" presId="urn:microsoft.com/office/officeart/2018/2/layout/IconLabelDescriptionList"/>
    <dgm:cxn modelId="{A4F5A5A6-59BD-43F8-998F-A99FDB07D404}" type="presParOf" srcId="{67B683A1-71D6-4BF1-AFD1-7D13C71ABBC2}" destId="{9629116D-F884-47B6-B62A-207320A9E6E4}" srcOrd="2" destOrd="0" presId="urn:microsoft.com/office/officeart/2018/2/layout/IconLabelDescriptionList"/>
    <dgm:cxn modelId="{8437F9F2-F4E9-4D84-883C-474B5E485834}" type="presParOf" srcId="{67B683A1-71D6-4BF1-AFD1-7D13C71ABBC2}" destId="{F628113B-BCB4-4E2D-9F9D-DEA0BFB81ED9}" srcOrd="3" destOrd="0" presId="urn:microsoft.com/office/officeart/2018/2/layout/IconLabelDescriptionList"/>
    <dgm:cxn modelId="{FC435CE9-10CE-44A7-9AC8-F0A4DD77E634}" type="presParOf" srcId="{67B683A1-71D6-4BF1-AFD1-7D13C71ABBC2}" destId="{820BD881-70F8-486A-98B0-E1C3F3E67BB0}" srcOrd="4" destOrd="0" presId="urn:microsoft.com/office/officeart/2018/2/layout/IconLabelDescriptionList"/>
    <dgm:cxn modelId="{D34C505D-5F4D-433E-94BE-B7A5691A453D}" type="presParOf" srcId="{92A236A7-E8BC-4DCC-9D2D-346D3EE99FA2}" destId="{9EDC1462-0802-49BA-87BD-80462DB408BA}" srcOrd="5" destOrd="0" presId="urn:microsoft.com/office/officeart/2018/2/layout/IconLabelDescriptionList"/>
    <dgm:cxn modelId="{4EE79169-C7DA-4634-9121-F9AA60C85C58}" type="presParOf" srcId="{92A236A7-E8BC-4DCC-9D2D-346D3EE99FA2}" destId="{47B90B91-4E21-4DD0-B762-29F47AFA93B0}" srcOrd="6" destOrd="0" presId="urn:microsoft.com/office/officeart/2018/2/layout/IconLabelDescriptionList"/>
    <dgm:cxn modelId="{31E343D8-0B9C-49F2-A5E9-A87EBD6C1A72}" type="presParOf" srcId="{47B90B91-4E21-4DD0-B762-29F47AFA93B0}" destId="{38ED3A89-C839-4F70-9EE8-5C6EE25F1377}" srcOrd="0" destOrd="0" presId="urn:microsoft.com/office/officeart/2018/2/layout/IconLabelDescriptionList"/>
    <dgm:cxn modelId="{79C77575-C752-41CA-B560-BD215C0B5F92}" type="presParOf" srcId="{47B90B91-4E21-4DD0-B762-29F47AFA93B0}" destId="{9ADED15F-D3CA-4542-99B4-EB8D0761B22D}" srcOrd="1" destOrd="0" presId="urn:microsoft.com/office/officeart/2018/2/layout/IconLabelDescriptionList"/>
    <dgm:cxn modelId="{A393783F-532A-4B69-8F91-D40E9EA84A20}" type="presParOf" srcId="{47B90B91-4E21-4DD0-B762-29F47AFA93B0}" destId="{504BB5C7-1B54-4EBF-97CD-63A3B138B73F}" srcOrd="2" destOrd="0" presId="urn:microsoft.com/office/officeart/2018/2/layout/IconLabelDescriptionList"/>
    <dgm:cxn modelId="{7BF151DF-B294-4286-B6F1-5FF37D6533E8}" type="presParOf" srcId="{47B90B91-4E21-4DD0-B762-29F47AFA93B0}" destId="{1F75AFBB-D0F8-4897-8EC3-61A27F5659E2}" srcOrd="3" destOrd="0" presId="urn:microsoft.com/office/officeart/2018/2/layout/IconLabelDescriptionList"/>
    <dgm:cxn modelId="{7266B8F2-AA09-4643-80CF-9B143EC8DC3E}" type="presParOf" srcId="{47B90B91-4E21-4DD0-B762-29F47AFA93B0}" destId="{8150FD34-CD7F-478F-9F0F-8467B07B8DF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68E90-4285-499D-8A9F-804E5CFE2471}">
      <dsp:nvSpPr>
        <dsp:cNvPr id="0" name=""/>
        <dsp:cNvSpPr/>
      </dsp:nvSpPr>
      <dsp:spPr>
        <a:xfrm>
          <a:off x="838398" y="1333253"/>
          <a:ext cx="665628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C40D1-98A3-40FF-9000-9BCD645F9891}">
      <dsp:nvSpPr>
        <dsp:cNvPr id="0" name=""/>
        <dsp:cNvSpPr/>
      </dsp:nvSpPr>
      <dsp:spPr>
        <a:xfrm>
          <a:off x="1543964" y="1277377"/>
          <a:ext cx="76547" cy="14376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02D0B-ABA4-42E7-8F83-2ABF23F76943}">
      <dsp:nvSpPr>
        <dsp:cNvPr id="0" name=""/>
        <dsp:cNvSpPr/>
      </dsp:nvSpPr>
      <dsp:spPr>
        <a:xfrm>
          <a:off x="438613" y="1016708"/>
          <a:ext cx="633163" cy="633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31338" y="1109433"/>
        <a:ext cx="447713" cy="447713"/>
      </dsp:txXfrm>
    </dsp:sp>
    <dsp:sp modelId="{D525C700-7B3A-4953-9AC3-50DE27FCF105}">
      <dsp:nvSpPr>
        <dsp:cNvPr id="0" name=""/>
        <dsp:cNvSpPr/>
      </dsp:nvSpPr>
      <dsp:spPr>
        <a:xfrm>
          <a:off x="6363" y="1815462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ADR (average daily revenue)</a:t>
          </a:r>
          <a:r>
            <a:rPr lang="en-IN" sz="1100" kern="1200"/>
            <a:t> - average payment for rooms sold in a given time period.</a:t>
          </a:r>
          <a:endParaRPr lang="en-US" sz="1100" kern="1200"/>
        </a:p>
      </dsp:txBody>
      <dsp:txXfrm>
        <a:off x="6363" y="2114995"/>
        <a:ext cx="1497663" cy="1666067"/>
      </dsp:txXfrm>
    </dsp:sp>
    <dsp:sp modelId="{894FE8AC-DD83-4807-9A44-80AEA9D6B48B}">
      <dsp:nvSpPr>
        <dsp:cNvPr id="0" name=""/>
        <dsp:cNvSpPr/>
      </dsp:nvSpPr>
      <dsp:spPr>
        <a:xfrm>
          <a:off x="1670434" y="1333271"/>
          <a:ext cx="1497663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4C30B-FB0A-4F69-A2AD-7525CD53CBDA}">
      <dsp:nvSpPr>
        <dsp:cNvPr id="0" name=""/>
        <dsp:cNvSpPr/>
      </dsp:nvSpPr>
      <dsp:spPr>
        <a:xfrm>
          <a:off x="3208035" y="1277391"/>
          <a:ext cx="76547" cy="143783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C2D06-0A26-485D-9111-BB29557372BD}">
      <dsp:nvSpPr>
        <dsp:cNvPr id="0" name=""/>
        <dsp:cNvSpPr/>
      </dsp:nvSpPr>
      <dsp:spPr>
        <a:xfrm>
          <a:off x="2102684" y="1016725"/>
          <a:ext cx="633163" cy="6331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195409" y="1109450"/>
        <a:ext cx="447713" cy="447713"/>
      </dsp:txXfrm>
    </dsp:sp>
    <dsp:sp modelId="{681A439F-A534-47C5-96FC-A1929E1FC770}">
      <dsp:nvSpPr>
        <dsp:cNvPr id="0" name=""/>
        <dsp:cNvSpPr/>
      </dsp:nvSpPr>
      <dsp:spPr>
        <a:xfrm>
          <a:off x="1670434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DBRN (daily booked room nights)</a:t>
          </a:r>
          <a:r>
            <a:rPr lang="en-IN" sz="1100" kern="1200"/>
            <a:t> - average numbers of rooms booked per day during a time period.</a:t>
          </a:r>
          <a:endParaRPr lang="en-US" sz="1100" kern="1200"/>
        </a:p>
      </dsp:txBody>
      <dsp:txXfrm>
        <a:off x="1670434" y="2115039"/>
        <a:ext cx="1497663" cy="1666067"/>
      </dsp:txXfrm>
    </dsp:sp>
    <dsp:sp modelId="{79945056-FD41-4A5B-A64A-0D525213B9A2}">
      <dsp:nvSpPr>
        <dsp:cNvPr id="0" name=""/>
        <dsp:cNvSpPr/>
      </dsp:nvSpPr>
      <dsp:spPr>
        <a:xfrm>
          <a:off x="3334504" y="1333271"/>
          <a:ext cx="1497663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21AC2-20E6-44A9-95F9-48E7E3D245A0}">
      <dsp:nvSpPr>
        <dsp:cNvPr id="0" name=""/>
        <dsp:cNvSpPr/>
      </dsp:nvSpPr>
      <dsp:spPr>
        <a:xfrm>
          <a:off x="4872106" y="1277391"/>
          <a:ext cx="76547" cy="143783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0C2CD-3D36-4D60-9ADE-F3973A744C7C}">
      <dsp:nvSpPr>
        <dsp:cNvPr id="0" name=""/>
        <dsp:cNvSpPr/>
      </dsp:nvSpPr>
      <dsp:spPr>
        <a:xfrm>
          <a:off x="3766755" y="1016725"/>
          <a:ext cx="633163" cy="6331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859480" y="1109450"/>
        <a:ext cx="447713" cy="447713"/>
      </dsp:txXfrm>
    </dsp:sp>
    <dsp:sp modelId="{5690A3DF-7546-4987-B1EA-EA722D56E07C}">
      <dsp:nvSpPr>
        <dsp:cNvPr id="0" name=""/>
        <dsp:cNvSpPr/>
      </dsp:nvSpPr>
      <dsp:spPr>
        <a:xfrm>
          <a:off x="3334504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DSRN (daily sellable room nights)</a:t>
          </a:r>
          <a:r>
            <a:rPr lang="en-IN" sz="1100" kern="1200"/>
            <a:t> - average numbers of rooms available for sale per day during a time period.</a:t>
          </a:r>
          <a:endParaRPr lang="en-US" sz="1100" kern="1200"/>
        </a:p>
      </dsp:txBody>
      <dsp:txXfrm>
        <a:off x="3334504" y="2115039"/>
        <a:ext cx="1497663" cy="1666067"/>
      </dsp:txXfrm>
    </dsp:sp>
    <dsp:sp modelId="{35697761-C927-40BE-967E-AB46830BBD7E}">
      <dsp:nvSpPr>
        <dsp:cNvPr id="0" name=""/>
        <dsp:cNvSpPr/>
      </dsp:nvSpPr>
      <dsp:spPr>
        <a:xfrm>
          <a:off x="4998575" y="1333271"/>
          <a:ext cx="1497663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6CDE-1101-4588-A98D-3FF0AB8BCEA8}">
      <dsp:nvSpPr>
        <dsp:cNvPr id="0" name=""/>
        <dsp:cNvSpPr/>
      </dsp:nvSpPr>
      <dsp:spPr>
        <a:xfrm>
          <a:off x="6536177" y="1277391"/>
          <a:ext cx="76547" cy="14378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01867-AFFF-4B18-BEDA-28517C233501}">
      <dsp:nvSpPr>
        <dsp:cNvPr id="0" name=""/>
        <dsp:cNvSpPr/>
      </dsp:nvSpPr>
      <dsp:spPr>
        <a:xfrm>
          <a:off x="5430825" y="1016725"/>
          <a:ext cx="633163" cy="6331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523550" y="1109450"/>
        <a:ext cx="447713" cy="447713"/>
      </dsp:txXfrm>
    </dsp:sp>
    <dsp:sp modelId="{3F202DF8-5A00-4DD7-A1B9-2877F600C792}">
      <dsp:nvSpPr>
        <dsp:cNvPr id="0" name=""/>
        <dsp:cNvSpPr/>
      </dsp:nvSpPr>
      <dsp:spPr>
        <a:xfrm>
          <a:off x="4998575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DURN (daily utilized room nights)</a:t>
          </a:r>
          <a:r>
            <a:rPr lang="en-IN" sz="1100" kern="1200"/>
            <a:t> - average numbers of rooms successfully used by customers per day during a time period.</a:t>
          </a:r>
          <a:endParaRPr lang="en-US" sz="1100" kern="1200"/>
        </a:p>
      </dsp:txBody>
      <dsp:txXfrm>
        <a:off x="4998575" y="2115039"/>
        <a:ext cx="1497663" cy="1666067"/>
      </dsp:txXfrm>
    </dsp:sp>
    <dsp:sp modelId="{8130CF7F-771C-4B57-9EA1-2423111DCEB4}">
      <dsp:nvSpPr>
        <dsp:cNvPr id="0" name=""/>
        <dsp:cNvSpPr/>
      </dsp:nvSpPr>
      <dsp:spPr>
        <a:xfrm>
          <a:off x="6662646" y="1333271"/>
          <a:ext cx="1497663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BC79-86C2-4D6B-9C05-EF15BF73057E}">
      <dsp:nvSpPr>
        <dsp:cNvPr id="0" name=""/>
        <dsp:cNvSpPr/>
      </dsp:nvSpPr>
      <dsp:spPr>
        <a:xfrm>
          <a:off x="8200247" y="1277391"/>
          <a:ext cx="76547" cy="143783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9765B-EA20-44FB-A673-9F39F0AE4328}">
      <dsp:nvSpPr>
        <dsp:cNvPr id="0" name=""/>
        <dsp:cNvSpPr/>
      </dsp:nvSpPr>
      <dsp:spPr>
        <a:xfrm>
          <a:off x="7094896" y="1016725"/>
          <a:ext cx="633163" cy="6331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</a:t>
          </a:r>
        </a:p>
      </dsp:txBody>
      <dsp:txXfrm>
        <a:off x="7187621" y="1109450"/>
        <a:ext cx="447713" cy="447713"/>
      </dsp:txXfrm>
    </dsp:sp>
    <dsp:sp modelId="{F6E3C2E3-FA0B-4B1C-B94A-5B1580A21674}">
      <dsp:nvSpPr>
        <dsp:cNvPr id="0" name=""/>
        <dsp:cNvSpPr/>
      </dsp:nvSpPr>
      <dsp:spPr>
        <a:xfrm>
          <a:off x="6662646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RevPAR (Revenue Per Available Room)</a:t>
          </a:r>
          <a:r>
            <a:rPr lang="en-IN" sz="1100" kern="1200"/>
            <a:t> - RevPAR represents the revenue generated per available room, whether or not they are occupied.</a:t>
          </a:r>
          <a:endParaRPr lang="en-US" sz="1100" kern="1200"/>
        </a:p>
      </dsp:txBody>
      <dsp:txXfrm>
        <a:off x="6662646" y="2115039"/>
        <a:ext cx="1497663" cy="1666067"/>
      </dsp:txXfrm>
    </dsp:sp>
    <dsp:sp modelId="{AF31EF79-7156-4690-9559-914887CB6689}">
      <dsp:nvSpPr>
        <dsp:cNvPr id="0" name=""/>
        <dsp:cNvSpPr/>
      </dsp:nvSpPr>
      <dsp:spPr>
        <a:xfrm>
          <a:off x="8326717" y="1333271"/>
          <a:ext cx="1497663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82AF8-0E98-464E-9F8D-ED49B4666C13}">
      <dsp:nvSpPr>
        <dsp:cNvPr id="0" name=""/>
        <dsp:cNvSpPr/>
      </dsp:nvSpPr>
      <dsp:spPr>
        <a:xfrm>
          <a:off x="9864318" y="1277391"/>
          <a:ext cx="76547" cy="14378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93D08-732E-40D9-933C-92E357AD9128}">
      <dsp:nvSpPr>
        <dsp:cNvPr id="0" name=""/>
        <dsp:cNvSpPr/>
      </dsp:nvSpPr>
      <dsp:spPr>
        <a:xfrm>
          <a:off x="8758967" y="1016725"/>
          <a:ext cx="633163" cy="633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</a:t>
          </a:r>
        </a:p>
      </dsp:txBody>
      <dsp:txXfrm>
        <a:off x="8851692" y="1109450"/>
        <a:ext cx="447713" cy="447713"/>
      </dsp:txXfrm>
    </dsp:sp>
    <dsp:sp modelId="{349C90E6-4CF5-42EB-9B9A-DBF88D222EED}">
      <dsp:nvSpPr>
        <dsp:cNvPr id="0" name=""/>
        <dsp:cNvSpPr/>
      </dsp:nvSpPr>
      <dsp:spPr>
        <a:xfrm>
          <a:off x="8326717" y="1815506"/>
          <a:ext cx="149766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37" tIns="165100" rIns="11813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Realization %</a:t>
          </a:r>
          <a:r>
            <a:rPr lang="en-IN" sz="1100" kern="1200"/>
            <a:t> - percentage of successfully checked out bookings over all bookings made.</a:t>
          </a:r>
          <a:endParaRPr lang="en-US" sz="1100" kern="1200"/>
        </a:p>
      </dsp:txBody>
      <dsp:txXfrm>
        <a:off x="8326717" y="2115039"/>
        <a:ext cx="1497663" cy="1666067"/>
      </dsp:txXfrm>
    </dsp:sp>
    <dsp:sp modelId="{720A86CF-B406-4988-BCDD-29BE23EA4F2C}">
      <dsp:nvSpPr>
        <dsp:cNvPr id="0" name=""/>
        <dsp:cNvSpPr/>
      </dsp:nvSpPr>
      <dsp:spPr>
        <a:xfrm>
          <a:off x="9990788" y="1333271"/>
          <a:ext cx="748831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B0F34-FE22-45C1-A4D7-352F56A77F00}">
      <dsp:nvSpPr>
        <dsp:cNvPr id="0" name=""/>
        <dsp:cNvSpPr/>
      </dsp:nvSpPr>
      <dsp:spPr>
        <a:xfrm>
          <a:off x="10423038" y="1016725"/>
          <a:ext cx="633163" cy="6331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70" tIns="24570" rIns="24570" bIns="2457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7</a:t>
          </a:r>
        </a:p>
      </dsp:txBody>
      <dsp:txXfrm>
        <a:off x="10515763" y="1109450"/>
        <a:ext cx="447713" cy="447713"/>
      </dsp:txXfrm>
    </dsp:sp>
    <dsp:sp modelId="{E22FF830-2817-4FF0-B9D2-2E9AB2A80164}">
      <dsp:nvSpPr>
        <dsp:cNvPr id="0" name=""/>
        <dsp:cNvSpPr/>
      </dsp:nvSpPr>
      <dsp:spPr>
        <a:xfrm>
          <a:off x="9990788" y="1815506"/>
          <a:ext cx="156096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131" tIns="165100" rIns="12313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Occupancy %</a:t>
          </a:r>
          <a:r>
            <a:rPr lang="en-IN" sz="1100" kern="1200"/>
            <a:t> - percentage of total successful bookings happened to the total rooms capacity.</a:t>
          </a:r>
          <a:endParaRPr lang="en-US" sz="1100" kern="1200"/>
        </a:p>
      </dsp:txBody>
      <dsp:txXfrm>
        <a:off x="9990788" y="2127699"/>
        <a:ext cx="1560964" cy="1653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D61F-99A0-4400-B8AF-F5D12DBCF71D}">
      <dsp:nvSpPr>
        <dsp:cNvPr id="0" name=""/>
        <dsp:cNvSpPr/>
      </dsp:nvSpPr>
      <dsp:spPr>
        <a:xfrm>
          <a:off x="0" y="163777"/>
          <a:ext cx="666943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Revenue:</a:t>
          </a:r>
          <a:endParaRPr lang="en-US" sz="2200" kern="1200"/>
        </a:p>
      </dsp:txBody>
      <dsp:txXfrm>
        <a:off x="25759" y="189536"/>
        <a:ext cx="6617913" cy="476152"/>
      </dsp:txXfrm>
    </dsp:sp>
    <dsp:sp modelId="{F2E72EE4-8FFB-42E7-81D3-73BA096F7F9D}">
      <dsp:nvSpPr>
        <dsp:cNvPr id="0" name=""/>
        <dsp:cNvSpPr/>
      </dsp:nvSpPr>
      <dsp:spPr>
        <a:xfrm>
          <a:off x="0" y="69144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Mumbai: Highest revenue at 669M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Delhi: Lowest revenue at 290.92M</a:t>
          </a:r>
          <a:endParaRPr lang="en-US" sz="1700" kern="1200"/>
        </a:p>
      </dsp:txBody>
      <dsp:txXfrm>
        <a:off x="0" y="691447"/>
        <a:ext cx="6669431" cy="580635"/>
      </dsp:txXfrm>
    </dsp:sp>
    <dsp:sp modelId="{983C8B7F-152F-462F-AF08-A7B96E8CD609}">
      <dsp:nvSpPr>
        <dsp:cNvPr id="0" name=""/>
        <dsp:cNvSpPr/>
      </dsp:nvSpPr>
      <dsp:spPr>
        <a:xfrm>
          <a:off x="0" y="1272082"/>
          <a:ext cx="6669431" cy="527670"/>
        </a:xfrm>
        <a:prstGeom prst="roundRect">
          <a:avLst/>
        </a:prstGeom>
        <a:solidFill>
          <a:schemeClr val="accent2">
            <a:hueOff val="-5020914"/>
            <a:satOff val="-69"/>
            <a:lumOff val="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Revenue by Category:</a:t>
          </a:r>
          <a:endParaRPr lang="en-US" sz="2200" kern="1200"/>
        </a:p>
      </dsp:txBody>
      <dsp:txXfrm>
        <a:off x="25759" y="1297841"/>
        <a:ext cx="6617913" cy="476152"/>
      </dsp:txXfrm>
    </dsp:sp>
    <dsp:sp modelId="{A90AC66F-C9AE-4E32-A016-9164AA44F6DA}">
      <dsp:nvSpPr>
        <dsp:cNvPr id="0" name=""/>
        <dsp:cNvSpPr/>
      </dsp:nvSpPr>
      <dsp:spPr>
        <a:xfrm>
          <a:off x="0" y="1799752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Luxury: 61.62% of total revenue (1.69B)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Business: 38.82% of total revenue</a:t>
          </a:r>
          <a:endParaRPr lang="en-US" sz="1700" kern="1200"/>
        </a:p>
      </dsp:txBody>
      <dsp:txXfrm>
        <a:off x="0" y="1799752"/>
        <a:ext cx="6669431" cy="580635"/>
      </dsp:txXfrm>
    </dsp:sp>
    <dsp:sp modelId="{9E1171D2-57E4-4D34-9EFC-4EE6FCBFB0B5}">
      <dsp:nvSpPr>
        <dsp:cNvPr id="0" name=""/>
        <dsp:cNvSpPr/>
      </dsp:nvSpPr>
      <dsp:spPr>
        <a:xfrm>
          <a:off x="0" y="2380387"/>
          <a:ext cx="6669431" cy="527670"/>
        </a:xfrm>
        <a:prstGeom prst="roundRect">
          <a:avLst/>
        </a:prstGeom>
        <a:solidFill>
          <a:schemeClr val="accent2">
            <a:hueOff val="-10041828"/>
            <a:satOff val="-139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Occupancy Rates:</a:t>
          </a:r>
          <a:endParaRPr lang="en-US" sz="2200" kern="1200"/>
        </a:p>
      </dsp:txBody>
      <dsp:txXfrm>
        <a:off x="25759" y="2406146"/>
        <a:ext cx="6617913" cy="476152"/>
      </dsp:txXfrm>
    </dsp:sp>
    <dsp:sp modelId="{0BCE1FAF-0C5D-4113-B2FC-AAB852F5EDF2}">
      <dsp:nvSpPr>
        <dsp:cNvPr id="0" name=""/>
        <dsp:cNvSpPr/>
      </dsp:nvSpPr>
      <dsp:spPr>
        <a:xfrm>
          <a:off x="0" y="290805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Delhi: Highest at 60.44% despite the lowest DSRN (435)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Bangalore: Lowest at 55.68%</a:t>
          </a:r>
          <a:endParaRPr lang="en-US" sz="1700" kern="1200"/>
        </a:p>
      </dsp:txBody>
      <dsp:txXfrm>
        <a:off x="0" y="2908057"/>
        <a:ext cx="6669431" cy="580635"/>
      </dsp:txXfrm>
    </dsp:sp>
    <dsp:sp modelId="{F4CCDEFB-042D-4317-84DC-14EF33A577E6}">
      <dsp:nvSpPr>
        <dsp:cNvPr id="0" name=""/>
        <dsp:cNvSpPr/>
      </dsp:nvSpPr>
      <dsp:spPr>
        <a:xfrm>
          <a:off x="0" y="3488692"/>
          <a:ext cx="6669431" cy="527670"/>
        </a:xfrm>
        <a:prstGeom prst="roundRect">
          <a:avLst/>
        </a:prstGeom>
        <a:solidFill>
          <a:schemeClr val="accent2">
            <a:hueOff val="-15062742"/>
            <a:satOff val="-208"/>
            <a:lumOff val="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Top Performer:</a:t>
          </a:r>
          <a:endParaRPr lang="en-US" sz="2200" kern="1200"/>
        </a:p>
      </dsp:txBody>
      <dsp:txXfrm>
        <a:off x="25759" y="3514451"/>
        <a:ext cx="6617913" cy="476152"/>
      </dsp:txXfrm>
    </dsp:sp>
    <dsp:sp modelId="{47BDA810-757A-42C3-B9B9-442799523E78}">
      <dsp:nvSpPr>
        <dsp:cNvPr id="0" name=""/>
        <dsp:cNvSpPr/>
      </dsp:nvSpPr>
      <dsp:spPr>
        <a:xfrm>
          <a:off x="0" y="4016362"/>
          <a:ext cx="6669431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AtliQ Exotica: Best performer with 316M revenue, 3.62 average rating, 57.20% occupancy, and 24.39% cancellation rate</a:t>
          </a:r>
          <a:endParaRPr lang="en-US" sz="1700" kern="1200"/>
        </a:p>
      </dsp:txBody>
      <dsp:txXfrm>
        <a:off x="0" y="4016362"/>
        <a:ext cx="6669431" cy="535095"/>
      </dsp:txXfrm>
    </dsp:sp>
    <dsp:sp modelId="{ACB67EBA-553B-4BF4-A752-598FEBC2FCCB}">
      <dsp:nvSpPr>
        <dsp:cNvPr id="0" name=""/>
        <dsp:cNvSpPr/>
      </dsp:nvSpPr>
      <dsp:spPr>
        <a:xfrm>
          <a:off x="0" y="4551457"/>
          <a:ext cx="6669431" cy="527670"/>
        </a:xfrm>
        <a:prstGeom prst="roundRect">
          <a:avLst/>
        </a:prstGeom>
        <a:solidFill>
          <a:schemeClr val="accent2">
            <a:hueOff val="-20083656"/>
            <a:satOff val="-278"/>
            <a:lumOff val="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Weekend Insights:</a:t>
          </a:r>
          <a:endParaRPr lang="en-US" sz="2200" kern="1200"/>
        </a:p>
      </dsp:txBody>
      <dsp:txXfrm>
        <a:off x="25759" y="4577216"/>
        <a:ext cx="6617913" cy="476152"/>
      </dsp:txXfrm>
    </dsp:sp>
    <dsp:sp modelId="{113EDDCF-ABB1-44B8-960A-8B77DFDA1B1E}">
      <dsp:nvSpPr>
        <dsp:cNvPr id="0" name=""/>
        <dsp:cNvSpPr/>
      </dsp:nvSpPr>
      <dsp:spPr>
        <a:xfrm>
          <a:off x="0" y="5079127"/>
          <a:ext cx="6669431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Weekend (Fri-Sat): 7% higher occupancy compared to weekdays; negligible difference in RevPAR</a:t>
          </a:r>
          <a:endParaRPr lang="en-US" sz="1700" kern="1200"/>
        </a:p>
      </dsp:txBody>
      <dsp:txXfrm>
        <a:off x="0" y="5079127"/>
        <a:ext cx="6669431" cy="535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8F5E5-8D11-4C8D-B330-14D5674CA0B8}">
      <dsp:nvSpPr>
        <dsp:cNvPr id="0" name=""/>
        <dsp:cNvSpPr/>
      </dsp:nvSpPr>
      <dsp:spPr>
        <a:xfrm>
          <a:off x="0" y="72697"/>
          <a:ext cx="666943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Monthly Revenue:</a:t>
          </a:r>
          <a:endParaRPr lang="en-US" sz="2200" kern="1200"/>
        </a:p>
      </dsp:txBody>
      <dsp:txXfrm>
        <a:off x="25759" y="98456"/>
        <a:ext cx="6617913" cy="476152"/>
      </dsp:txXfrm>
    </dsp:sp>
    <dsp:sp modelId="{6E6C90F1-181C-487A-BC9A-E384A4D5E5D8}">
      <dsp:nvSpPr>
        <dsp:cNvPr id="0" name=""/>
        <dsp:cNvSpPr/>
      </dsp:nvSpPr>
      <dsp:spPr>
        <a:xfrm>
          <a:off x="0" y="600367"/>
          <a:ext cx="6669431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May: Highest revenue at 581.93M</a:t>
          </a:r>
          <a:endParaRPr lang="en-US" sz="1700" kern="1200"/>
        </a:p>
      </dsp:txBody>
      <dsp:txXfrm>
        <a:off x="0" y="600367"/>
        <a:ext cx="6669431" cy="364320"/>
      </dsp:txXfrm>
    </dsp:sp>
    <dsp:sp modelId="{E0C735BD-5902-4512-823A-B6FF893DF3EB}">
      <dsp:nvSpPr>
        <dsp:cNvPr id="0" name=""/>
        <dsp:cNvSpPr/>
      </dsp:nvSpPr>
      <dsp:spPr>
        <a:xfrm>
          <a:off x="0" y="964687"/>
          <a:ext cx="6669431" cy="527670"/>
        </a:xfrm>
        <a:prstGeom prst="roundRect">
          <a:avLst/>
        </a:prstGeom>
        <a:solidFill>
          <a:schemeClr val="accent2">
            <a:hueOff val="-5020914"/>
            <a:satOff val="-69"/>
            <a:lumOff val="7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Room Class Performance:</a:t>
          </a:r>
          <a:endParaRPr lang="en-US" sz="2200" kern="1200"/>
        </a:p>
      </dsp:txBody>
      <dsp:txXfrm>
        <a:off x="25759" y="990446"/>
        <a:ext cx="6617913" cy="476152"/>
      </dsp:txXfrm>
    </dsp:sp>
    <dsp:sp modelId="{8797C8CA-D950-4D58-8C7B-8F713840D0FE}">
      <dsp:nvSpPr>
        <dsp:cNvPr id="0" name=""/>
        <dsp:cNvSpPr/>
      </dsp:nvSpPr>
      <dsp:spPr>
        <a:xfrm>
          <a:off x="0" y="149235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Elite Room Class: Highest revenue at 553.74M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Standard Room Class: Lowest revenue at 305.74M</a:t>
          </a:r>
          <a:endParaRPr lang="en-US" sz="1700" kern="1200"/>
        </a:p>
      </dsp:txBody>
      <dsp:txXfrm>
        <a:off x="0" y="1492357"/>
        <a:ext cx="6669431" cy="580635"/>
      </dsp:txXfrm>
    </dsp:sp>
    <dsp:sp modelId="{226FF1CA-E6EA-4217-8789-ECE20E8FBF32}">
      <dsp:nvSpPr>
        <dsp:cNvPr id="0" name=""/>
        <dsp:cNvSpPr/>
      </dsp:nvSpPr>
      <dsp:spPr>
        <a:xfrm>
          <a:off x="0" y="2072992"/>
          <a:ext cx="6669431" cy="527670"/>
        </a:xfrm>
        <a:prstGeom prst="roundRect">
          <a:avLst/>
        </a:prstGeom>
        <a:solidFill>
          <a:schemeClr val="accent2">
            <a:hueOff val="-10041828"/>
            <a:satOff val="-139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Booking Sources:</a:t>
          </a:r>
          <a:endParaRPr lang="en-US" sz="2200" kern="1200"/>
        </a:p>
      </dsp:txBody>
      <dsp:txXfrm>
        <a:off x="25759" y="2098751"/>
        <a:ext cx="6617913" cy="476152"/>
      </dsp:txXfrm>
    </dsp:sp>
    <dsp:sp modelId="{21472358-58E0-4483-A00E-2CC97BE08895}">
      <dsp:nvSpPr>
        <dsp:cNvPr id="0" name=""/>
        <dsp:cNvSpPr/>
      </dsp:nvSpPr>
      <dsp:spPr>
        <a:xfrm>
          <a:off x="0" y="2600662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Other Sources: Maximum bookings (19K)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Makeyourtrip: Second highest bookings (9K)</a:t>
          </a:r>
          <a:endParaRPr lang="en-US" sz="1700" kern="1200"/>
        </a:p>
      </dsp:txBody>
      <dsp:txXfrm>
        <a:off x="0" y="2600662"/>
        <a:ext cx="6669431" cy="580635"/>
      </dsp:txXfrm>
    </dsp:sp>
    <dsp:sp modelId="{BF50E32F-F9F1-4CE6-B0F4-B519586412E5}">
      <dsp:nvSpPr>
        <dsp:cNvPr id="0" name=""/>
        <dsp:cNvSpPr/>
      </dsp:nvSpPr>
      <dsp:spPr>
        <a:xfrm>
          <a:off x="0" y="3181297"/>
          <a:ext cx="6669431" cy="527670"/>
        </a:xfrm>
        <a:prstGeom prst="roundRect">
          <a:avLst/>
        </a:prstGeom>
        <a:solidFill>
          <a:schemeClr val="accent2">
            <a:hueOff val="-15062742"/>
            <a:satOff val="-208"/>
            <a:lumOff val="22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Overall Metrics:</a:t>
          </a:r>
          <a:endParaRPr lang="en-US" sz="2200" kern="1200"/>
        </a:p>
      </dsp:txBody>
      <dsp:txXfrm>
        <a:off x="25759" y="3207056"/>
        <a:ext cx="6617913" cy="476152"/>
      </dsp:txXfrm>
    </dsp:sp>
    <dsp:sp modelId="{748EFDE6-18F1-406E-9E9F-546BF0392F43}">
      <dsp:nvSpPr>
        <dsp:cNvPr id="0" name=""/>
        <dsp:cNvSpPr/>
      </dsp:nvSpPr>
      <dsp:spPr>
        <a:xfrm>
          <a:off x="0" y="3708967"/>
          <a:ext cx="666943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Total Revenue: 1.69B	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Cancellation: 24.84%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Average Rating: 3.62</a:t>
          </a:r>
          <a:endParaRPr lang="en-US" sz="1700" kern="1200"/>
        </a:p>
      </dsp:txBody>
      <dsp:txXfrm>
        <a:off x="0" y="3708967"/>
        <a:ext cx="6669431" cy="888030"/>
      </dsp:txXfrm>
    </dsp:sp>
    <dsp:sp modelId="{22410207-1B65-4624-83B5-DFFDAE5833FD}">
      <dsp:nvSpPr>
        <dsp:cNvPr id="0" name=""/>
        <dsp:cNvSpPr/>
      </dsp:nvSpPr>
      <dsp:spPr>
        <a:xfrm>
          <a:off x="0" y="4596997"/>
          <a:ext cx="6669431" cy="527670"/>
        </a:xfrm>
        <a:prstGeom prst="roundRect">
          <a:avLst/>
        </a:prstGeom>
        <a:solidFill>
          <a:schemeClr val="accent2">
            <a:hueOff val="-20083656"/>
            <a:satOff val="-278"/>
            <a:lumOff val="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RevPAR:</a:t>
          </a:r>
          <a:endParaRPr lang="en-US" sz="2200" kern="1200"/>
        </a:p>
      </dsp:txBody>
      <dsp:txXfrm>
        <a:off x="25759" y="4622756"/>
        <a:ext cx="6617913" cy="476152"/>
      </dsp:txXfrm>
    </dsp:sp>
    <dsp:sp modelId="{C04E93D5-E36B-4C28-8D8B-9518FF8D7C9F}">
      <dsp:nvSpPr>
        <dsp:cNvPr id="0" name=""/>
        <dsp:cNvSpPr/>
      </dsp:nvSpPr>
      <dsp:spPr>
        <a:xfrm>
          <a:off x="0" y="5124667"/>
          <a:ext cx="6669431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Mumbai: Highest at 8.9K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Hyderabad: Lowest at 5.4K</a:t>
          </a:r>
          <a:endParaRPr lang="en-US" sz="1700" kern="1200"/>
        </a:p>
      </dsp:txBody>
      <dsp:txXfrm>
        <a:off x="0" y="5124667"/>
        <a:ext cx="6669431" cy="580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2F71-E332-4C76-97E5-75C0105C9EDB}">
      <dsp:nvSpPr>
        <dsp:cNvPr id="0" name=""/>
        <dsp:cNvSpPr/>
      </dsp:nvSpPr>
      <dsp:spPr>
        <a:xfrm>
          <a:off x="9237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5902-A546-4160-A739-41FE83530DE0}">
      <dsp:nvSpPr>
        <dsp:cNvPr id="0" name=""/>
        <dsp:cNvSpPr/>
      </dsp:nvSpPr>
      <dsp:spPr>
        <a:xfrm>
          <a:off x="9237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Improve Customer Ratings:</a:t>
          </a:r>
          <a:endParaRPr lang="en-US" sz="1500" kern="1200"/>
        </a:p>
      </dsp:txBody>
      <dsp:txXfrm>
        <a:off x="9237" y="1826574"/>
        <a:ext cx="2451093" cy="367664"/>
      </dsp:txXfrm>
    </dsp:sp>
    <dsp:sp modelId="{D5935D3D-61D0-4796-AF0C-38AA7A5F1AB0}">
      <dsp:nvSpPr>
        <dsp:cNvPr id="0" name=""/>
        <dsp:cNvSpPr/>
      </dsp:nvSpPr>
      <dsp:spPr>
        <a:xfrm>
          <a:off x="9237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Focus on enhancing service quality, cleanliness, and food offerings to directly boost bookings and revenue.</a:t>
          </a:r>
          <a:endParaRPr lang="en-US" sz="1100" kern="1200"/>
        </a:p>
      </dsp:txBody>
      <dsp:txXfrm>
        <a:off x="9237" y="2240744"/>
        <a:ext cx="2451093" cy="953215"/>
      </dsp:txXfrm>
    </dsp:sp>
    <dsp:sp modelId="{2E6D4348-BCE6-4A64-922B-F6DF114DE7DB}">
      <dsp:nvSpPr>
        <dsp:cNvPr id="0" name=""/>
        <dsp:cNvSpPr/>
      </dsp:nvSpPr>
      <dsp:spPr>
        <a:xfrm>
          <a:off x="2889272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58046-8916-419A-A678-3C3F91737E92}">
      <dsp:nvSpPr>
        <dsp:cNvPr id="0" name=""/>
        <dsp:cNvSpPr/>
      </dsp:nvSpPr>
      <dsp:spPr>
        <a:xfrm>
          <a:off x="2889272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Dynamic Pricing Strategy:</a:t>
          </a:r>
          <a:endParaRPr lang="en-US" sz="1500" kern="1200"/>
        </a:p>
      </dsp:txBody>
      <dsp:txXfrm>
        <a:off x="2889272" y="1826574"/>
        <a:ext cx="2451093" cy="367664"/>
      </dsp:txXfrm>
    </dsp:sp>
    <dsp:sp modelId="{9E0BAEE3-BEDC-4316-A7C6-92EC0E9C2D0B}">
      <dsp:nvSpPr>
        <dsp:cNvPr id="0" name=""/>
        <dsp:cNvSpPr/>
      </dsp:nvSpPr>
      <dsp:spPr>
        <a:xfrm>
          <a:off x="2889272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Since ADR is consistent on weekdays and weekends, implement dynamic pricing across all properties and platforms to increase revenue.</a:t>
          </a:r>
          <a:endParaRPr lang="en-US" sz="1100" kern="1200"/>
        </a:p>
      </dsp:txBody>
      <dsp:txXfrm>
        <a:off x="2889272" y="2240744"/>
        <a:ext cx="2451093" cy="953215"/>
      </dsp:txXfrm>
    </dsp:sp>
    <dsp:sp modelId="{83DFBE6D-5BB2-43B0-8418-3717DC9E26E5}">
      <dsp:nvSpPr>
        <dsp:cNvPr id="0" name=""/>
        <dsp:cNvSpPr/>
      </dsp:nvSpPr>
      <dsp:spPr>
        <a:xfrm>
          <a:off x="5769307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9116D-F884-47B6-B62A-207320A9E6E4}">
      <dsp:nvSpPr>
        <dsp:cNvPr id="0" name=""/>
        <dsp:cNvSpPr/>
      </dsp:nvSpPr>
      <dsp:spPr>
        <a:xfrm>
          <a:off x="5769307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Address Cancellation Issues:</a:t>
          </a:r>
          <a:endParaRPr lang="en-US" sz="1500" kern="1200"/>
        </a:p>
      </dsp:txBody>
      <dsp:txXfrm>
        <a:off x="5769307" y="1826574"/>
        <a:ext cx="2451093" cy="367664"/>
      </dsp:txXfrm>
    </dsp:sp>
    <dsp:sp modelId="{820BD881-70F8-486A-98B0-E1C3F3E67BB0}">
      <dsp:nvSpPr>
        <dsp:cNvPr id="0" name=""/>
        <dsp:cNvSpPr/>
      </dsp:nvSpPr>
      <dsp:spPr>
        <a:xfrm>
          <a:off x="5769307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Makeyourtrip, the second largest booking source (9K bookings), has a high cancellation rate of 25.03%. Address this issue to improve hotel rankings in search results, leading to higher revenue and bookings.</a:t>
          </a:r>
          <a:endParaRPr lang="en-US" sz="1100" kern="1200"/>
        </a:p>
      </dsp:txBody>
      <dsp:txXfrm>
        <a:off x="5769307" y="2240744"/>
        <a:ext cx="2451093" cy="953215"/>
      </dsp:txXfrm>
    </dsp:sp>
    <dsp:sp modelId="{38ED3A89-C839-4F70-9EE8-5C6EE25F1377}">
      <dsp:nvSpPr>
        <dsp:cNvPr id="0" name=""/>
        <dsp:cNvSpPr/>
      </dsp:nvSpPr>
      <dsp:spPr>
        <a:xfrm>
          <a:off x="8649342" y="868706"/>
          <a:ext cx="857882" cy="857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BB5C7-1B54-4EBF-97CD-63A3B138B73F}">
      <dsp:nvSpPr>
        <dsp:cNvPr id="0" name=""/>
        <dsp:cNvSpPr/>
      </dsp:nvSpPr>
      <dsp:spPr>
        <a:xfrm>
          <a:off x="8649342" y="1826574"/>
          <a:ext cx="2451093" cy="36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500" b="1" kern="1200"/>
            <a:t>Optimize Room Pricing:</a:t>
          </a:r>
          <a:endParaRPr lang="en-US" sz="1500" kern="1200"/>
        </a:p>
      </dsp:txBody>
      <dsp:txXfrm>
        <a:off x="8649342" y="1826574"/>
        <a:ext cx="2451093" cy="367664"/>
      </dsp:txXfrm>
    </dsp:sp>
    <dsp:sp modelId="{8150FD34-CD7F-478F-9F0F-8467B07B8DF9}">
      <dsp:nvSpPr>
        <dsp:cNvPr id="0" name=""/>
        <dsp:cNvSpPr/>
      </dsp:nvSpPr>
      <dsp:spPr>
        <a:xfrm>
          <a:off x="8649342" y="2240744"/>
          <a:ext cx="2451093" cy="953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With an overall occupancy rate of 57.79%, dynamically adjust room prices for properties with low occupancy to maximize revenue.</a:t>
          </a:r>
          <a:endParaRPr lang="en-US" sz="1100" kern="1200"/>
        </a:p>
      </dsp:txBody>
      <dsp:txXfrm>
        <a:off x="8649342" y="2240744"/>
        <a:ext cx="2451093" cy="953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886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42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F532F-6D98-D7E7-0627-DB50B71B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 HOTEL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21A0A-B76E-E6EC-04E8-A29AB12D0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>
            <a:normAutofit/>
          </a:bodyPr>
          <a:lstStyle/>
          <a:p>
            <a:r>
              <a:rPr lang="en-IN" dirty="0"/>
              <a:t>Hospitality Analysis</a:t>
            </a:r>
          </a:p>
          <a:p>
            <a:r>
              <a:rPr lang="en-IN" sz="1800" dirty="0"/>
              <a:t>                                                     -Reshma Selvaraj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54964-A450-4063-A4F1-C5DDD13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453AC49-AE7F-7B9B-EB72-2061864F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24" y="559796"/>
            <a:ext cx="2776887" cy="2714407"/>
          </a:xfrm>
          <a:prstGeom prst="rect">
            <a:avLst/>
          </a:prstGeom>
        </p:spPr>
      </p:pic>
      <p:pic>
        <p:nvPicPr>
          <p:cNvPr id="4" name="Picture 3" descr="Hotel reception bell">
            <a:extLst>
              <a:ext uri="{FF2B5EF4-FFF2-40B4-BE49-F238E27FC236}">
                <a16:creationId xmlns:a16="http://schemas.microsoft.com/office/drawing/2014/main" id="{478E2107-7DA1-AE5B-4699-5193E2B65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41" b="17826"/>
          <a:stretch/>
        </p:blipFill>
        <p:spPr>
          <a:xfrm>
            <a:off x="8874124" y="4483789"/>
            <a:ext cx="2776887" cy="9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6E6CA-BBA3-4289-5E5E-A32C062E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Insights -II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A0313F7-982B-2E2A-285F-A5583489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593D02-6014-1EDB-F37B-878A80639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7393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82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4BEA1-52D9-D7D5-7160-C13E04B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IN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82098FF-B50B-0B6B-8BB2-1D93E13B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64758B9-68FD-969F-5FA9-28EE46D64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718139"/>
              </p:ext>
            </p:extLst>
          </p:nvPr>
        </p:nvGraphicFramePr>
        <p:xfrm>
          <a:off x="541338" y="2252664"/>
          <a:ext cx="11109674" cy="406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766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DDD1B-611F-0B2C-5766-F62B3217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98" y="964097"/>
            <a:ext cx="4528105" cy="2325753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b="1" dirty="0"/>
              <a:t>THANK YOU </a:t>
            </a:r>
            <a:br>
              <a:rPr lang="en-US" b="1"/>
            </a:br>
            <a:endParaRPr lang="en-US" b="1" dirty="0"/>
          </a:p>
        </p:txBody>
      </p:sp>
      <p:pic>
        <p:nvPicPr>
          <p:cNvPr id="5" name="Content Placeholder 4" descr="A building with lights on&#10;&#10;Description automatically generated">
            <a:extLst>
              <a:ext uri="{FF2B5EF4-FFF2-40B4-BE49-F238E27FC236}">
                <a16:creationId xmlns:a16="http://schemas.microsoft.com/office/drawing/2014/main" id="{8897C09E-E8A7-C3D3-19F7-8BAE93D2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14453"/>
          <a:stretch/>
        </p:blipFill>
        <p:spPr>
          <a:xfrm>
            <a:off x="1408303" y="0"/>
            <a:ext cx="5509332" cy="685800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BDFBF38-D490-8931-3831-2D4E06CBD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756A-0829-4FCC-3D73-5193C461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53" y="278767"/>
            <a:ext cx="10817532" cy="655637"/>
          </a:xfrm>
        </p:spPr>
        <p:txBody>
          <a:bodyPr>
            <a:noAutofit/>
          </a:bodyPr>
          <a:lstStyle/>
          <a:p>
            <a:r>
              <a:rPr lang="en-IN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ABOUT ATLIQ GRAND’S AND PROBLEM STATEMENT</a:t>
            </a:r>
            <a:br>
              <a:rPr lang="en-IN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2505-495D-B983-0744-C8E60B1C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160206"/>
            <a:ext cx="10109610" cy="4608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AtliQ Grands proudly operates a collection of five-star hotels in major Indian cities, including Delhi, Mumbai, Hyderabad, Bangalore, Chennai, and more. Renowned for their luxury and exceptional service, AtliQ Grands has firmly established itself as a key player in India's hotel industry.</a:t>
            </a:r>
          </a:p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AtliQ Grands: Addressing Current Challenges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Industry Position: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well-established player in India's luxury and business hotel sectors.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Facing tough competition and declining revenues.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Root Causes: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Ineffective decisions and strong competitive pressures.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Strategic Response: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Management plans to leverage data and implement smart strategies.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 Plan: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Hiring external data experts to improve decision-making, regain customers, and boost revenue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98C3454-43DB-06D4-2605-2B8472C3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939935" cy="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5BB8-AB53-E0D7-DC6B-E865C6A3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603" y="124147"/>
            <a:ext cx="10026650" cy="964878"/>
          </a:xfrm>
        </p:spPr>
        <p:txBody>
          <a:bodyPr>
            <a:noAutofit/>
          </a:bodyPr>
          <a:lstStyle/>
          <a:p>
            <a:pPr algn="ctr"/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Strategic Goal: Enhancing Market Share and Revenue</a:t>
            </a:r>
            <a:b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1C83-1375-FC44-FABD-A9B2F67A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515641"/>
            <a:ext cx="10119442" cy="1666554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IN" sz="1800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market share and revenue in the luxury and business hotel segment.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Approach:</a:t>
            </a:r>
            <a:r>
              <a:rPr lang="en-IN" sz="1800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data-driven strategies and leverage business intelligence.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Aim:</a:t>
            </a:r>
            <a:r>
              <a:rPr lang="en-IN" sz="1800" kern="100" dirty="0">
                <a:solidFill>
                  <a:srgbClr val="FF0000">
                    <a:alpha val="70000"/>
                  </a:srgb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Outperform competitors and enable more informed management decisions.</a:t>
            </a:r>
          </a:p>
          <a:p>
            <a:endParaRPr lang="en-IN" dirty="0"/>
          </a:p>
        </p:txBody>
      </p:sp>
      <p:pic>
        <p:nvPicPr>
          <p:cNvPr id="9" name="Picture 8" descr="A building with a pool and umbrellas&#10;&#10;Description automatically generated">
            <a:extLst>
              <a:ext uri="{FF2B5EF4-FFF2-40B4-BE49-F238E27FC236}">
                <a16:creationId xmlns:a16="http://schemas.microsoft.com/office/drawing/2014/main" id="{9ACCC400-C875-6671-20CD-88404CFE4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860"/>
            <a:ext cx="12192000" cy="3531140"/>
          </a:xfrm>
          <a:prstGeom prst="rect">
            <a:avLst/>
          </a:prstGeom>
        </p:spPr>
      </p:pic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83B77AE-C5DF-E42C-922D-877848378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1342417" cy="13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652-9F43-EC42-4CE8-AD99405B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49" y="107821"/>
            <a:ext cx="9786435" cy="67058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 HOTEL CHAIN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D08A85-0E5E-A8FC-1C6E-D3CF1707BB94}"/>
              </a:ext>
            </a:extLst>
          </p:cNvPr>
          <p:cNvSpPr/>
          <p:nvPr/>
        </p:nvSpPr>
        <p:spPr>
          <a:xfrm>
            <a:off x="5205395" y="869535"/>
            <a:ext cx="1846385" cy="729761"/>
          </a:xfrm>
          <a:prstGeom prst="ellipse">
            <a:avLst/>
          </a:prstGeom>
          <a:noFill/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AD258E-EB0B-2278-4107-9394B5844633}"/>
              </a:ext>
            </a:extLst>
          </p:cNvPr>
          <p:cNvSpPr/>
          <p:nvPr/>
        </p:nvSpPr>
        <p:spPr>
          <a:xfrm>
            <a:off x="1979802" y="1870745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Luxury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C0A4B-93CE-2AB6-35C2-DD4FB1BF0328}"/>
              </a:ext>
            </a:extLst>
          </p:cNvPr>
          <p:cNvSpPr/>
          <p:nvPr/>
        </p:nvSpPr>
        <p:spPr>
          <a:xfrm>
            <a:off x="8323278" y="1870744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51C1F1-9E54-B2C9-F4F8-6F66D591932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10800000" flipV="1">
            <a:off x="3028427" y="1234415"/>
            <a:ext cx="2176969" cy="636329"/>
          </a:xfrm>
          <a:prstGeom prst="bentConnector2">
            <a:avLst/>
          </a:prstGeom>
          <a:ln w="28575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5D359D-A7F7-9F62-CFFF-A8BC8C52B195}"/>
              </a:ext>
            </a:extLst>
          </p:cNvPr>
          <p:cNvCxnSpPr>
            <a:stCxn id="22" idx="6"/>
            <a:endCxn id="24" idx="0"/>
          </p:cNvCxnSpPr>
          <p:nvPr/>
        </p:nvCxnSpPr>
        <p:spPr>
          <a:xfrm>
            <a:off x="7051780" y="1234416"/>
            <a:ext cx="2320122" cy="636328"/>
          </a:xfrm>
          <a:prstGeom prst="bentConnector2">
            <a:avLst/>
          </a:prstGeom>
          <a:ln w="28575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7AE628-834C-D311-50A5-76D4FFC76DF3}"/>
              </a:ext>
            </a:extLst>
          </p:cNvPr>
          <p:cNvSpPr/>
          <p:nvPr/>
        </p:nvSpPr>
        <p:spPr>
          <a:xfrm>
            <a:off x="1962338" y="2730129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Property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57EDE7-13D3-6DC1-FAFD-2E6EC27BB4E4}"/>
              </a:ext>
            </a:extLst>
          </p:cNvPr>
          <p:cNvSpPr/>
          <p:nvPr/>
        </p:nvSpPr>
        <p:spPr>
          <a:xfrm>
            <a:off x="8323278" y="2642082"/>
            <a:ext cx="2097248" cy="5536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Property Name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642C02-2DBE-09D2-E09D-CF44119AF9F8}"/>
              </a:ext>
            </a:extLst>
          </p:cNvPr>
          <p:cNvSpPr/>
          <p:nvPr/>
        </p:nvSpPr>
        <p:spPr>
          <a:xfrm>
            <a:off x="4532878" y="2528789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802913-54BA-3AA2-A553-E199D2533CCE}"/>
              </a:ext>
            </a:extLst>
          </p:cNvPr>
          <p:cNvSpPr/>
          <p:nvPr/>
        </p:nvSpPr>
        <p:spPr>
          <a:xfrm>
            <a:off x="4532878" y="3036550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Exotica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8B0E5E-AA58-5AFE-97A2-F81DCDE57F82}"/>
              </a:ext>
            </a:extLst>
          </p:cNvPr>
          <p:cNvSpPr/>
          <p:nvPr/>
        </p:nvSpPr>
        <p:spPr>
          <a:xfrm>
            <a:off x="4532878" y="3560639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Blu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1B2E0-F455-C690-6392-30FC424A4D06}"/>
              </a:ext>
            </a:extLst>
          </p:cNvPr>
          <p:cNvSpPr/>
          <p:nvPr/>
        </p:nvSpPr>
        <p:spPr>
          <a:xfrm>
            <a:off x="4532878" y="4084728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Bay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551A47-4ED4-BB45-A7EE-9CF8B1D5B1E0}"/>
              </a:ext>
            </a:extLst>
          </p:cNvPr>
          <p:cNvSpPr/>
          <p:nvPr/>
        </p:nvSpPr>
        <p:spPr>
          <a:xfrm>
            <a:off x="6734250" y="2512461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City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42BF64-3BB1-B6B8-0929-37C77F10975D}"/>
              </a:ext>
            </a:extLst>
          </p:cNvPr>
          <p:cNvSpPr/>
          <p:nvPr/>
        </p:nvSpPr>
        <p:spPr>
          <a:xfrm>
            <a:off x="6734250" y="3036550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Palace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CDB22F-E991-C6AC-3133-004FBD8A2500}"/>
              </a:ext>
            </a:extLst>
          </p:cNvPr>
          <p:cNvSpPr/>
          <p:nvPr/>
        </p:nvSpPr>
        <p:spPr>
          <a:xfrm>
            <a:off x="6734250" y="3560639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Seasons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0CB239-D614-043F-DD62-FD9A01F02F48}"/>
              </a:ext>
            </a:extLst>
          </p:cNvPr>
          <p:cNvSpPr/>
          <p:nvPr/>
        </p:nvSpPr>
        <p:spPr>
          <a:xfrm>
            <a:off x="3322041" y="4670359"/>
            <a:ext cx="5721292" cy="729761"/>
          </a:xfrm>
          <a:prstGeom prst="ellipse">
            <a:avLst/>
          </a:prstGeom>
          <a:noFill/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Each property 4 room class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BF242F-6EF7-31D2-1A0B-5ACDE4266EB1}"/>
              </a:ext>
            </a:extLst>
          </p:cNvPr>
          <p:cNvSpPr/>
          <p:nvPr/>
        </p:nvSpPr>
        <p:spPr>
          <a:xfrm>
            <a:off x="1482053" y="62550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5DC25B-5AD1-5CF4-9B23-F10CADF92671}"/>
              </a:ext>
            </a:extLst>
          </p:cNvPr>
          <p:cNvSpPr/>
          <p:nvPr/>
        </p:nvSpPr>
        <p:spPr>
          <a:xfrm>
            <a:off x="4532878" y="62524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BBC96E-6F8A-B0D5-E865-7F486064304E}"/>
              </a:ext>
            </a:extLst>
          </p:cNvPr>
          <p:cNvSpPr/>
          <p:nvPr/>
        </p:nvSpPr>
        <p:spPr>
          <a:xfrm>
            <a:off x="6931350" y="62524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7E713E-C026-4F29-4D3D-B787CA2BA225}"/>
              </a:ext>
            </a:extLst>
          </p:cNvPr>
          <p:cNvSpPr/>
          <p:nvPr/>
        </p:nvSpPr>
        <p:spPr>
          <a:xfrm>
            <a:off x="9371902" y="6252424"/>
            <a:ext cx="1115736" cy="49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847B3BB-31CA-EE05-6002-F460D48C6C1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4059586" y="2776041"/>
            <a:ext cx="473292" cy="230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A34DFE71-7E68-C4FD-6F99-328859919FA4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4059586" y="3006966"/>
            <a:ext cx="473292" cy="2768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67E5236-E6A4-4C32-B451-ED71969CEAF0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059586" y="3006966"/>
            <a:ext cx="473292" cy="800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F499E1A-4F81-9B07-C58A-4E47926FC498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4059586" y="3006966"/>
            <a:ext cx="473292" cy="1325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8100824-DD82-3212-6508-24F8BA410FDD}"/>
              </a:ext>
            </a:extLst>
          </p:cNvPr>
          <p:cNvCxnSpPr>
            <a:stCxn id="30" idx="1"/>
            <a:endCxn id="41" idx="3"/>
          </p:cNvCxnSpPr>
          <p:nvPr/>
        </p:nvCxnSpPr>
        <p:spPr>
          <a:xfrm rot="10800000">
            <a:off x="7849986" y="2759713"/>
            <a:ext cx="473292" cy="1592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FB70AAD-BFA0-DBC0-7BFA-C1E9EB312ED9}"/>
              </a:ext>
            </a:extLst>
          </p:cNvPr>
          <p:cNvCxnSpPr>
            <a:cxnSpLocks/>
            <a:stCxn id="30" idx="1"/>
            <a:endCxn id="42" idx="3"/>
          </p:cNvCxnSpPr>
          <p:nvPr/>
        </p:nvCxnSpPr>
        <p:spPr>
          <a:xfrm rot="10800000" flipV="1">
            <a:off x="7849986" y="2918918"/>
            <a:ext cx="473292" cy="3648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25ED1764-5C6C-4E41-19D7-EAB48CEC7DF6}"/>
              </a:ext>
            </a:extLst>
          </p:cNvPr>
          <p:cNvCxnSpPr>
            <a:cxnSpLocks/>
            <a:stCxn id="30" idx="1"/>
            <a:endCxn id="43" idx="3"/>
          </p:cNvCxnSpPr>
          <p:nvPr/>
        </p:nvCxnSpPr>
        <p:spPr>
          <a:xfrm rot="10800000" flipV="1">
            <a:off x="7849986" y="2918919"/>
            <a:ext cx="473292" cy="888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C02CBB7-BF1C-C42D-4169-C694BE7EFA61}"/>
              </a:ext>
            </a:extLst>
          </p:cNvPr>
          <p:cNvCxnSpPr>
            <a:stCxn id="50" idx="4"/>
            <a:endCxn id="57" idx="0"/>
          </p:cNvCxnSpPr>
          <p:nvPr/>
        </p:nvCxnSpPr>
        <p:spPr>
          <a:xfrm rot="5400000">
            <a:off x="3683852" y="3756189"/>
            <a:ext cx="854904" cy="414276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64C2E1D5-4227-7235-587A-D72DEEFDE1AD}"/>
              </a:ext>
            </a:extLst>
          </p:cNvPr>
          <p:cNvCxnSpPr>
            <a:stCxn id="50" idx="4"/>
            <a:endCxn id="58" idx="0"/>
          </p:cNvCxnSpPr>
          <p:nvPr/>
        </p:nvCxnSpPr>
        <p:spPr>
          <a:xfrm rot="5400000">
            <a:off x="5210565" y="5280302"/>
            <a:ext cx="852304" cy="109194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2352E7A1-EC50-6BE0-E74D-067E1F446743}"/>
              </a:ext>
            </a:extLst>
          </p:cNvPr>
          <p:cNvCxnSpPr>
            <a:stCxn id="50" idx="4"/>
            <a:endCxn id="59" idx="0"/>
          </p:cNvCxnSpPr>
          <p:nvPr/>
        </p:nvCxnSpPr>
        <p:spPr>
          <a:xfrm rot="16200000" flipH="1">
            <a:off x="6409800" y="5173006"/>
            <a:ext cx="852304" cy="130653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58D5FA8-2BB9-3C0A-B15A-6083244C950B}"/>
              </a:ext>
            </a:extLst>
          </p:cNvPr>
          <p:cNvCxnSpPr>
            <a:stCxn id="50" idx="4"/>
            <a:endCxn id="60" idx="0"/>
          </p:cNvCxnSpPr>
          <p:nvPr/>
        </p:nvCxnSpPr>
        <p:spPr>
          <a:xfrm rot="16200000" flipH="1">
            <a:off x="7630076" y="3952730"/>
            <a:ext cx="852304" cy="374708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79AEC9C-B2D6-A256-D38E-D18D4DC8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1187935" cy="11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835B7-91CD-885A-D7CA-6077A581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815891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Metrics</a:t>
            </a:r>
            <a:b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E24525A-B9E7-2BCA-58ED-FA204968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" y="124147"/>
            <a:ext cx="1187935" cy="1110268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75A77B-1BDF-2ED2-3F31-47D934D2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650"/>
              </p:ext>
            </p:extLst>
          </p:nvPr>
        </p:nvGraphicFramePr>
        <p:xfrm>
          <a:off x="233465" y="1517515"/>
          <a:ext cx="11731556" cy="479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0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788C-BBFF-9142-F67C-F0F7DD96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81" y="206478"/>
            <a:ext cx="10382863" cy="80751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 – HOSPITALITY ANALYSIS I</a:t>
            </a: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3665228-2567-72F6-4166-B61393A45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" y="0"/>
            <a:ext cx="1108953" cy="1013989"/>
          </a:xfrm>
          <a:prstGeom prst="rect">
            <a:avLst/>
          </a:prstGeom>
        </p:spPr>
      </p:pic>
      <p:pic>
        <p:nvPicPr>
          <p:cNvPr id="8" name="Content Placeholder 7" descr="A screenshot of a data analysis dashboard&#10;&#10;Description automatically generated">
            <a:extLst>
              <a:ext uri="{FF2B5EF4-FFF2-40B4-BE49-F238E27FC236}">
                <a16:creationId xmlns:a16="http://schemas.microsoft.com/office/drawing/2014/main" id="{99053A75-7C6E-3FAA-E114-385405BED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868558"/>
            <a:ext cx="9869864" cy="5546655"/>
          </a:xfrm>
        </p:spPr>
      </p:pic>
    </p:spTree>
    <p:extLst>
      <p:ext uri="{BB962C8B-B14F-4D97-AF65-F5344CB8AC3E}">
        <p14:creationId xmlns:p14="http://schemas.microsoft.com/office/powerpoint/2010/main" val="160216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C4B-299B-0C29-28D7-38DF80D7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42" y="108156"/>
            <a:ext cx="10373032" cy="74725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GRANDS – HOSPITALITY ANALYSIS II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5BBF234-7238-38E7-4407-0C494B42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7" y="1"/>
            <a:ext cx="935518" cy="855406"/>
          </a:xfrm>
          <a:prstGeom prst="rect">
            <a:avLst/>
          </a:prstGeom>
        </p:spPr>
      </p:pic>
      <p:pic>
        <p:nvPicPr>
          <p:cNvPr id="8" name="Content Placeholder 7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D7025FA3-D19A-314E-51E0-8EE537F3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00" y="742284"/>
            <a:ext cx="10373032" cy="5829425"/>
          </a:xfrm>
        </p:spPr>
      </p:pic>
    </p:spTree>
    <p:extLst>
      <p:ext uri="{BB962C8B-B14F-4D97-AF65-F5344CB8AC3E}">
        <p14:creationId xmlns:p14="http://schemas.microsoft.com/office/powerpoint/2010/main" val="205820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F23-E625-3C9D-5110-CA99254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06" y="214010"/>
            <a:ext cx="9763432" cy="877800"/>
          </a:xfrm>
        </p:spPr>
        <p:txBody>
          <a:bodyPr>
            <a:noAutofit/>
          </a:bodyPr>
          <a:lstStyle/>
          <a:p>
            <a:pPr algn="ctr"/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Model</a:t>
            </a:r>
            <a:b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014B7-4923-2E5A-BF2F-7F18B4D8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229032"/>
            <a:ext cx="10148938" cy="5414959"/>
          </a:xfrm>
        </p:spPr>
      </p:pic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D8839449-3FE1-BC5C-1057-A7B9F0EC5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AA4A5-A817-1555-DF6B-FDC929D7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Insights -I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21BD31CE-4296-EDC3-5129-4E41CF0F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" y="77821"/>
            <a:ext cx="1108953" cy="1013989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AD050C5-5C07-AFA2-8E75-E4482F27F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733467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18274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8E5"/>
      </a:lt2>
      <a:accent1>
        <a:srgbClr val="C696AD"/>
      </a:accent1>
      <a:accent2>
        <a:srgbClr val="BA7F82"/>
      </a:accent2>
      <a:accent3>
        <a:srgbClr val="BF9D89"/>
      </a:accent3>
      <a:accent4>
        <a:srgbClr val="AFA378"/>
      </a:accent4>
      <a:accent5>
        <a:srgbClr val="9FA77F"/>
      </a:accent5>
      <a:accent6>
        <a:srgbClr val="8CAE77"/>
      </a:accent6>
      <a:hlink>
        <a:srgbClr val="57907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Metadata/LabelInfo.xml><?xml version="1.0" encoding="utf-8"?>
<clbl:labelList xmlns:clbl="http://schemas.microsoft.com/office/2020/mipLabelMetadata">
  <clbl:label id="{aeec8b56-cf92-4f4e-ae60-9935f5ad962f}" enabled="1" method="Standard" siteId="{d5d2540f-f60a-45ad-86a9-e2e792ee66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670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 Light</vt:lpstr>
      <vt:lpstr>Rockwell Nova Light</vt:lpstr>
      <vt:lpstr>Times New Roman</vt:lpstr>
      <vt:lpstr>Wingdings</vt:lpstr>
      <vt:lpstr>LeafVTI</vt:lpstr>
      <vt:lpstr>ATLIQ GRAND HOTEL</vt:lpstr>
      <vt:lpstr>ABOUT ATLIQ GRAND’S AND PROBLEM STATEMENT </vt:lpstr>
      <vt:lpstr>Strategic Goal: Enhancing Market Share and Revenue </vt:lpstr>
      <vt:lpstr>ATLIQ GRAND HOTEL CHAIN</vt:lpstr>
      <vt:lpstr>Key Metrics </vt:lpstr>
      <vt:lpstr>ATLIQ GRANDS – HOSPITALITY ANALYSIS I</vt:lpstr>
      <vt:lpstr>ATLIQ GRANDS – HOSPITALITY ANALYSIS II</vt:lpstr>
      <vt:lpstr>Data Model </vt:lpstr>
      <vt:lpstr>Insights -I</vt:lpstr>
      <vt:lpstr>Insights -II</vt:lpstr>
      <vt:lpstr>Recommendations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GRAND HOTEL</dc:title>
  <dc:creator>kislay loyola</dc:creator>
  <cp:lastModifiedBy>Reshma Selvaraj</cp:lastModifiedBy>
  <cp:revision>2</cp:revision>
  <dcterms:created xsi:type="dcterms:W3CDTF">2024-07-06T18:20:20Z</dcterms:created>
  <dcterms:modified xsi:type="dcterms:W3CDTF">2024-09-14T07:52:18Z</dcterms:modified>
</cp:coreProperties>
</file>