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9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6" autoAdjust="0"/>
  </p:normalViewPr>
  <p:slideViewPr>
    <p:cSldViewPr snapToGrid="0" snapToObjects="1"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614117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65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117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37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9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703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408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928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733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44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1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502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235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6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27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639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708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4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rPr dirty="0"/>
              <a:t>Introduction to APIs: Enabling Modern Application Integration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0889C215-030D-4B0C-A625-3A0EA7E94F04}"/>
              </a:ext>
            </a:extLst>
          </p:cNvPr>
          <p:cNvSpPr txBox="1">
            <a:spLocks/>
          </p:cNvSpPr>
          <p:nvPr/>
        </p:nvSpPr>
        <p:spPr>
          <a:xfrm>
            <a:off x="5697415" y="5416061"/>
            <a:ext cx="3446585" cy="123064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Presented By,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       Reshma T R, </a:t>
            </a:r>
          </a:p>
          <a:p>
            <a:pPr algn="l">
              <a:spcBef>
                <a:spcPts val="0"/>
              </a:spcBef>
              <a:spcAft>
                <a:spcPts val="0"/>
              </a:spcAft>
              <a:defRPr sz="1400"/>
            </a:pPr>
            <a:r>
              <a:rPr lang="en-IN" dirty="0"/>
              <a:t>       Corporate IT Trainer(Full Stack)</a:t>
            </a:r>
          </a:p>
          <a:p>
            <a:pPr>
              <a:defRPr sz="1400"/>
            </a:pP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4215" y="4360986"/>
            <a:ext cx="5732586" cy="1406212"/>
          </a:xfrm>
        </p:spPr>
        <p:txBody>
          <a:bodyPr/>
          <a:lstStyle/>
          <a:p>
            <a:pPr>
              <a:defRPr sz="1400"/>
            </a:pPr>
            <a:r>
              <a:rPr dirty="0"/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Problem: Direct Communication with Database</a:t>
            </a:r>
          </a:p>
        </p:txBody>
      </p:sp>
      <p:pic>
        <p:nvPicPr>
          <p:cNvPr id="3" name="Picture 2" descr="frontend and database communicates direct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2" y="2145324"/>
            <a:ext cx="8201465" cy="387564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Issues with Direct DB Communication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Duplicate logic in each app</a:t>
            </a:r>
          </a:p>
          <a:p>
            <a:pPr>
              <a:spcBef>
                <a:spcPts val="1800"/>
              </a:spcBef>
              <a:defRPr sz="1400"/>
            </a:pPr>
            <a:r>
              <a:t>Error-prone multiple implementations</a:t>
            </a:r>
          </a:p>
          <a:p>
            <a:pPr>
              <a:spcBef>
                <a:spcPts val="1800"/>
              </a:spcBef>
              <a:defRPr sz="1400"/>
            </a:pPr>
            <a:r>
              <a:t>Some front-end tools can’t connect to DB</a:t>
            </a:r>
          </a:p>
          <a:p>
            <a:pPr>
              <a:spcBef>
                <a:spcPts val="1800"/>
              </a:spcBef>
              <a:defRPr sz="1400"/>
            </a:pPr>
            <a:r>
              <a:t>Hard to maintain with scattered logic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From Problem to Solution</a:t>
            </a:r>
          </a:p>
        </p:txBody>
      </p:sp>
      <p:pic>
        <p:nvPicPr>
          <p:cNvPr id="3" name="Picture 2" descr="8c721f1d-28bd-4a88-8e6f-da0535befb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3987" y="2379015"/>
            <a:ext cx="6775554" cy="39121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043331" y="3200400"/>
            <a:ext cx="1884092" cy="176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Direct communication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between applications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and</a:t>
            </a:r>
            <a:r>
              <a:rPr lang="en-IN" sz="1400" dirty="0"/>
              <a:t> </a:t>
            </a:r>
            <a:r>
              <a:rPr sz="1400" dirty="0"/>
              <a:t>database leads to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duplicate logic, errors,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and maintenance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challenges.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943600" y="3200400"/>
            <a:ext cx="251085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Introduce a centralized 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Web API to handle all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 business logic and database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interactions, improving</a:t>
            </a:r>
            <a:endParaRPr lang="en-IN" sz="1400" dirty="0"/>
          </a:p>
          <a:p>
            <a:pPr>
              <a:spcAft>
                <a:spcPts val="600"/>
              </a:spcAft>
              <a:defRPr sz="1400">
                <a:solidFill>
                  <a:srgbClr val="000000"/>
                </a:solidFill>
              </a:defRPr>
            </a:pPr>
            <a:r>
              <a:rPr sz="1400" dirty="0"/>
              <a:t>scalability and maintainability.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Solution: Introducing Web API</a:t>
            </a:r>
          </a:p>
        </p:txBody>
      </p:sp>
      <p:pic>
        <p:nvPicPr>
          <p:cNvPr id="3" name="Picture 2" descr="connecting via A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89052"/>
            <a:ext cx="7441809" cy="367870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Key Characteristics of Web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HTTP Communication (GET, POST, PUT, DELETE)</a:t>
            </a:r>
          </a:p>
          <a:p>
            <a:pPr>
              <a:spcBef>
                <a:spcPts val="1800"/>
              </a:spcBef>
              <a:defRPr sz="1400"/>
            </a:pPr>
            <a:r>
              <a:t>Data Formats: JSON, XML</a:t>
            </a:r>
          </a:p>
          <a:p>
            <a:pPr>
              <a:spcBef>
                <a:spcPts val="1800"/>
              </a:spcBef>
              <a:defRPr sz="1400"/>
            </a:pPr>
            <a:r>
              <a:t>RESTful Architecture</a:t>
            </a:r>
          </a:p>
          <a:p>
            <a:pPr>
              <a:spcBef>
                <a:spcPts val="1800"/>
              </a:spcBef>
              <a:defRPr sz="1400"/>
            </a:pPr>
            <a:r>
              <a:t>Auth &amp; Access Control (API keys, OAuth, JWT)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Popular Frameworks for Creating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rPr sz="1600" dirty="0"/>
              <a:t>ASP.NET Core (C#) – Cross-platform, high performance</a:t>
            </a:r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Express.js (Node.js) – Minimal, flexible, RESTful</a:t>
            </a:r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Django REST Framework (Python) – Powerful, flexible</a:t>
            </a:r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Flask (Python) – Lightweight, quick REST API building</a:t>
            </a:r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Ruby on Rails (Ruby) – Full-stack, REST support</a:t>
            </a:r>
          </a:p>
          <a:p>
            <a:pPr>
              <a:spcBef>
                <a:spcPts val="1800"/>
              </a:spcBef>
              <a:defRPr sz="1400"/>
            </a:pPr>
            <a:r>
              <a:rPr sz="1600" dirty="0"/>
              <a:t>Spring Boot (Java) – Simplified Java REST API creation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Advantages of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667000"/>
            <a:ext cx="7704667" cy="3332816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  <a:defRPr sz="1400"/>
            </a:pPr>
            <a:r>
              <a:t>Integration &amp; Connectivity</a:t>
            </a:r>
          </a:p>
          <a:p>
            <a:pPr>
              <a:spcBef>
                <a:spcPts val="1200"/>
              </a:spcBef>
              <a:defRPr sz="1400"/>
            </a:pPr>
            <a:r>
              <a:t>Automation</a:t>
            </a:r>
          </a:p>
          <a:p>
            <a:pPr>
              <a:spcBef>
                <a:spcPts val="1200"/>
              </a:spcBef>
              <a:defRPr sz="1400"/>
            </a:pPr>
            <a:r>
              <a:t>Modularity &amp; Reuse</a:t>
            </a:r>
          </a:p>
          <a:p>
            <a:pPr>
              <a:spcBef>
                <a:spcPts val="1200"/>
              </a:spcBef>
              <a:defRPr sz="1400"/>
            </a:pPr>
            <a:r>
              <a:t>Faster Development</a:t>
            </a:r>
          </a:p>
          <a:p>
            <a:pPr>
              <a:spcBef>
                <a:spcPts val="1200"/>
              </a:spcBef>
              <a:defRPr sz="1400"/>
            </a:pPr>
            <a:r>
              <a:t>Security &amp; Control</a:t>
            </a:r>
          </a:p>
          <a:p>
            <a:pPr>
              <a:spcBef>
                <a:spcPts val="1200"/>
              </a:spcBef>
              <a:defRPr sz="1400"/>
            </a:pPr>
            <a:r>
              <a:t>Platform Independence</a:t>
            </a:r>
          </a:p>
          <a:p>
            <a:pPr>
              <a:spcBef>
                <a:spcPts val="1200"/>
              </a:spcBef>
              <a:defRPr sz="1400"/>
            </a:pPr>
            <a:r>
              <a:t>Scalability</a:t>
            </a:r>
          </a:p>
          <a:p>
            <a:pPr>
              <a:spcBef>
                <a:spcPts val="1200"/>
              </a:spcBef>
              <a:defRPr sz="1400"/>
            </a:pPr>
            <a:r>
              <a:t>Easy Updates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b="1" sz="3200">
                <a:solidFill>
                  <a:srgbClr val="5B9BD5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1800"/>
              </a:spcBef>
              <a:defRPr sz="1400"/>
            </a:pPr>
            <a:r>
              <a:t>APIs connect different apps &amp; services</a:t>
            </a:r>
          </a:p>
          <a:p>
            <a:pPr>
              <a:spcBef>
                <a:spcPts val="1800"/>
              </a:spcBef>
              <a:defRPr sz="1400"/>
            </a:pPr>
            <a:r>
              <a:t>Centralize logic for easy maintenance</a:t>
            </a:r>
          </a:p>
          <a:p>
            <a:pPr>
              <a:spcBef>
                <a:spcPts val="1800"/>
              </a:spcBef>
              <a:defRPr sz="1400"/>
            </a:pPr>
            <a:r>
              <a:t>Improve scalability, security, flexibility</a:t>
            </a:r>
          </a:p>
          <a:p>
            <a:pPr>
              <a:spcBef>
                <a:spcPts val="1800"/>
              </a:spcBef>
              <a:defRPr sz="1400"/>
            </a:pPr>
            <a:r>
              <a:t>APIs enable modern, efficient, connected systems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284</Words>
  <Application>Microsoft Office PowerPoint</Application>
  <PresentationFormat>On-screen Show (4:3)</PresentationFormat>
  <Paragraphs>51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Parallax</vt:lpstr>
      <vt:lpstr>Introduction to APIs: Enabling Modern Application Integration</vt:lpstr>
      <vt:lpstr>Problem: Direct Communication with Database</vt:lpstr>
      <vt:lpstr>Issues with Direct DB Communication</vt:lpstr>
      <vt:lpstr>From Problem to Solution</vt:lpstr>
      <vt:lpstr>Solution: Introducing Web API</vt:lpstr>
      <vt:lpstr>Key Characteristics of Web APIs</vt:lpstr>
      <vt:lpstr>Popular Frameworks for Creating APIs</vt:lpstr>
      <vt:lpstr>Advantages of APIs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APIs: Enabling Modern Application Integration</dc:title>
  <dc:subject/>
  <dc:creator/>
  <cp:keywords/>
  <dc:description>generated using python-pptx</dc:description>
  <cp:lastModifiedBy>MY PC</cp:lastModifiedBy>
  <cp:revision>4</cp:revision>
  <dcterms:created xsi:type="dcterms:W3CDTF">2013-01-27T09:14:16Z</dcterms:created>
  <dcterms:modified xsi:type="dcterms:W3CDTF">2025-08-15T15:22:54Z</dcterms:modified>
  <cp:category/>
</cp:coreProperties>
</file>