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9/7/2025</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8786193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9"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0902234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201" name="对象"/>
          <p:cNvSpPr>
            <a:spLocks noGrp="1"/>
          </p:cNvSpPr>
          <p:nvPr>
            <p:ph type="sldImg"/>
          </p:nvPr>
        </p:nvSpPr>
        <p:spPr>
          <a:xfrm rot="0">
            <a:off x="4038600" y="857250"/>
            <a:ext cx="4114800" cy="2314575"/>
          </a:xfrm>
          <a:prstGeom prst="rect"/>
          <a:noFill/>
          <a:ln w="12700" cmpd="sng" cap="flat">
            <a:noFill/>
            <a:prstDash val="solid"/>
            <a:miter/>
          </a:ln>
        </p:spPr>
      </p:sp>
      <p:sp>
        <p:nvSpPr>
          <p:cNvPr id="20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7860651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215" name="对象"/>
          <p:cNvSpPr>
            <a:spLocks noGrp="1"/>
          </p:cNvSpPr>
          <p:nvPr>
            <p:ph type="sldImg"/>
          </p:nvPr>
        </p:nvSpPr>
        <p:spPr>
          <a:xfrm rot="0">
            <a:off x="4038600" y="857250"/>
            <a:ext cx="4114800" cy="2314575"/>
          </a:xfrm>
          <a:prstGeom prst="rect"/>
          <a:noFill/>
          <a:ln w="12700" cmpd="sng" cap="flat">
            <a:noFill/>
            <a:prstDash val="solid"/>
            <a:miter/>
          </a:ln>
        </p:spPr>
      </p:sp>
      <p:sp>
        <p:nvSpPr>
          <p:cNvPr id="21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358731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6" name="对象"/>
          <p:cNvSpPr>
            <a:spLocks noGrp="1"/>
          </p:cNvSpPr>
          <p:nvPr>
            <p:ph type="sldImg"/>
          </p:nvPr>
        </p:nvSpPr>
        <p:spPr>
          <a:xfrm rot="0">
            <a:off x="4038600" y="857250"/>
            <a:ext cx="4114800" cy="2314575"/>
          </a:xfrm>
          <a:prstGeom prst="rect"/>
          <a:noFill/>
          <a:ln w="12700" cmpd="sng" cap="flat">
            <a:noFill/>
            <a:prstDash val="solid"/>
            <a:miter/>
          </a:ln>
        </p:spPr>
      </p:sp>
      <p:sp>
        <p:nvSpPr>
          <p:cNvPr id="8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752580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10" name="对象"/>
          <p:cNvSpPr>
            <a:spLocks noGrp="1"/>
          </p:cNvSpPr>
          <p:nvPr>
            <p:ph type="sldImg"/>
          </p:nvPr>
        </p:nvSpPr>
        <p:spPr>
          <a:xfrm rot="0">
            <a:off x="4038600" y="857250"/>
            <a:ext cx="4114800" cy="2314575"/>
          </a:xfrm>
          <a:prstGeom prst="rect"/>
          <a:noFill/>
          <a:ln w="12700" cmpd="sng" cap="flat">
            <a:noFill/>
            <a:prstDash val="solid"/>
            <a:miter/>
          </a:ln>
        </p:spPr>
      </p:sp>
      <p:sp>
        <p:nvSpPr>
          <p:cNvPr id="11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6609965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2" name="对象"/>
          <p:cNvSpPr>
            <a:spLocks noGrp="1"/>
          </p:cNvSpPr>
          <p:nvPr>
            <p:ph type="sldImg"/>
          </p:nvPr>
        </p:nvSpPr>
        <p:spPr>
          <a:xfrm rot="0">
            <a:off x="4038600" y="857250"/>
            <a:ext cx="4114800" cy="2314575"/>
          </a:xfrm>
          <a:prstGeom prst="rect"/>
          <a:noFill/>
          <a:ln w="12700" cmpd="sng" cap="flat">
            <a:noFill/>
            <a:prstDash val="solid"/>
            <a:miter/>
          </a:ln>
        </p:spPr>
      </p:sp>
      <p:sp>
        <p:nvSpPr>
          <p:cNvPr id="12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5812075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7" name="对象"/>
          <p:cNvSpPr>
            <a:spLocks noGrp="1"/>
          </p:cNvSpPr>
          <p:nvPr>
            <p:ph type="sldImg"/>
          </p:nvPr>
        </p:nvSpPr>
        <p:spPr>
          <a:xfrm rot="0">
            <a:off x="4038600" y="857250"/>
            <a:ext cx="4114800" cy="2314575"/>
          </a:xfrm>
          <a:prstGeom prst="rect"/>
          <a:noFill/>
          <a:ln w="12700" cmpd="sng" cap="flat">
            <a:noFill/>
            <a:prstDash val="solid"/>
            <a:miter/>
          </a:ln>
        </p:spPr>
      </p:sp>
      <p:sp>
        <p:nvSpPr>
          <p:cNvPr id="13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4350205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53" name="对象"/>
          <p:cNvSpPr>
            <a:spLocks noGrp="1"/>
          </p:cNvSpPr>
          <p:nvPr>
            <p:ph type="sldImg"/>
          </p:nvPr>
        </p:nvSpPr>
        <p:spPr>
          <a:xfrm rot="0">
            <a:off x="4038600" y="857250"/>
            <a:ext cx="4114800" cy="2314575"/>
          </a:xfrm>
          <a:prstGeom prst="rect"/>
          <a:noFill/>
          <a:ln w="12700" cmpd="sng" cap="flat">
            <a:noFill/>
            <a:prstDash val="solid"/>
            <a:miter/>
          </a:ln>
        </p:spPr>
      </p:sp>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1065659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73" name="对象"/>
          <p:cNvSpPr>
            <a:spLocks noGrp="1"/>
          </p:cNvSpPr>
          <p:nvPr>
            <p:ph type="sldImg"/>
          </p:nvPr>
        </p:nvSpPr>
        <p:spPr>
          <a:xfrm rot="0">
            <a:off x="4038600" y="857250"/>
            <a:ext cx="4114800" cy="2314575"/>
          </a:xfrm>
          <a:prstGeom prst="rect"/>
          <a:noFill/>
          <a:ln w="12700" cmpd="sng" cap="flat">
            <a:noFill/>
            <a:prstDash val="solid"/>
            <a:miter/>
          </a:ln>
        </p:spPr>
      </p:sp>
      <p:sp>
        <p:nvSpPr>
          <p:cNvPr id="17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2641748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83" name="对象"/>
          <p:cNvSpPr>
            <a:spLocks noGrp="1"/>
          </p:cNvSpPr>
          <p:nvPr>
            <p:ph type="sldImg"/>
          </p:nvPr>
        </p:nvSpPr>
        <p:spPr>
          <a:xfrm rot="0">
            <a:off x="4038600" y="857250"/>
            <a:ext cx="4114800" cy="2314575"/>
          </a:xfrm>
          <a:prstGeom prst="rect"/>
          <a:noFill/>
          <a:ln w="12700" cmpd="sng" cap="flat">
            <a:noFill/>
            <a:prstDash val="solid"/>
            <a:miter/>
          </a:ln>
        </p:spPr>
      </p:sp>
      <p:sp>
        <p:nvSpPr>
          <p:cNvPr id="1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5874996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88" name="对象"/>
          <p:cNvSpPr>
            <a:spLocks noGrp="1"/>
          </p:cNvSpPr>
          <p:nvPr>
            <p:ph type="sldImg"/>
          </p:nvPr>
        </p:nvSpPr>
        <p:spPr>
          <a:xfrm rot="0">
            <a:off x="4038600" y="857250"/>
            <a:ext cx="4114800" cy="2314575"/>
          </a:xfrm>
          <a:prstGeom prst="rect"/>
          <a:noFill/>
          <a:ln w="12700" cmpd="sng" cap="flat">
            <a:noFill/>
            <a:prstDash val="solid"/>
            <a:miter/>
          </a:ln>
        </p:spPr>
      </p:sp>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25324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22332674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2444221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2885031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4"/>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920619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1"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4"/>
                </a:lnTo>
              </a:path>
            </a:pathLst>
          </a:custGeom>
          <a:noFill xmlns:a="http://schemas.openxmlformats.org/drawingml/2006/main"/>
          <a:ln xmlns:a="http://schemas.openxmlformats.org/drawingml/2006/main" w="9525" cmpd="sng" cap="flat">
            <a:solidFill>
              <a:srgbClr val="5FCAEE"/>
            </a:solidFill>
            <a:prstDash val="solid"/>
            <a:round/>
          </a:ln>
        </p:spPr>
      </p:sp>
      <p:sp>
        <p:nvSpPr>
          <p:cNvPr id="52"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3"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61"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2"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3"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4"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5926192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689963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6127698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5521101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6421271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5858048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7830198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8684622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6610860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5"/>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9/7/2025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6194713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image" Target="../media/11.jpg"/><Relationship Id="rId3" Type="http://schemas.openxmlformats.org/officeDocument/2006/relationships/slideLayout" Target="../slideLayouts/slideLayout13.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557028"/>
            <a:ext cx="1666874" cy="1071870"/>
          </a:xfrm>
          <a:custGeom>
            <a:gdLst>
              <a:gd name="T1" fmla="*/ 0 w 21600"/>
              <a:gd name="T2" fmla="*/ 0 h 21600"/>
              <a:gd name="T3" fmla="*/ 21600 w 21600"/>
              <a:gd name="T4" fmla="*/ 21600 h 21600"/>
            </a:gdLst>
            <a:rect l="T1" t="T2" r="T3" b="T4"/>
            <a:pathLst>
              <a:path w="21600" h="21600">
                <a:moveTo>
                  <a:pt x="16937" y="0"/>
                </a:moveTo>
                <a:lnTo>
                  <a:pt x="4658" y="0"/>
                </a:lnTo>
                <a:lnTo>
                  <a:pt x="0" y="10797"/>
                </a:lnTo>
                <a:lnTo>
                  <a:pt x="4658" y="21598"/>
                </a:lnTo>
                <a:lnTo>
                  <a:pt x="16937" y="21598"/>
                </a:lnTo>
                <a:lnTo>
                  <a:pt x="21600" y="10797"/>
                </a:lnTo>
                <a:lnTo>
                  <a:pt x="16937"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pic>
        <p:nvPicPr>
          <p:cNvPr id="43"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5" name="矩形"/>
          <p:cNvSpPr>
            <a:spLocks/>
          </p:cNvSpPr>
          <p:nvPr/>
        </p:nvSpPr>
        <p:spPr>
          <a:xfrm rot="0">
            <a:off x="4004974" y="48758"/>
            <a:ext cx="4800133" cy="6915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0" i="0" u="none" strike="noStrike" kern="1200" cap="none" spc="0" baseline="0">
                <a:solidFill>
                  <a:schemeClr val="tx1"/>
                </a:solidFill>
                <a:latin typeface="Droid Sans" pitchFamily="0" charset="0"/>
                <a:ea typeface="宋体" pitchFamily="0" charset="0"/>
                <a:cs typeface="Lucida Sans" pitchFamily="0" charset="0"/>
              </a:rPr>
              <a:t>TRAVEL PORTFOLIO </a:t>
            </a:r>
            <a:endParaRPr lang="zh-CN" altLang="en-US" sz="40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46" name="矩形"/>
          <p:cNvSpPr>
            <a:spLocks/>
          </p:cNvSpPr>
          <p:nvPr/>
        </p:nvSpPr>
        <p:spPr>
          <a:xfrm rot="0">
            <a:off x="1490413" y="3068137"/>
            <a:ext cx="379214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STUDENT NAME</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REGISTER NO NMIS</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DEPARTMENT </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COLLEGE </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UNIVERSITY </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47" name="矩形"/>
          <p:cNvSpPr>
            <a:spLocks/>
          </p:cNvSpPr>
          <p:nvPr/>
        </p:nvSpPr>
        <p:spPr>
          <a:xfrm rot="0">
            <a:off x="4147847" y="3068137"/>
            <a:ext cx="4584137"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48" name="矩形"/>
          <p:cNvSpPr>
            <a:spLocks/>
          </p:cNvSpPr>
          <p:nvPr/>
        </p:nvSpPr>
        <p:spPr>
          <a:xfrm rot="0">
            <a:off x="4443118" y="3068137"/>
            <a:ext cx="6692806" cy="1901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RESHMI J</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F035990B6398FC7AE9A4941558146FC9</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B.Sc CS</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C.S.I Ewart women's Christian college </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Ma</a:t>
            </a:r>
            <a:r>
              <a:rPr lang="en-US" altLang="zh-CN" sz="2400" b="0" i="0" u="none" strike="noStrike" kern="1200" cap="none" spc="0" baseline="0">
                <a:solidFill>
                  <a:schemeClr val="tx1"/>
                </a:solidFill>
                <a:latin typeface="Droid Sans" pitchFamily="0" charset="0"/>
                <a:ea typeface="宋体" pitchFamily="0" charset="0"/>
                <a:cs typeface="Lucida Sans" pitchFamily="0" charset="0"/>
              </a:rPr>
              <a:t>dras University </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63765368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0"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9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9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94"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95"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97"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198" name="图片"/>
          <p:cNvPicPr>
            <a:picLocks noChangeAspect="1"/>
          </p:cNvPicPr>
          <p:nvPr/>
        </p:nvPicPr>
        <p:blipFill>
          <a:blip r:embed="rId2" cstate="print"/>
          <a:stretch>
            <a:fillRect/>
          </a:stretch>
        </p:blipFill>
        <p:spPr>
          <a:xfrm rot="0">
            <a:off x="3076527" y="1485875"/>
            <a:ext cx="3199543" cy="4903005"/>
          </a:xfrm>
          <a:prstGeom prst="rect"/>
          <a:noFill/>
          <a:ln w="12700" cmpd="sng" cap="flat">
            <a:noFill/>
            <a:prstDash val="solid"/>
            <a:miter/>
          </a:ln>
        </p:spPr>
      </p:pic>
      <p:sp>
        <p:nvSpPr>
          <p:cNvPr id="199" name="矩形"/>
          <p:cNvSpPr>
            <a:spLocks/>
          </p:cNvSpPr>
          <p:nvPr/>
        </p:nvSpPr>
        <p:spPr>
          <a:xfrm rot="0">
            <a:off x="8111968" y="2801441"/>
            <a:ext cx="719988" cy="627557"/>
          </a:xfrm>
          <a:prstGeom prst="rect"/>
          <a:solidFill>
            <a:srgbClr val="42CDEA"/>
          </a:solidFill>
          <a:ln w="12700" cmpd="sng" cap="flat">
            <a:solidFill>
              <a:srgbClr val="42CDEA"/>
            </a:solidFill>
            <a:prstDash val="solid"/>
            <a:miter/>
          </a:ln>
        </p:spPr>
      </p:sp>
      <p:sp>
        <p:nvSpPr>
          <p:cNvPr id="200" name="矩形"/>
          <p:cNvSpPr>
            <a:spLocks/>
          </p:cNvSpPr>
          <p:nvPr/>
        </p:nvSpPr>
        <p:spPr>
          <a:xfrm rot="0">
            <a:off x="8903957" y="3500998"/>
            <a:ext cx="143997" cy="143995"/>
          </a:xfrm>
          <a:prstGeom prst="rect"/>
          <a:solidFill>
            <a:srgbClr val="42CDEA"/>
          </a:solidFill>
          <a:ln w="12700" cmpd="sng" cap="flat">
            <a:solidFill>
              <a:srgbClr val="42CDEA"/>
            </a:solidFill>
            <a:prstDash val="solid"/>
            <a:miter/>
          </a:ln>
        </p:spPr>
      </p:sp>
    </p:spTree>
    <p:extLst>
      <p:ext uri="{BB962C8B-B14F-4D97-AF65-F5344CB8AC3E}">
        <p14:creationId xmlns:p14="http://schemas.microsoft.com/office/powerpoint/2010/main" val="105382019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20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20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206" name="文本框"/>
          <p:cNvSpPr>
            <a:spLocks noGrp="1"/>
          </p:cNvSpPr>
          <p:nvPr>
            <p:ph type="title"/>
          </p:nvPr>
        </p:nvSpPr>
        <p:spPr>
          <a:xfrm rot="0">
            <a:off x="755332" y="385444"/>
            <a:ext cx="4578668"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0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208" name="矩形"/>
          <p:cNvSpPr>
            <a:spLocks/>
          </p:cNvSpPr>
          <p:nvPr/>
        </p:nvSpPr>
        <p:spPr>
          <a:xfrm rot="0">
            <a:off x="766524" y="1991827"/>
            <a:ext cx="4080144" cy="34918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pitchFamily="0" charset="0"/>
              </a:rPr>
              <a:t>Highlights</a:t>
            </a:r>
            <a:endParaRPr lang="en-US" altLang="zh-CN" sz="3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3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3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pitchFamily="0" charset="0"/>
              </a:rPr>
              <a:t>final summary </a:t>
            </a:r>
            <a:endParaRPr lang="en-US" altLang="zh-CN" sz="3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3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3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pitchFamily="0" charset="0"/>
              </a:rPr>
              <a:t>Benefits to society</a:t>
            </a:r>
            <a:endParaRPr lang="zh-CN" altLang="en-US" sz="32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209" name="矩形"/>
          <p:cNvSpPr>
            <a:spLocks/>
          </p:cNvSpPr>
          <p:nvPr/>
        </p:nvSpPr>
        <p:spPr>
          <a:xfrm rot="0">
            <a:off x="2709594" y="1991827"/>
            <a:ext cx="4224143" cy="6915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1" i="0" u="none" strike="noStrike" kern="1200" cap="none" spc="0" baseline="0">
                <a:solidFill>
                  <a:schemeClr val="tx1"/>
                </a:solidFill>
                <a:latin typeface="Droid Sans" pitchFamily="0" charset="0"/>
                <a:ea typeface="宋体" pitchFamily="0" charset="0"/>
                <a:cs typeface="Lucida Sans" pitchFamily="0" charset="0"/>
              </a:rPr>
              <a:t>:</a:t>
            </a:r>
            <a:endParaRPr lang="zh-CN" altLang="en-US" sz="4000" b="1"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210" name="矩形"/>
          <p:cNvSpPr>
            <a:spLocks/>
          </p:cNvSpPr>
          <p:nvPr/>
        </p:nvSpPr>
        <p:spPr>
          <a:xfrm rot="0">
            <a:off x="3357284" y="3496755"/>
            <a:ext cx="3864147" cy="6915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1" i="0" u="none" strike="noStrike" kern="1200" cap="none" spc="0" baseline="0">
                <a:solidFill>
                  <a:schemeClr val="tx1"/>
                </a:solidFill>
                <a:latin typeface="Droid Sans" pitchFamily="0" charset="0"/>
                <a:ea typeface="宋体" pitchFamily="0" charset="0"/>
                <a:cs typeface="Lucida Sans" pitchFamily="0" charset="0"/>
              </a:rPr>
              <a:t>:</a:t>
            </a:r>
            <a:endParaRPr lang="zh-CN" altLang="en-US" sz="4000" b="1"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211" name="矩形"/>
          <p:cNvSpPr>
            <a:spLocks/>
          </p:cNvSpPr>
          <p:nvPr/>
        </p:nvSpPr>
        <p:spPr>
          <a:xfrm rot="0">
            <a:off x="4004974" y="4944533"/>
            <a:ext cx="4872133" cy="6915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1" i="0" u="none" strike="noStrike" kern="1200" cap="none" spc="0" baseline="0">
                <a:solidFill>
                  <a:schemeClr val="tx1"/>
                </a:solidFill>
                <a:latin typeface="Droid Sans" pitchFamily="0" charset="0"/>
                <a:ea typeface="宋体" pitchFamily="0" charset="0"/>
                <a:cs typeface="Lucida Sans" pitchFamily="0" charset="0"/>
              </a:rPr>
              <a:t>:</a:t>
            </a:r>
            <a:endParaRPr lang="zh-CN" altLang="en-US" sz="4000" b="1"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212" name="矩形"/>
          <p:cNvSpPr>
            <a:spLocks/>
          </p:cNvSpPr>
          <p:nvPr/>
        </p:nvSpPr>
        <p:spPr>
          <a:xfrm rot="0">
            <a:off x="3071539" y="2058502"/>
            <a:ext cx="70564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Adventure activities, Memorable experience, Learning opportunities, personal growth, improving knowledge.</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213" name="矩形"/>
          <p:cNvSpPr>
            <a:spLocks/>
          </p:cNvSpPr>
          <p:nvPr/>
        </p:nvSpPr>
        <p:spPr>
          <a:xfrm rot="0">
            <a:off x="3719229" y="3572953"/>
            <a:ext cx="5976716" cy="1567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"Explore the world to discover new cultures, breathtaking places, and unforgettable experiences." </a:t>
            </a: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20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214" name="矩形"/>
          <p:cNvSpPr>
            <a:spLocks/>
          </p:cNvSpPr>
          <p:nvPr/>
        </p:nvSpPr>
        <p:spPr>
          <a:xfrm rot="0">
            <a:off x="4300245" y="5011207"/>
            <a:ext cx="5664120" cy="6819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Culture exchange, Environmental awareness, Economic growth, Global knowledge sharing.</a:t>
            </a:r>
            <a:endParaRPr lang="zh-CN" altLang="en-US" sz="20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72369852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5"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5" name="组合"/>
          <p:cNvGrpSpPr>
            <a:grpSpLocks/>
          </p:cNvGrpSpPr>
          <p:nvPr/>
        </p:nvGrpSpPr>
        <p:grpSpPr>
          <a:xfrm>
            <a:off x="7448612" y="0"/>
            <a:ext cx="4743793" cy="6858466"/>
            <a:chOff x="7448612" y="0"/>
            <a:chExt cx="4743793" cy="6858466"/>
          </a:xfrm>
        </p:grpSpPr>
        <p:sp>
          <p:nvSpPr>
            <p:cNvPr id="66"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67"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8"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9"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70"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1"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2"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3"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4"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6"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0"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3" name="组合"/>
          <p:cNvGrpSpPr>
            <a:grpSpLocks/>
          </p:cNvGrpSpPr>
          <p:nvPr/>
        </p:nvGrpSpPr>
        <p:grpSpPr>
          <a:xfrm>
            <a:off x="466725" y="6410325"/>
            <a:ext cx="3705224" cy="295275"/>
            <a:chOff x="466725" y="6410325"/>
            <a:chExt cx="3705224" cy="295275"/>
          </a:xfrm>
        </p:grpSpPr>
        <p:pic>
          <p:nvPicPr>
            <p:cNvPr id="81"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5" name="矩形"/>
          <p:cNvSpPr>
            <a:spLocks/>
          </p:cNvSpPr>
          <p:nvPr/>
        </p:nvSpPr>
        <p:spPr>
          <a:xfrm rot="0">
            <a:off x="1919031" y="3068137"/>
            <a:ext cx="6625456"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0" i="0" u="none" strike="noStrike" kern="1200" cap="none" spc="0" baseline="0">
                <a:solidFill>
                  <a:schemeClr val="tx1"/>
                </a:solidFill>
                <a:latin typeface="Droid Sans" pitchFamily="0" charset="0"/>
                <a:ea typeface="宋体" pitchFamily="0" charset="0"/>
                <a:cs typeface="Lucida Sans" pitchFamily="0" charset="0"/>
              </a:rPr>
              <a:t>Travel portfolio using Frontend web development </a:t>
            </a:r>
            <a:endParaRPr lang="zh-CN" altLang="en-US" sz="4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43098465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8"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5"/>
                </a:lnTo>
                <a:lnTo>
                  <a:pt x="21599" y="21595"/>
                </a:lnTo>
                <a:lnTo>
                  <a:pt x="21599" y="0"/>
                </a:lnTo>
                <a:close/>
              </a:path>
            </a:pathLst>
          </a:custGeom>
          <a:solidFill>
            <a:srgbClr val="F1F1F1"/>
          </a:solidFill>
          <a:ln cmpd="sng" cap="flat">
            <a:noFill/>
            <a:prstDash val="solid"/>
            <a:miter/>
          </a:ln>
        </p:spPr>
      </p:sp>
      <p:grpSp>
        <p:nvGrpSpPr>
          <p:cNvPr id="98" name="组合"/>
          <p:cNvGrpSpPr>
            <a:grpSpLocks/>
          </p:cNvGrpSpPr>
          <p:nvPr/>
        </p:nvGrpSpPr>
        <p:grpSpPr>
          <a:xfrm>
            <a:off x="7448612" y="0"/>
            <a:ext cx="4743793" cy="6858466"/>
            <a:chOff x="7448612" y="0"/>
            <a:chExt cx="4743793" cy="6858466"/>
          </a:xfrm>
        </p:grpSpPr>
        <p:sp>
          <p:nvSpPr>
            <p:cNvPr id="89"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4"/>
                  </a:lnTo>
                </a:path>
              </a:pathLst>
            </a:custGeom>
            <a:noFill/>
            <a:ln w="9525" cmpd="sng" cap="flat">
              <a:solidFill>
                <a:srgbClr val="5FCAEE"/>
              </a:solidFill>
              <a:prstDash val="solid"/>
              <a:round/>
            </a:ln>
          </p:spPr>
        </p:sp>
        <p:sp>
          <p:nvSpPr>
            <p:cNvPr id="90"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1"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2"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93"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4"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5"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6"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7"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9"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0"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1"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59" y="3161"/>
                </a:lnTo>
                <a:lnTo>
                  <a:pt x="1473" y="5347"/>
                </a:lnTo>
                <a:lnTo>
                  <a:pt x="383" y="7928"/>
                </a:lnTo>
                <a:lnTo>
                  <a:pt x="0" y="10800"/>
                </a:lnTo>
                <a:lnTo>
                  <a:pt x="383" y="13671"/>
                </a:lnTo>
                <a:lnTo>
                  <a:pt x="1473" y="16250"/>
                </a:lnTo>
                <a:lnTo>
                  <a:pt x="3159"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2"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mpd="sng" cap="flat">
            <a:noFill/>
            <a:prstDash val="solid"/>
            <a:miter/>
          </a:ln>
        </p:spPr>
      </p:sp>
      <p:pic>
        <p:nvPicPr>
          <p:cNvPr id="103"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6" name="组合"/>
          <p:cNvGrpSpPr>
            <a:grpSpLocks/>
          </p:cNvGrpSpPr>
          <p:nvPr/>
        </p:nvGrpSpPr>
        <p:grpSpPr>
          <a:xfrm>
            <a:off x="47625" y="3819523"/>
            <a:ext cx="4124324" cy="3009896"/>
            <a:chOff x="47625" y="3819523"/>
            <a:chExt cx="4124324" cy="3009896"/>
          </a:xfrm>
        </p:grpSpPr>
        <p:pic>
          <p:nvPicPr>
            <p:cNvPr id="10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5"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7"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9" name="矩形"/>
          <p:cNvSpPr>
            <a:spLocks/>
          </p:cNvSpPr>
          <p:nvPr/>
        </p:nvSpPr>
        <p:spPr>
          <a:xfrm rot="0">
            <a:off x="3214644" y="1336800"/>
            <a:ext cx="6554423" cy="543496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rPr>
              <a:t>Results and Screenshots</a:t>
            </a:r>
            <a:endPar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rPr>
              <a:t>Github Link</a:t>
            </a:r>
            <a:endParaRPr lang="en-US" altLang="zh-CN" sz="32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32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10555360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5" name="组合"/>
          <p:cNvGrpSpPr>
            <a:grpSpLocks/>
          </p:cNvGrpSpPr>
          <p:nvPr/>
        </p:nvGrpSpPr>
        <p:grpSpPr>
          <a:xfrm>
            <a:off x="8620115" y="3714738"/>
            <a:ext cx="2762249" cy="3257550"/>
            <a:chOff x="8620115" y="3714738"/>
            <a:chExt cx="2762249" cy="3257550"/>
          </a:xfrm>
        </p:grpSpPr>
        <p:sp>
          <p:nvSpPr>
            <p:cNvPr id="112" name="曲线"/>
            <p:cNvSpPr>
              <a:spLocks/>
            </p:cNvSpPr>
            <p:nvPr/>
          </p:nvSpPr>
          <p:spPr>
            <a:xfrm rot="0">
              <a:off x="9982190" y="6143613"/>
              <a:ext cx="457196"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3" name="曲线"/>
            <p:cNvSpPr>
              <a:spLocks/>
            </p:cNvSpPr>
            <p:nvPr/>
          </p:nvSpPr>
          <p:spPr>
            <a:xfrm rot="0">
              <a:off x="9982190" y="6677012"/>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4" name="图片"/>
            <p:cNvPicPr>
              <a:picLocks/>
            </p:cNvPicPr>
            <p:nvPr/>
          </p:nvPicPr>
          <p:blipFill>
            <a:blip r:embed="rId1" cstate="print"/>
            <a:stretch>
              <a:fillRect/>
            </a:stretch>
          </p:blipFill>
          <p:spPr>
            <a:xfrm rot="0">
              <a:off x="8620115" y="3714738"/>
              <a:ext cx="2762249" cy="3257550"/>
            </a:xfrm>
            <a:prstGeom prst="rect"/>
            <a:noFill/>
            <a:ln w="12700" cmpd="sng" cap="flat">
              <a:noFill/>
              <a:prstDash val="solid"/>
              <a:miter/>
            </a:ln>
          </p:spPr>
        </p:pic>
      </p:grpSp>
      <p:sp>
        <p:nvSpPr>
          <p:cNvPr id="11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7"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0" name="矩形"/>
          <p:cNvSpPr>
            <a:spLocks/>
          </p:cNvSpPr>
          <p:nvPr/>
        </p:nvSpPr>
        <p:spPr>
          <a:xfrm rot="0">
            <a:off x="5471802" y="2801441"/>
            <a:ext cx="1257280" cy="62483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21" name="矩形"/>
          <p:cNvSpPr>
            <a:spLocks/>
          </p:cNvSpPr>
          <p:nvPr/>
        </p:nvSpPr>
        <p:spPr>
          <a:xfrm rot="0">
            <a:off x="696082" y="1343004"/>
            <a:ext cx="8142983" cy="6092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Droid Sans" pitchFamily="0" charset="0"/>
              </a:rPr>
              <a:t>In today’s fast-paced digital era, people have limited opportunities to truly explore and learn about the world around them. Although information is widely available, it is often scattered, unorganized, or overwhelming. Many individuals—students, travelers, researchers, or general knowledge seekers—struggle to find a reliable and engaging platform that allows them to discover new countries, culturals, places and facts in an interactive way.</a:t>
            </a: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Droid Sans" pitchFamily="0" charset="0"/>
              </a:rPr>
              <a:t> </a:t>
            </a: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Droid Sans" pitchFamily="0" charset="0"/>
              </a:rPr>
              <a:t> </a:t>
            </a: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Droid Sans" pitchFamily="0" charset="0"/>
              <a:ea typeface="宋体" pitchFamily="0" charset="0"/>
              <a:cs typeface="Droid Sans" pitchFamily="0" charset="0"/>
            </a:endParaRPr>
          </a:p>
        </p:txBody>
      </p:sp>
    </p:spTree>
    <p:extLst>
      <p:ext uri="{BB962C8B-B14F-4D97-AF65-F5344CB8AC3E}">
        <p14:creationId xmlns:p14="http://schemas.microsoft.com/office/powerpoint/2010/main" val="197266824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7" name="组合"/>
          <p:cNvGrpSpPr>
            <a:grpSpLocks/>
          </p:cNvGrpSpPr>
          <p:nvPr/>
        </p:nvGrpSpPr>
        <p:grpSpPr>
          <a:xfrm>
            <a:off x="8972545" y="3286115"/>
            <a:ext cx="3533775" cy="3810000"/>
            <a:chOff x="8972545" y="3286115"/>
            <a:chExt cx="3533775" cy="3810000"/>
          </a:xfrm>
        </p:grpSpPr>
        <p:sp>
          <p:nvSpPr>
            <p:cNvPr id="124" name="曲线"/>
            <p:cNvSpPr>
              <a:spLocks/>
            </p:cNvSpPr>
            <p:nvPr/>
          </p:nvSpPr>
          <p:spPr>
            <a:xfrm rot="0">
              <a:off x="9667870" y="6000740"/>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9667870" y="6534139"/>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6" name="图片"/>
            <p:cNvPicPr>
              <a:picLocks/>
            </p:cNvPicPr>
            <p:nvPr/>
          </p:nvPicPr>
          <p:blipFill>
            <a:blip r:embed="rId1" cstate="print"/>
            <a:stretch>
              <a:fillRect/>
            </a:stretch>
          </p:blipFill>
          <p:spPr>
            <a:xfrm rot="0">
              <a:off x="8972545" y="3286115"/>
              <a:ext cx="3533775" cy="3810000"/>
            </a:xfrm>
            <a:prstGeom prst="rect"/>
            <a:noFill/>
            <a:ln w="12700" cmpd="sng" cap="flat">
              <a:noFill/>
              <a:prstDash val="solid"/>
              <a:miter/>
            </a:ln>
          </p:spPr>
        </p:pic>
      </p:grpSp>
      <p:sp>
        <p:nvSpPr>
          <p:cNvPr id="128"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3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1" name="矩形"/>
          <p:cNvSpPr>
            <a:spLocks/>
          </p:cNvSpPr>
          <p:nvPr/>
        </p:nvSpPr>
        <p:spPr>
          <a:xfrm rot="0">
            <a:off x="695314" y="1771623"/>
            <a:ext cx="8636211" cy="2663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Droid Sans" pitchFamily="0" charset="0"/>
              </a:rPr>
              <a:t>"Explore the World" is a platform that helps people learn about countries, cultures, places, and facts in an easy and interactive way, allowing users to virtually travel and gain global knowledge.</a:t>
            </a: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Droid Sans" pitchFamily="0" charset="0"/>
              <a:ea typeface="宋体" pitchFamily="0" charset="0"/>
              <a:cs typeface="Droid Sans" pitchFamily="0" charset="0"/>
            </a:endParaRPr>
          </a:p>
        </p:txBody>
      </p:sp>
      <p:sp>
        <p:nvSpPr>
          <p:cNvPr id="132" name="矩形"/>
          <p:cNvSpPr>
            <a:spLocks/>
          </p:cNvSpPr>
          <p:nvPr/>
        </p:nvSpPr>
        <p:spPr>
          <a:xfrm rot="0">
            <a:off x="5471802" y="2801441"/>
            <a:ext cx="1257280" cy="358140"/>
          </a:xfrm>
          <a:prstGeom prst="rect"/>
          <a:noFill/>
          <a:ln w="12700" cmpd="sng" cap="flat">
            <a:noFill/>
            <a:prstDash val="solid"/>
            <a:miter/>
          </a:ln>
        </p:spPr>
      </p:sp>
      <p:sp>
        <p:nvSpPr>
          <p:cNvPr id="133" name="矩形"/>
          <p:cNvSpPr>
            <a:spLocks/>
          </p:cNvSpPr>
          <p:nvPr/>
        </p:nvSpPr>
        <p:spPr>
          <a:xfrm rot="0">
            <a:off x="699850" y="4220644"/>
            <a:ext cx="9501212" cy="4533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My portfolio contains (About me, Travel gallery, Skills, Hobbies, contact).</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34" name="矩形"/>
          <p:cNvSpPr>
            <a:spLocks/>
          </p:cNvSpPr>
          <p:nvPr/>
        </p:nvSpPr>
        <p:spPr>
          <a:xfrm rot="0">
            <a:off x="2712051" y="4296843"/>
            <a:ext cx="4679928" cy="358140"/>
          </a:xfrm>
          <a:prstGeom prst="rect"/>
          <a:noFill/>
          <a:ln w="12700" cmpd="sng" cap="flat">
            <a:noFill/>
            <a:prstDash val="solid"/>
            <a:miter/>
          </a:ln>
        </p:spPr>
      </p:sp>
      <p:sp>
        <p:nvSpPr>
          <p:cNvPr id="135" name="矩形"/>
          <p:cNvSpPr>
            <a:spLocks/>
          </p:cNvSpPr>
          <p:nvPr/>
        </p:nvSpPr>
        <p:spPr>
          <a:xfrm rot="0">
            <a:off x="4927524" y="2801441"/>
            <a:ext cx="1257279" cy="358140"/>
          </a:xfrm>
          <a:prstGeom prst="rect"/>
          <a:noFill/>
          <a:ln w="12700" cmpd="sng" cap="flat">
            <a:noFill/>
            <a:prstDash val="solid"/>
            <a:miter/>
          </a:ln>
        </p:spPr>
      </p:sp>
      <p:sp>
        <p:nvSpPr>
          <p:cNvPr id="136" name="矩形"/>
          <p:cNvSpPr>
            <a:spLocks/>
          </p:cNvSpPr>
          <p:nvPr/>
        </p:nvSpPr>
        <p:spPr>
          <a:xfrm rot="0">
            <a:off x="698035" y="5154080"/>
            <a:ext cx="9067358" cy="4533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Main idea: Showcase my personal achievements, Travel gallery, skills.</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97787736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2"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3"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4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5" name="矩形"/>
          <p:cNvSpPr>
            <a:spLocks/>
          </p:cNvSpPr>
          <p:nvPr/>
        </p:nvSpPr>
        <p:spPr>
          <a:xfrm rot="0">
            <a:off x="842723" y="2563320"/>
            <a:ext cx="5448124" cy="2663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Photographers</a:t>
            </a: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Writes</a:t>
            </a: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Researchers</a:t>
            </a: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Toursists</a:t>
            </a: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Learners</a:t>
            </a: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46" name="矩形"/>
          <p:cNvSpPr>
            <a:spLocks/>
          </p:cNvSpPr>
          <p:nvPr/>
        </p:nvSpPr>
        <p:spPr>
          <a:xfrm rot="0">
            <a:off x="623651" y="2496646"/>
            <a:ext cx="9868482" cy="22345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a:t>
            </a: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a:t>
            </a: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a:t>
            </a: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a:t>
            </a: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a:t>
            </a:r>
            <a:endParaRPr lang="zh-CN" altLang="en-US" sz="2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47" name="矩形"/>
          <p:cNvSpPr>
            <a:spLocks/>
          </p:cNvSpPr>
          <p:nvPr/>
        </p:nvSpPr>
        <p:spPr>
          <a:xfrm rot="0">
            <a:off x="3075721" y="2563319"/>
            <a:ext cx="7991879" cy="5200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(for insipiration and save memory)</a:t>
            </a:r>
            <a:endParaRPr lang="zh-CN" altLang="en-US" sz="2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48" name="矩形"/>
          <p:cNvSpPr>
            <a:spLocks/>
          </p:cNvSpPr>
          <p:nvPr/>
        </p:nvSpPr>
        <p:spPr>
          <a:xfrm rot="0">
            <a:off x="2061904" y="3001463"/>
            <a:ext cx="7056922" cy="5200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(for wrote creative stories)</a:t>
            </a:r>
            <a:endParaRPr lang="zh-CN" altLang="en-US" sz="2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49" name="矩形"/>
          <p:cNvSpPr>
            <a:spLocks/>
          </p:cNvSpPr>
          <p:nvPr/>
        </p:nvSpPr>
        <p:spPr>
          <a:xfrm rot="0">
            <a:off x="2709594" y="3430081"/>
            <a:ext cx="7484794" cy="5200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(to spread knowledge for different cultures)</a:t>
            </a:r>
            <a:endParaRPr lang="zh-CN" altLang="en-US" sz="2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50" name="矩形"/>
          <p:cNvSpPr>
            <a:spLocks/>
          </p:cNvSpPr>
          <p:nvPr/>
        </p:nvSpPr>
        <p:spPr>
          <a:xfrm rot="0">
            <a:off x="2061904" y="5154080"/>
            <a:ext cx="5880118" cy="358140"/>
          </a:xfrm>
          <a:prstGeom prst="rect"/>
          <a:noFill/>
          <a:ln w="12700" cmpd="sng" cap="flat">
            <a:noFill/>
            <a:prstDash val="solid"/>
            <a:miter/>
          </a:ln>
        </p:spPr>
      </p:sp>
      <p:sp>
        <p:nvSpPr>
          <p:cNvPr id="151" name="矩形"/>
          <p:cNvSpPr>
            <a:spLocks/>
          </p:cNvSpPr>
          <p:nvPr/>
        </p:nvSpPr>
        <p:spPr>
          <a:xfrm rot="0">
            <a:off x="2347650" y="3858699"/>
            <a:ext cx="6844003" cy="5200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(to visit new places and enjoy adventures)</a:t>
            </a:r>
            <a:endParaRPr lang="zh-CN" altLang="en-US" sz="2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52" name="矩形"/>
          <p:cNvSpPr>
            <a:spLocks/>
          </p:cNvSpPr>
          <p:nvPr/>
        </p:nvSpPr>
        <p:spPr>
          <a:xfrm rot="0">
            <a:off x="2347650" y="4296843"/>
            <a:ext cx="6843178" cy="5200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(for education, history, cultural studies)</a:t>
            </a:r>
            <a:endParaRPr lang="zh-CN" altLang="en-US" sz="2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57840524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55" name="图片"/>
          <p:cNvPicPr>
            <a:picLocks/>
          </p:cNvPicPr>
          <p:nvPr/>
        </p:nvPicPr>
        <p:blipFill>
          <a:blip r:embed="rId1" cstate="print"/>
          <a:stretch>
            <a:fillRect/>
          </a:stretch>
        </p:blipFill>
        <p:spPr>
          <a:xfrm rot="0">
            <a:off x="-238121" y="1701026"/>
            <a:ext cx="2518179" cy="3023954"/>
          </a:xfrm>
          <a:prstGeom prst="rect"/>
          <a:noFill/>
          <a:ln w="12700" cmpd="sng" cap="flat">
            <a:noFill/>
            <a:prstDash val="solid"/>
            <a:miter/>
          </a:ln>
        </p:spPr>
      </p:pic>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7751975" y="405046"/>
            <a:ext cx="503991" cy="503992"/>
          </a:xfrm>
          <a:custGeom>
            <a:gdLst>
              <a:gd name="T1" fmla="*/ 0 w 21600"/>
              <a:gd name="T2" fmla="*/ 0 h 21600"/>
              <a:gd name="T3" fmla="*/ 21600 w 21600"/>
              <a:gd name="T4" fmla="*/ 21600 h 21600"/>
            </a:gdLst>
            <a:rect l="T1" t="T2" r="T3" b="T4"/>
            <a:pathLst>
              <a:path w="21600" h="21600">
                <a:moveTo>
                  <a:pt x="21599" y="0"/>
                </a:moveTo>
                <a:lnTo>
                  <a:pt x="0" y="0"/>
                </a:lnTo>
                <a:lnTo>
                  <a:pt x="0" y="21600"/>
                </a:lnTo>
                <a:lnTo>
                  <a:pt x="21599" y="21600"/>
                </a:lnTo>
                <a:lnTo>
                  <a:pt x="21599"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9"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60"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6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62" name="矩形"/>
          <p:cNvSpPr>
            <a:spLocks/>
          </p:cNvSpPr>
          <p:nvPr/>
        </p:nvSpPr>
        <p:spPr>
          <a:xfrm rot="0">
            <a:off x="5471802" y="2801441"/>
            <a:ext cx="1257280" cy="358140"/>
          </a:xfrm>
          <a:prstGeom prst="rect"/>
          <a:noFill/>
          <a:ln w="12700" cmpd="sng" cap="flat">
            <a:noFill/>
            <a:prstDash val="solid"/>
            <a:miter/>
          </a:ln>
        </p:spPr>
      </p:sp>
      <p:sp>
        <p:nvSpPr>
          <p:cNvPr id="163" name="矩形"/>
          <p:cNvSpPr>
            <a:spLocks/>
          </p:cNvSpPr>
          <p:nvPr/>
        </p:nvSpPr>
        <p:spPr>
          <a:xfrm rot="0">
            <a:off x="2852467" y="2134701"/>
            <a:ext cx="2809661" cy="13773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Droid Sans" pitchFamily="0" charset="0"/>
                <a:ea typeface="宋体" pitchFamily="0" charset="0"/>
                <a:cs typeface="Lucida Sans" pitchFamily="0" charset="0"/>
              </a:rPr>
              <a:t>HTML</a:t>
            </a:r>
            <a:endParaRPr lang="en-US" altLang="zh-CN" sz="2800" b="1"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Droid Sans" pitchFamily="0" charset="0"/>
                <a:ea typeface="宋体" pitchFamily="0" charset="0"/>
                <a:cs typeface="Lucida Sans" pitchFamily="0" charset="0"/>
              </a:rPr>
              <a:t>CSS</a:t>
            </a:r>
            <a:endParaRPr lang="en-US" altLang="zh-CN" sz="2800" b="1"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Droid Sans" pitchFamily="0" charset="0"/>
                <a:ea typeface="宋体" pitchFamily="0" charset="0"/>
                <a:cs typeface="Lucida Sans" pitchFamily="0" charset="0"/>
              </a:rPr>
              <a:t>JAVASCRIPT </a:t>
            </a:r>
            <a:endParaRPr lang="zh-CN" altLang="en-US" sz="2800" b="1"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64" name="矩形"/>
          <p:cNvSpPr>
            <a:spLocks/>
          </p:cNvSpPr>
          <p:nvPr/>
        </p:nvSpPr>
        <p:spPr>
          <a:xfrm rot="0">
            <a:off x="2424056" y="2201375"/>
            <a:ext cx="6119906" cy="13773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Droid Sans" pitchFamily="0" charset="0"/>
                <a:ea typeface="宋体" pitchFamily="0" charset="0"/>
                <a:cs typeface="Lucida Sans" pitchFamily="0" charset="0"/>
              </a:rPr>
              <a:t>*</a:t>
            </a:r>
            <a:endParaRPr lang="en-US" altLang="zh-CN" sz="2800" b="1"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Droid Sans" pitchFamily="0" charset="0"/>
                <a:ea typeface="宋体" pitchFamily="0" charset="0"/>
                <a:cs typeface="Lucida Sans" pitchFamily="0" charset="0"/>
              </a:rPr>
              <a:t>*</a:t>
            </a:r>
            <a:endParaRPr lang="en-US" altLang="zh-CN" sz="2800" b="1"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Droid Sans" pitchFamily="0" charset="0"/>
                <a:ea typeface="宋体" pitchFamily="0" charset="0"/>
                <a:cs typeface="Lucida Sans" pitchFamily="0" charset="0"/>
              </a:rPr>
              <a:t>*</a:t>
            </a:r>
            <a:endParaRPr lang="zh-CN" altLang="en-US" sz="2800" b="1"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65" name="矩形"/>
          <p:cNvSpPr>
            <a:spLocks/>
          </p:cNvSpPr>
          <p:nvPr/>
        </p:nvSpPr>
        <p:spPr>
          <a:xfrm rot="0">
            <a:off x="3652555" y="1772757"/>
            <a:ext cx="5401625" cy="1091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6600" b="1" i="0" u="none" strike="noStrike" kern="1200" cap="none" spc="0" baseline="0">
                <a:solidFill>
                  <a:schemeClr val="tx1"/>
                </a:solidFill>
                <a:latin typeface="Droid Sans" pitchFamily="0" charset="0"/>
                <a:ea typeface="宋体" pitchFamily="0" charset="0"/>
                <a:cs typeface="Droid Sans" pitchFamily="0" charset="0"/>
              </a:rPr>
              <a:t>→⁠</a:t>
            </a:r>
            <a:endParaRPr lang="zh-CN" altLang="en-US" sz="6600" b="1"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66" name="矩形"/>
          <p:cNvSpPr>
            <a:spLocks/>
          </p:cNvSpPr>
          <p:nvPr/>
        </p:nvSpPr>
        <p:spPr>
          <a:xfrm rot="0">
            <a:off x="3652555" y="2134701"/>
            <a:ext cx="5401625" cy="1091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6600" b="1" i="0" u="none" strike="noStrike" kern="1200" cap="none" spc="0" baseline="0">
                <a:solidFill>
                  <a:schemeClr val="tx1"/>
                </a:solidFill>
                <a:latin typeface="Droid Sans" pitchFamily="0" charset="0"/>
                <a:ea typeface="宋体" pitchFamily="0" charset="0"/>
                <a:cs typeface="Droid Sans" pitchFamily="0" charset="0"/>
              </a:rPr>
              <a:t>→⁠</a:t>
            </a:r>
            <a:endParaRPr lang="zh-CN" altLang="en-US" sz="6600" b="1"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67" name="矩形"/>
          <p:cNvSpPr>
            <a:spLocks/>
          </p:cNvSpPr>
          <p:nvPr/>
        </p:nvSpPr>
        <p:spPr>
          <a:xfrm rot="0">
            <a:off x="4509792" y="2563320"/>
            <a:ext cx="5473623" cy="10915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6600" b="1" i="0" u="none" strike="noStrike" kern="1200" cap="none" spc="0" baseline="0">
                <a:solidFill>
                  <a:schemeClr val="tx1"/>
                </a:solidFill>
                <a:latin typeface="Droid Sans" pitchFamily="0" charset="0"/>
                <a:ea typeface="宋体" pitchFamily="0" charset="0"/>
                <a:cs typeface="Droid Sans" pitchFamily="0" charset="0"/>
              </a:rPr>
              <a:t>→⁠</a:t>
            </a:r>
            <a:endParaRPr lang="zh-CN" altLang="en-US" sz="6600" b="1"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68" name="矩形"/>
          <p:cNvSpPr>
            <a:spLocks/>
          </p:cNvSpPr>
          <p:nvPr/>
        </p:nvSpPr>
        <p:spPr>
          <a:xfrm rot="0">
            <a:off x="4509792" y="2134701"/>
            <a:ext cx="5617621" cy="4533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Structure (pages, sections)</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69" name="矩形"/>
          <p:cNvSpPr>
            <a:spLocks/>
          </p:cNvSpPr>
          <p:nvPr/>
        </p:nvSpPr>
        <p:spPr>
          <a:xfrm rot="0">
            <a:off x="4509792" y="2563320"/>
            <a:ext cx="5185629" cy="4533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Styling (layout, colors)</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70" name="矩形"/>
          <p:cNvSpPr>
            <a:spLocks/>
          </p:cNvSpPr>
          <p:nvPr/>
        </p:nvSpPr>
        <p:spPr>
          <a:xfrm rot="0">
            <a:off x="5300355" y="3001463"/>
            <a:ext cx="511363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Interactivity (navigation menu, animation, form validation )</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71" name="矩形"/>
          <p:cNvSpPr>
            <a:spLocks/>
          </p:cNvSpPr>
          <p:nvPr/>
        </p:nvSpPr>
        <p:spPr>
          <a:xfrm rot="0">
            <a:off x="2853799" y="3934899"/>
            <a:ext cx="7809048"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Code editor (CODEPEN) and hosting platform (EXPORT ZIP)</a:t>
            </a:r>
            <a:endParaRPr lang="zh-CN" altLang="en-US" sz="20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72" name="矩形"/>
          <p:cNvSpPr>
            <a:spLocks/>
          </p:cNvSpPr>
          <p:nvPr/>
        </p:nvSpPr>
        <p:spPr>
          <a:xfrm rot="0">
            <a:off x="2423849" y="3572953"/>
            <a:ext cx="5400125"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tx1"/>
                </a:solidFill>
                <a:latin typeface="Droid Sans" pitchFamily="0" charset="0"/>
                <a:ea typeface="宋体" pitchFamily="0" charset="0"/>
                <a:cs typeface="Lucida Sans" pitchFamily="0" charset="0"/>
              </a:rPr>
              <a:t>.</a:t>
            </a:r>
            <a:endParaRPr lang="zh-CN" altLang="en-US" sz="4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99197530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8" name="矩形"/>
          <p:cNvSpPr>
            <a:spLocks/>
          </p:cNvSpPr>
          <p:nvPr/>
        </p:nvSpPr>
        <p:spPr>
          <a:xfrm rot="0">
            <a:off x="739774" y="291147"/>
            <a:ext cx="8794750" cy="6134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9"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0" name="矩形"/>
          <p:cNvSpPr>
            <a:spLocks/>
          </p:cNvSpPr>
          <p:nvPr/>
        </p:nvSpPr>
        <p:spPr>
          <a:xfrm rot="0">
            <a:off x="1052269" y="1553685"/>
            <a:ext cx="3742425"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pitchFamily="0" charset="0"/>
              </a:rPr>
              <a:t>Sections included:</a:t>
            </a:r>
            <a:endParaRPr lang="zh-CN" altLang="en-US" sz="32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81" name="矩形"/>
          <p:cNvSpPr>
            <a:spLocks/>
          </p:cNvSpPr>
          <p:nvPr/>
        </p:nvSpPr>
        <p:spPr>
          <a:xfrm rot="0">
            <a:off x="1058326" y="2134701"/>
            <a:ext cx="9215860" cy="2663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Home / About me</a:t>
            </a: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Travel gallery</a:t>
            </a: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Skills</a:t>
            </a: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Hobbies</a:t>
            </a: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contact</a:t>
            </a: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Responsive layout (Mobile + Desktop view)</a:t>
            </a:r>
            <a:endParaRPr lang="zh-CN" altLang="en-US" sz="2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82" name="矩形"/>
          <p:cNvSpPr>
            <a:spLocks/>
          </p:cNvSpPr>
          <p:nvPr/>
        </p:nvSpPr>
        <p:spPr>
          <a:xfrm rot="0">
            <a:off x="699850" y="2277574"/>
            <a:ext cx="3432155"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a:t>
            </a: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a:t>
            </a: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a:t>
            </a: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a:t>
            </a: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a:t>
            </a: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a:t>
            </a:r>
            <a:endParaRPr lang="en-US" altLang="zh-CN" sz="24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Droid Sans" pitchFamily="0" charset="0"/>
              </a:rPr>
              <a:t>°</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53523327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5"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6" name="矩形"/>
          <p:cNvSpPr>
            <a:spLocks/>
          </p:cNvSpPr>
          <p:nvPr/>
        </p:nvSpPr>
        <p:spPr>
          <a:xfrm rot="0">
            <a:off x="1125300" y="2419313"/>
            <a:ext cx="8927863" cy="252031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Droid Sans" pitchFamily="0" charset="0"/>
              </a:rPr>
              <a:t>   Navigation bar with smooth scrolling.</a:t>
            </a:r>
            <a:endParaRPr lang="en-US" altLang="zh-CN" sz="32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Droid Sans" pitchFamily="0" charset="0"/>
              </a:rPr>
              <a:t>   Project showcase with images/details.</a:t>
            </a:r>
            <a:endParaRPr lang="en-US" altLang="zh-CN" sz="32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Droid Sans" pitchFamily="0" charset="0"/>
              </a:rPr>
              <a:t>   Interactive elements (hover effects, animations).</a:t>
            </a:r>
            <a:endParaRPr lang="en-US" altLang="zh-CN" sz="32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Droid Sans" pitchFamily="0" charset="0"/>
              </a:rPr>
              <a:t>   Contact form (with validation).</a:t>
            </a:r>
            <a:endParaRPr lang="en-US" altLang="zh-CN" sz="32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Droid Sans" pitchFamily="0" charset="0"/>
              </a:rPr>
              <a:t>   Responsive design for all devices.</a:t>
            </a:r>
            <a:endParaRPr lang="zh-CN" altLang="en-US" sz="32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87" name="矩形"/>
          <p:cNvSpPr>
            <a:spLocks/>
          </p:cNvSpPr>
          <p:nvPr/>
        </p:nvSpPr>
        <p:spPr>
          <a:xfrm rot="0">
            <a:off x="1052269" y="2353772"/>
            <a:ext cx="3603524" cy="252031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pitchFamily="0" charset="0"/>
              </a:rPr>
              <a:t>.</a:t>
            </a:r>
            <a:endParaRPr lang="en-US" altLang="zh-CN" sz="3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pitchFamily="0" charset="0"/>
              </a:rPr>
              <a:t>.</a:t>
            </a:r>
            <a:endParaRPr lang="en-US" altLang="zh-CN" sz="3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pitchFamily="0" charset="0"/>
              </a:rPr>
              <a:t>.</a:t>
            </a:r>
            <a:endParaRPr lang="en-US" altLang="zh-CN" sz="3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pitchFamily="0" charset="0"/>
              </a:rPr>
              <a:t>.</a:t>
            </a:r>
            <a:endParaRPr lang="en-US" altLang="zh-CN" sz="32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pitchFamily="0" charset="0"/>
              </a:rPr>
              <a:t>.</a:t>
            </a:r>
            <a:endParaRPr lang="zh-CN" altLang="en-US" sz="32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94531841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418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22</cp:revision>
  <dcterms:created xsi:type="dcterms:W3CDTF">2024-03-29T15:07:22Z</dcterms:created>
  <dcterms:modified xsi:type="dcterms:W3CDTF">2025-09-07T13:07:38Z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