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3"/>
    <p:sldId id="258" r:id="rId4"/>
    <p:sldId id="261" r:id="rId5"/>
    <p:sldId id="260" r:id="rId6"/>
    <p:sldId id="262" r:id="rId7"/>
    <p:sldId id="259" r:id="rId8"/>
    <p:sldId id="263" r:id="rId9"/>
    <p:sldId id="264" r:id="rId10"/>
    <p:sldId id="282" r:id="rId11"/>
    <p:sldId id="283" r:id="rId12"/>
    <p:sldId id="284" r:id="rId13"/>
    <p:sldId id="285" r:id="rId14"/>
    <p:sldId id="286" r:id="rId15"/>
    <p:sldId id="265" r:id="rId16"/>
    <p:sldId id="274" r:id="rId17"/>
    <p:sldId id="267" r:id="rId19"/>
    <p:sldId id="268" r:id="rId20"/>
    <p:sldId id="269" r:id="rId21"/>
    <p:sldId id="273" r:id="rId22"/>
    <p:sldId id="270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5"/>
    <p:restoredTop sz="83918"/>
  </p:normalViewPr>
  <p:slideViewPr>
    <p:cSldViewPr snapToGrid="0" snapToObjects="1">
      <p:cViewPr varScale="1">
        <p:scale>
          <a:sx n="83" d="100"/>
          <a:sy n="83" d="100"/>
        </p:scale>
        <p:origin x="192" y="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7" Type="http://schemas.openxmlformats.org/officeDocument/2006/relationships/image" Target="../media/image13.png"/><Relationship Id="rId6" Type="http://schemas.openxmlformats.org/officeDocument/2006/relationships/image" Target="../media/image3.svg"/><Relationship Id="rId5" Type="http://schemas.openxmlformats.org/officeDocument/2006/relationships/image" Target="../media/image12.png"/><Relationship Id="rId4" Type="http://schemas.openxmlformats.org/officeDocument/2006/relationships/image" Target="../media/image2.svg"/><Relationship Id="rId3" Type="http://schemas.openxmlformats.org/officeDocument/2006/relationships/image" Target="../media/image11.png"/><Relationship Id="rId2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17.png"/><Relationship Id="rId6" Type="http://schemas.openxmlformats.org/officeDocument/2006/relationships/image" Target="../media/image7.svg"/><Relationship Id="rId5" Type="http://schemas.openxmlformats.org/officeDocument/2006/relationships/image" Target="../media/image16.png"/><Relationship Id="rId4" Type="http://schemas.openxmlformats.org/officeDocument/2006/relationships/image" Target="../media/image6.svg"/><Relationship Id="rId3" Type="http://schemas.openxmlformats.org/officeDocument/2006/relationships/image" Target="../media/image15.png"/><Relationship Id="rId2" Type="http://schemas.openxmlformats.org/officeDocument/2006/relationships/image" Target="../media/image5.svg"/><Relationship Id="rId1" Type="http://schemas.openxmlformats.org/officeDocument/2006/relationships/image" Target="../media/image1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7" Type="http://schemas.openxmlformats.org/officeDocument/2006/relationships/image" Target="../media/image21.png"/><Relationship Id="rId6" Type="http://schemas.openxmlformats.org/officeDocument/2006/relationships/image" Target="../media/image11.svg"/><Relationship Id="rId5" Type="http://schemas.openxmlformats.org/officeDocument/2006/relationships/image" Target="../media/image20.png"/><Relationship Id="rId4" Type="http://schemas.openxmlformats.org/officeDocument/2006/relationships/image" Target="../media/image10.svg"/><Relationship Id="rId3" Type="http://schemas.openxmlformats.org/officeDocument/2006/relationships/image" Target="../media/image19.png"/><Relationship Id="rId2" Type="http://schemas.openxmlformats.org/officeDocument/2006/relationships/image" Target="../media/image9.svg"/><Relationship Id="rId1" Type="http://schemas.openxmlformats.org/officeDocument/2006/relationships/image" Target="../media/image18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7" Type="http://schemas.openxmlformats.org/officeDocument/2006/relationships/image" Target="../media/image25.png"/><Relationship Id="rId6" Type="http://schemas.openxmlformats.org/officeDocument/2006/relationships/image" Target="../media/image15.svg"/><Relationship Id="rId5" Type="http://schemas.openxmlformats.org/officeDocument/2006/relationships/image" Target="../media/image24.png"/><Relationship Id="rId4" Type="http://schemas.openxmlformats.org/officeDocument/2006/relationships/image" Target="../media/image14.svg"/><Relationship Id="rId3" Type="http://schemas.openxmlformats.org/officeDocument/2006/relationships/image" Target="../media/image23.png"/><Relationship Id="rId2" Type="http://schemas.openxmlformats.org/officeDocument/2006/relationships/image" Target="../media/image13.svg"/><Relationship Id="rId1" Type="http://schemas.openxmlformats.org/officeDocument/2006/relationships/image" Target="../media/image22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7" Type="http://schemas.openxmlformats.org/officeDocument/2006/relationships/image" Target="../media/image29.png"/><Relationship Id="rId6" Type="http://schemas.openxmlformats.org/officeDocument/2006/relationships/image" Target="../media/image19.svg"/><Relationship Id="rId5" Type="http://schemas.openxmlformats.org/officeDocument/2006/relationships/image" Target="../media/image28.png"/><Relationship Id="rId4" Type="http://schemas.openxmlformats.org/officeDocument/2006/relationships/image" Target="../media/image18.svg"/><Relationship Id="rId3" Type="http://schemas.openxmlformats.org/officeDocument/2006/relationships/image" Target="../media/image27.png"/><Relationship Id="rId2" Type="http://schemas.openxmlformats.org/officeDocument/2006/relationships/image" Target="../media/image17.svg"/><Relationship Id="rId1" Type="http://schemas.openxmlformats.org/officeDocument/2006/relationships/image" Target="../media/image26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7" Type="http://schemas.openxmlformats.org/officeDocument/2006/relationships/image" Target="../media/image33.png"/><Relationship Id="rId6" Type="http://schemas.openxmlformats.org/officeDocument/2006/relationships/image" Target="../media/image23.svg"/><Relationship Id="rId5" Type="http://schemas.openxmlformats.org/officeDocument/2006/relationships/image" Target="../media/image32.png"/><Relationship Id="rId4" Type="http://schemas.openxmlformats.org/officeDocument/2006/relationships/image" Target="../media/image22.svg"/><Relationship Id="rId3" Type="http://schemas.openxmlformats.org/officeDocument/2006/relationships/image" Target="../media/image31.png"/><Relationship Id="rId2" Type="http://schemas.openxmlformats.org/officeDocument/2006/relationships/image" Target="../media/image21.svg"/><Relationship Id="rId1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7" Type="http://schemas.openxmlformats.org/officeDocument/2006/relationships/image" Target="../media/image13.png"/><Relationship Id="rId6" Type="http://schemas.openxmlformats.org/officeDocument/2006/relationships/image" Target="../media/image3.svg"/><Relationship Id="rId5" Type="http://schemas.openxmlformats.org/officeDocument/2006/relationships/image" Target="../media/image12.png"/><Relationship Id="rId4" Type="http://schemas.openxmlformats.org/officeDocument/2006/relationships/image" Target="../media/image2.svg"/><Relationship Id="rId3" Type="http://schemas.openxmlformats.org/officeDocument/2006/relationships/image" Target="../media/image11.png"/><Relationship Id="rId2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17.png"/><Relationship Id="rId6" Type="http://schemas.openxmlformats.org/officeDocument/2006/relationships/image" Target="../media/image7.svg"/><Relationship Id="rId5" Type="http://schemas.openxmlformats.org/officeDocument/2006/relationships/image" Target="../media/image16.png"/><Relationship Id="rId4" Type="http://schemas.openxmlformats.org/officeDocument/2006/relationships/image" Target="../media/image6.svg"/><Relationship Id="rId3" Type="http://schemas.openxmlformats.org/officeDocument/2006/relationships/image" Target="../media/image15.png"/><Relationship Id="rId2" Type="http://schemas.openxmlformats.org/officeDocument/2006/relationships/image" Target="../media/image5.svg"/><Relationship Id="rId1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7" Type="http://schemas.openxmlformats.org/officeDocument/2006/relationships/image" Target="../media/image21.png"/><Relationship Id="rId6" Type="http://schemas.openxmlformats.org/officeDocument/2006/relationships/image" Target="../media/image11.svg"/><Relationship Id="rId5" Type="http://schemas.openxmlformats.org/officeDocument/2006/relationships/image" Target="../media/image20.png"/><Relationship Id="rId4" Type="http://schemas.openxmlformats.org/officeDocument/2006/relationships/image" Target="../media/image10.svg"/><Relationship Id="rId3" Type="http://schemas.openxmlformats.org/officeDocument/2006/relationships/image" Target="../media/image19.png"/><Relationship Id="rId2" Type="http://schemas.openxmlformats.org/officeDocument/2006/relationships/image" Target="../media/image9.svg"/><Relationship Id="rId1" Type="http://schemas.openxmlformats.org/officeDocument/2006/relationships/image" Target="../media/image18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7" Type="http://schemas.openxmlformats.org/officeDocument/2006/relationships/image" Target="../media/image25.png"/><Relationship Id="rId6" Type="http://schemas.openxmlformats.org/officeDocument/2006/relationships/image" Target="../media/image15.svg"/><Relationship Id="rId5" Type="http://schemas.openxmlformats.org/officeDocument/2006/relationships/image" Target="../media/image24.png"/><Relationship Id="rId4" Type="http://schemas.openxmlformats.org/officeDocument/2006/relationships/image" Target="../media/image14.svg"/><Relationship Id="rId3" Type="http://schemas.openxmlformats.org/officeDocument/2006/relationships/image" Target="../media/image23.png"/><Relationship Id="rId2" Type="http://schemas.openxmlformats.org/officeDocument/2006/relationships/image" Target="../media/image13.svg"/><Relationship Id="rId1" Type="http://schemas.openxmlformats.org/officeDocument/2006/relationships/image" Target="../media/image22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7" Type="http://schemas.openxmlformats.org/officeDocument/2006/relationships/image" Target="../media/image29.png"/><Relationship Id="rId6" Type="http://schemas.openxmlformats.org/officeDocument/2006/relationships/image" Target="../media/image19.svg"/><Relationship Id="rId5" Type="http://schemas.openxmlformats.org/officeDocument/2006/relationships/image" Target="../media/image28.png"/><Relationship Id="rId4" Type="http://schemas.openxmlformats.org/officeDocument/2006/relationships/image" Target="../media/image18.svg"/><Relationship Id="rId3" Type="http://schemas.openxmlformats.org/officeDocument/2006/relationships/image" Target="../media/image27.png"/><Relationship Id="rId2" Type="http://schemas.openxmlformats.org/officeDocument/2006/relationships/image" Target="../media/image17.svg"/><Relationship Id="rId1" Type="http://schemas.openxmlformats.org/officeDocument/2006/relationships/image" Target="../media/image26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7" Type="http://schemas.openxmlformats.org/officeDocument/2006/relationships/image" Target="../media/image33.png"/><Relationship Id="rId6" Type="http://schemas.openxmlformats.org/officeDocument/2006/relationships/image" Target="../media/image23.svg"/><Relationship Id="rId5" Type="http://schemas.openxmlformats.org/officeDocument/2006/relationships/image" Target="../media/image32.png"/><Relationship Id="rId4" Type="http://schemas.openxmlformats.org/officeDocument/2006/relationships/image" Target="../media/image22.svg"/><Relationship Id="rId3" Type="http://schemas.openxmlformats.org/officeDocument/2006/relationships/image" Target="../media/image31.png"/><Relationship Id="rId2" Type="http://schemas.openxmlformats.org/officeDocument/2006/relationships/image" Target="../media/image21.svg"/><Relationship Id="rId1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#3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0D23B-8602-490D-945F-70C1D768A4B3}" type="doc">
      <dgm:prSet loTypeId="urn:microsoft.com/office/officeart/2018/5/layout/IconCircleLabelList#1" loCatId="icon" qsTypeId="urn:microsoft.com/office/officeart/2005/8/quickstyle/simple1#1" qsCatId="simple" csTypeId="urn:microsoft.com/office/officeart/2018/5/colors/Iconchunking_neutralicon_colorful1#1" csCatId="colorful" phldr="1"/>
      <dgm:spPr/>
      <dgm:t>
        <a:bodyPr/>
        <a:lstStyle/>
        <a:p>
          <a:endParaRPr lang="en-US"/>
        </a:p>
      </dgm:t>
    </dgm:pt>
    <dgm:pt modelId="{202BA930-F639-4A70-A274-A02F0FEF7279}">
      <dgm:prSet/>
      <dgm:spPr/>
      <dgm:t>
        <a:bodyPr/>
        <a:lstStyle/>
        <a:p>
          <a:r>
            <a:rPr lang="en-US" dirty="0"/>
            <a:t>LOCAL AI ASSISTANT runs entirely local.</a:t>
          </a:r>
        </a:p>
      </dgm:t>
    </dgm:pt>
    <dgm:pt modelId="{F8C35BD8-5D43-45D5-BACB-A4069CCDA81B}" cxnId="{C94F60BA-8129-47DF-A3C5-2823CA4EADFB}" type="parTrans">
      <dgm:prSet/>
      <dgm:spPr/>
      <dgm:t>
        <a:bodyPr/>
        <a:lstStyle/>
        <a:p>
          <a:endParaRPr lang="en-US"/>
        </a:p>
      </dgm:t>
    </dgm:pt>
    <dgm:pt modelId="{9A9FEB8C-1F84-43B8-ADBD-EEE8197D15B3}" cxnId="{C94F60BA-8129-47DF-A3C5-2823CA4EADFB}" type="sibTrans">
      <dgm:prSet/>
      <dgm:spPr/>
      <dgm:t>
        <a:bodyPr/>
        <a:lstStyle/>
        <a:p>
          <a:endParaRPr lang="en-US"/>
        </a:p>
      </dgm:t>
    </dgm:pt>
    <dgm:pt modelId="{81C93B04-6848-48FA-BDED-598DC149010A}">
      <dgm:prSet/>
      <dgm:spPr/>
      <dgm:t>
        <a:bodyPr/>
        <a:lstStyle/>
        <a:p>
          <a:r>
            <a:rPr lang="en-US"/>
            <a:t>Built with Open WebUI, Ollama, and Qwen3.</a:t>
          </a:r>
        </a:p>
      </dgm:t>
    </dgm:pt>
    <dgm:pt modelId="{D0B0276F-B610-46A6-BCDD-D96D9251BDE7}" cxnId="{1A836195-7650-4670-BDCB-A299C0B64BDF}" type="parTrans">
      <dgm:prSet/>
      <dgm:spPr/>
      <dgm:t>
        <a:bodyPr/>
        <a:lstStyle/>
        <a:p>
          <a:endParaRPr lang="en-US"/>
        </a:p>
      </dgm:t>
    </dgm:pt>
    <dgm:pt modelId="{5045F7CC-715D-4D81-9B84-8596C52C02D4}" cxnId="{1A836195-7650-4670-BDCB-A299C0B64BDF}" type="sibTrans">
      <dgm:prSet/>
      <dgm:spPr/>
      <dgm:t>
        <a:bodyPr/>
        <a:lstStyle/>
        <a:p>
          <a:endParaRPr lang="en-US"/>
        </a:p>
      </dgm:t>
    </dgm:pt>
    <dgm:pt modelId="{A19B882B-9BC5-4322-B846-18AF9B982B8D}">
      <dgm:prSet/>
      <dgm:spPr/>
      <dgm:t>
        <a:bodyPr/>
        <a:lstStyle/>
        <a:p>
          <a:r>
            <a:rPr lang="en-US"/>
            <a:t>Includes industry-specific prompt templates.</a:t>
          </a:r>
        </a:p>
      </dgm:t>
    </dgm:pt>
    <dgm:pt modelId="{DC220DD8-CE7D-4DF2-B34C-A6F6E01A37AE}" cxnId="{5A634AC2-A712-4963-A4DB-CB4C3916E1B5}" type="parTrans">
      <dgm:prSet/>
      <dgm:spPr/>
      <dgm:t>
        <a:bodyPr/>
        <a:lstStyle/>
        <a:p>
          <a:endParaRPr lang="en-US"/>
        </a:p>
      </dgm:t>
    </dgm:pt>
    <dgm:pt modelId="{A547B7B2-E052-454C-B56E-EE6BB69B28A9}" cxnId="{5A634AC2-A712-4963-A4DB-CB4C3916E1B5}" type="sibTrans">
      <dgm:prSet/>
      <dgm:spPr/>
      <dgm:t>
        <a:bodyPr/>
        <a:lstStyle/>
        <a:p>
          <a:endParaRPr lang="en-US"/>
        </a:p>
      </dgm:t>
    </dgm:pt>
    <dgm:pt modelId="{91262CD1-1BD3-483D-B40C-DAAFF2331119}">
      <dgm:prSet/>
      <dgm:spPr/>
      <dgm:t>
        <a:bodyPr/>
        <a:lstStyle/>
        <a:p>
          <a:r>
            <a:rPr lang="en-US"/>
            <a:t>Deployed on user hardware with full support.</a:t>
          </a:r>
        </a:p>
      </dgm:t>
    </dgm:pt>
    <dgm:pt modelId="{7BEF3E76-2ABE-4B62-BD25-34282C886B99}" cxnId="{48D7EB42-813F-4F7D-9C87-37DB05D49B41}" type="parTrans">
      <dgm:prSet/>
      <dgm:spPr/>
      <dgm:t>
        <a:bodyPr/>
        <a:lstStyle/>
        <a:p>
          <a:endParaRPr lang="en-US"/>
        </a:p>
      </dgm:t>
    </dgm:pt>
    <dgm:pt modelId="{A686A79D-878F-48ED-91A0-A60BA4D56526}" cxnId="{48D7EB42-813F-4F7D-9C87-37DB05D49B41}" type="sibTrans">
      <dgm:prSet/>
      <dgm:spPr/>
      <dgm:t>
        <a:bodyPr/>
        <a:lstStyle/>
        <a:p>
          <a:endParaRPr lang="en-US"/>
        </a:p>
      </dgm:t>
    </dgm:pt>
    <dgm:pt modelId="{F7B5CEE1-F23F-40B4-810F-7BE3B1AA51A9}" type="pres">
      <dgm:prSet presAssocID="{C060D23B-8602-490D-945F-70C1D768A4B3}" presName="root" presStyleCnt="0">
        <dgm:presLayoutVars>
          <dgm:dir/>
          <dgm:resizeHandles val="exact"/>
        </dgm:presLayoutVars>
      </dgm:prSet>
      <dgm:spPr/>
    </dgm:pt>
    <dgm:pt modelId="{35983425-8AF7-425B-AE88-705F99DFCBB5}" type="pres">
      <dgm:prSet presAssocID="{202BA930-F639-4A70-A274-A02F0FEF7279}" presName="compNode" presStyleCnt="0"/>
      <dgm:spPr/>
    </dgm:pt>
    <dgm:pt modelId="{4F17FBE1-A5D8-48AC-95A1-B4144B9103C2}" type="pres">
      <dgm:prSet presAssocID="{202BA930-F639-4A70-A274-A02F0FEF7279}" presName="iconBgRect" presStyleLbl="bgShp" presStyleIdx="0" presStyleCnt="4"/>
      <dgm:spPr/>
    </dgm:pt>
    <dgm:pt modelId="{F3133AB2-39AF-4359-875E-B2B89EDE4B6A}" type="pres">
      <dgm:prSet presAssocID="{202BA930-F639-4A70-A274-A02F0FEF727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A42318F4-8E95-4C3B-89AE-2F8DF67123D5}" type="pres">
      <dgm:prSet presAssocID="{202BA930-F639-4A70-A274-A02F0FEF7279}" presName="spaceRect" presStyleCnt="0"/>
      <dgm:spPr/>
    </dgm:pt>
    <dgm:pt modelId="{A7701D77-B876-4DB9-8E4C-FEDCA2CBF945}" type="pres">
      <dgm:prSet presAssocID="{202BA930-F639-4A70-A274-A02F0FEF7279}" presName="textRect" presStyleLbl="revTx" presStyleIdx="0" presStyleCnt="4">
        <dgm:presLayoutVars>
          <dgm:chMax val="1"/>
          <dgm:chPref val="1"/>
        </dgm:presLayoutVars>
      </dgm:prSet>
      <dgm:spPr/>
    </dgm:pt>
    <dgm:pt modelId="{563D9B3D-B6B7-4598-855A-A43776E25032}" type="pres">
      <dgm:prSet presAssocID="{9A9FEB8C-1F84-43B8-ADBD-EEE8197D15B3}" presName="sibTrans" presStyleCnt="0"/>
      <dgm:spPr/>
    </dgm:pt>
    <dgm:pt modelId="{5B94677E-64D6-44F4-8646-E45C8A7A8296}" type="pres">
      <dgm:prSet presAssocID="{81C93B04-6848-48FA-BDED-598DC149010A}" presName="compNode" presStyleCnt="0"/>
      <dgm:spPr/>
    </dgm:pt>
    <dgm:pt modelId="{9C46DEFA-EC97-4851-9E6E-BF7FAE577339}" type="pres">
      <dgm:prSet presAssocID="{81C93B04-6848-48FA-BDED-598DC149010A}" presName="iconBgRect" presStyleLbl="bgShp" presStyleIdx="1" presStyleCnt="4"/>
      <dgm:spPr/>
    </dgm:pt>
    <dgm:pt modelId="{A5567271-8913-4A09-BAD0-416B253ED78D}" type="pres">
      <dgm:prSet presAssocID="{81C93B04-6848-48FA-BDED-598DC14901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FAF650A0-AD22-46E7-BFF9-0DD901E67EAA}" type="pres">
      <dgm:prSet presAssocID="{81C93B04-6848-48FA-BDED-598DC149010A}" presName="spaceRect" presStyleCnt="0"/>
      <dgm:spPr/>
    </dgm:pt>
    <dgm:pt modelId="{DF3D5058-EC91-4947-A77E-368E069D850D}" type="pres">
      <dgm:prSet presAssocID="{81C93B04-6848-48FA-BDED-598DC149010A}" presName="textRect" presStyleLbl="revTx" presStyleIdx="1" presStyleCnt="4">
        <dgm:presLayoutVars>
          <dgm:chMax val="1"/>
          <dgm:chPref val="1"/>
        </dgm:presLayoutVars>
      </dgm:prSet>
      <dgm:spPr/>
    </dgm:pt>
    <dgm:pt modelId="{92C5E4F6-E62C-4320-BFA4-E0E01C68B8CF}" type="pres">
      <dgm:prSet presAssocID="{5045F7CC-715D-4D81-9B84-8596C52C02D4}" presName="sibTrans" presStyleCnt="0"/>
      <dgm:spPr/>
    </dgm:pt>
    <dgm:pt modelId="{E0E6B6E3-CFC8-4DEB-BFC6-137CE306429C}" type="pres">
      <dgm:prSet presAssocID="{A19B882B-9BC5-4322-B846-18AF9B982B8D}" presName="compNode" presStyleCnt="0"/>
      <dgm:spPr/>
    </dgm:pt>
    <dgm:pt modelId="{1B6F8364-757F-4336-AA54-73F3824F1830}" type="pres">
      <dgm:prSet presAssocID="{A19B882B-9BC5-4322-B846-18AF9B982B8D}" presName="iconBgRect" presStyleLbl="bgShp" presStyleIdx="2" presStyleCnt="4"/>
      <dgm:spPr/>
    </dgm:pt>
    <dgm:pt modelId="{2B8A12F9-9E43-4B85-8EAC-4D18F7CF8027}" type="pres">
      <dgm:prSet presAssocID="{A19B882B-9BC5-4322-B846-18AF9B982B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71004381-49EF-4140-B740-F8720FC5F01F}" type="pres">
      <dgm:prSet presAssocID="{A19B882B-9BC5-4322-B846-18AF9B982B8D}" presName="spaceRect" presStyleCnt="0"/>
      <dgm:spPr/>
    </dgm:pt>
    <dgm:pt modelId="{93D6D578-9606-469C-856B-7E2F51695D44}" type="pres">
      <dgm:prSet presAssocID="{A19B882B-9BC5-4322-B846-18AF9B982B8D}" presName="textRect" presStyleLbl="revTx" presStyleIdx="2" presStyleCnt="4">
        <dgm:presLayoutVars>
          <dgm:chMax val="1"/>
          <dgm:chPref val="1"/>
        </dgm:presLayoutVars>
      </dgm:prSet>
      <dgm:spPr/>
    </dgm:pt>
    <dgm:pt modelId="{039F81B2-CCD9-419A-B910-3EACDDD6FFD1}" type="pres">
      <dgm:prSet presAssocID="{A547B7B2-E052-454C-B56E-EE6BB69B28A9}" presName="sibTrans" presStyleCnt="0"/>
      <dgm:spPr/>
    </dgm:pt>
    <dgm:pt modelId="{B1393E29-688D-4ABF-A1D1-6FF70ABB1895}" type="pres">
      <dgm:prSet presAssocID="{91262CD1-1BD3-483D-B40C-DAAFF2331119}" presName="compNode" presStyleCnt="0"/>
      <dgm:spPr/>
    </dgm:pt>
    <dgm:pt modelId="{A77EC118-076B-42E8-A387-E57234095BFF}" type="pres">
      <dgm:prSet presAssocID="{91262CD1-1BD3-483D-B40C-DAAFF2331119}" presName="iconBgRect" presStyleLbl="bgShp" presStyleIdx="3" presStyleCnt="4"/>
      <dgm:spPr/>
    </dgm:pt>
    <dgm:pt modelId="{62F7A1CD-E3BB-414F-9FBC-B95CF91879EF}" type="pres">
      <dgm:prSet presAssocID="{91262CD1-1BD3-483D-B40C-DAAFF23311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6F2F0C55-2724-4966-B3C8-2E69856707D6}" type="pres">
      <dgm:prSet presAssocID="{91262CD1-1BD3-483D-B40C-DAAFF2331119}" presName="spaceRect" presStyleCnt="0"/>
      <dgm:spPr/>
    </dgm:pt>
    <dgm:pt modelId="{97399C06-6E91-4D0D-8E84-9F0A44D800B6}" type="pres">
      <dgm:prSet presAssocID="{91262CD1-1BD3-483D-B40C-DAAFF233111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3242E0A-1408-4BE8-ACD6-95CF618E8638}" type="presOf" srcId="{C060D23B-8602-490D-945F-70C1D768A4B3}" destId="{F7B5CEE1-F23F-40B4-810F-7BE3B1AA51A9}" srcOrd="0" destOrd="0" presId="urn:microsoft.com/office/officeart/2018/5/layout/IconCircleLabelList#1"/>
    <dgm:cxn modelId="{48D7EB42-813F-4F7D-9C87-37DB05D49B41}" srcId="{C060D23B-8602-490D-945F-70C1D768A4B3}" destId="{91262CD1-1BD3-483D-B40C-DAAFF2331119}" srcOrd="3" destOrd="0" parTransId="{7BEF3E76-2ABE-4B62-BD25-34282C886B99}" sibTransId="{A686A79D-878F-48ED-91A0-A60BA4D56526}"/>
    <dgm:cxn modelId="{21436453-7971-4E0E-AC1E-30990208BD98}" type="presOf" srcId="{81C93B04-6848-48FA-BDED-598DC149010A}" destId="{DF3D5058-EC91-4947-A77E-368E069D850D}" srcOrd="0" destOrd="0" presId="urn:microsoft.com/office/officeart/2018/5/layout/IconCircleLabelList#1"/>
    <dgm:cxn modelId="{C05E5254-C966-49F1-800C-A7117B7CCE47}" type="presOf" srcId="{202BA930-F639-4A70-A274-A02F0FEF7279}" destId="{A7701D77-B876-4DB9-8E4C-FEDCA2CBF945}" srcOrd="0" destOrd="0" presId="urn:microsoft.com/office/officeart/2018/5/layout/IconCircleLabelList#1"/>
    <dgm:cxn modelId="{D7B6CA6A-46DE-4BC3-B5DA-CD52CCE4D7B0}" type="presOf" srcId="{A19B882B-9BC5-4322-B846-18AF9B982B8D}" destId="{93D6D578-9606-469C-856B-7E2F51695D44}" srcOrd="0" destOrd="0" presId="urn:microsoft.com/office/officeart/2018/5/layout/IconCircleLabelList#1"/>
    <dgm:cxn modelId="{1A836195-7650-4670-BDCB-A299C0B64BDF}" srcId="{C060D23B-8602-490D-945F-70C1D768A4B3}" destId="{81C93B04-6848-48FA-BDED-598DC149010A}" srcOrd="1" destOrd="0" parTransId="{D0B0276F-B610-46A6-BCDD-D96D9251BDE7}" sibTransId="{5045F7CC-715D-4D81-9B84-8596C52C02D4}"/>
    <dgm:cxn modelId="{94AF6FB8-DF4A-4DAA-A812-37B428354715}" type="presOf" srcId="{91262CD1-1BD3-483D-B40C-DAAFF2331119}" destId="{97399C06-6E91-4D0D-8E84-9F0A44D800B6}" srcOrd="0" destOrd="0" presId="urn:microsoft.com/office/officeart/2018/5/layout/IconCircleLabelList#1"/>
    <dgm:cxn modelId="{C94F60BA-8129-47DF-A3C5-2823CA4EADFB}" srcId="{C060D23B-8602-490D-945F-70C1D768A4B3}" destId="{202BA930-F639-4A70-A274-A02F0FEF7279}" srcOrd="0" destOrd="0" parTransId="{F8C35BD8-5D43-45D5-BACB-A4069CCDA81B}" sibTransId="{9A9FEB8C-1F84-43B8-ADBD-EEE8197D15B3}"/>
    <dgm:cxn modelId="{5A634AC2-A712-4963-A4DB-CB4C3916E1B5}" srcId="{C060D23B-8602-490D-945F-70C1D768A4B3}" destId="{A19B882B-9BC5-4322-B846-18AF9B982B8D}" srcOrd="2" destOrd="0" parTransId="{DC220DD8-CE7D-4DF2-B34C-A6F6E01A37AE}" sibTransId="{A547B7B2-E052-454C-B56E-EE6BB69B28A9}"/>
    <dgm:cxn modelId="{974DBFE9-C352-4A14-A321-9F2443E0BE4F}" type="presParOf" srcId="{F7B5CEE1-F23F-40B4-810F-7BE3B1AA51A9}" destId="{35983425-8AF7-425B-AE88-705F99DFCBB5}" srcOrd="0" destOrd="0" presId="urn:microsoft.com/office/officeart/2018/5/layout/IconCircleLabelList#1"/>
    <dgm:cxn modelId="{DD1CCD32-9228-41CC-B2C7-CF6278A19DAF}" type="presParOf" srcId="{35983425-8AF7-425B-AE88-705F99DFCBB5}" destId="{4F17FBE1-A5D8-48AC-95A1-B4144B9103C2}" srcOrd="0" destOrd="0" presId="urn:microsoft.com/office/officeart/2018/5/layout/IconCircleLabelList#1"/>
    <dgm:cxn modelId="{4C85A284-CEA1-4810-B6BD-B6ACF3A23158}" type="presParOf" srcId="{35983425-8AF7-425B-AE88-705F99DFCBB5}" destId="{F3133AB2-39AF-4359-875E-B2B89EDE4B6A}" srcOrd="1" destOrd="0" presId="urn:microsoft.com/office/officeart/2018/5/layout/IconCircleLabelList#1"/>
    <dgm:cxn modelId="{00846C0E-8EED-410A-A514-77D89CBB3F33}" type="presParOf" srcId="{35983425-8AF7-425B-AE88-705F99DFCBB5}" destId="{A42318F4-8E95-4C3B-89AE-2F8DF67123D5}" srcOrd="2" destOrd="0" presId="urn:microsoft.com/office/officeart/2018/5/layout/IconCircleLabelList#1"/>
    <dgm:cxn modelId="{1A3825B0-657D-4D92-ADC7-3DC85AEDFE99}" type="presParOf" srcId="{35983425-8AF7-425B-AE88-705F99DFCBB5}" destId="{A7701D77-B876-4DB9-8E4C-FEDCA2CBF945}" srcOrd="3" destOrd="0" presId="urn:microsoft.com/office/officeart/2018/5/layout/IconCircleLabelList#1"/>
    <dgm:cxn modelId="{4C7BE363-054E-4722-8B7D-11CDADFB0FD4}" type="presParOf" srcId="{F7B5CEE1-F23F-40B4-810F-7BE3B1AA51A9}" destId="{563D9B3D-B6B7-4598-855A-A43776E25032}" srcOrd="1" destOrd="0" presId="urn:microsoft.com/office/officeart/2018/5/layout/IconCircleLabelList#1"/>
    <dgm:cxn modelId="{9154FDCF-A2C8-4C05-ABB7-0C428F1ED303}" type="presParOf" srcId="{F7B5CEE1-F23F-40B4-810F-7BE3B1AA51A9}" destId="{5B94677E-64D6-44F4-8646-E45C8A7A8296}" srcOrd="2" destOrd="0" presId="urn:microsoft.com/office/officeart/2018/5/layout/IconCircleLabelList#1"/>
    <dgm:cxn modelId="{43EA442A-47F3-4CAA-BFE3-7BE2E464196F}" type="presParOf" srcId="{5B94677E-64D6-44F4-8646-E45C8A7A8296}" destId="{9C46DEFA-EC97-4851-9E6E-BF7FAE577339}" srcOrd="0" destOrd="0" presId="urn:microsoft.com/office/officeart/2018/5/layout/IconCircleLabelList#1"/>
    <dgm:cxn modelId="{23169836-BCBB-4CA8-BF67-AAC02C25724A}" type="presParOf" srcId="{5B94677E-64D6-44F4-8646-E45C8A7A8296}" destId="{A5567271-8913-4A09-BAD0-416B253ED78D}" srcOrd="1" destOrd="0" presId="urn:microsoft.com/office/officeart/2018/5/layout/IconCircleLabelList#1"/>
    <dgm:cxn modelId="{54475657-E358-4A61-A58F-8DD16322EE3F}" type="presParOf" srcId="{5B94677E-64D6-44F4-8646-E45C8A7A8296}" destId="{FAF650A0-AD22-46E7-BFF9-0DD901E67EAA}" srcOrd="2" destOrd="0" presId="urn:microsoft.com/office/officeart/2018/5/layout/IconCircleLabelList#1"/>
    <dgm:cxn modelId="{9454F64E-8AA9-41E7-929F-9E17177408EC}" type="presParOf" srcId="{5B94677E-64D6-44F4-8646-E45C8A7A8296}" destId="{DF3D5058-EC91-4947-A77E-368E069D850D}" srcOrd="3" destOrd="0" presId="urn:microsoft.com/office/officeart/2018/5/layout/IconCircleLabelList#1"/>
    <dgm:cxn modelId="{C9CAA740-CDA0-4E5B-A6C8-C51A338C3126}" type="presParOf" srcId="{F7B5CEE1-F23F-40B4-810F-7BE3B1AA51A9}" destId="{92C5E4F6-E62C-4320-BFA4-E0E01C68B8CF}" srcOrd="3" destOrd="0" presId="urn:microsoft.com/office/officeart/2018/5/layout/IconCircleLabelList#1"/>
    <dgm:cxn modelId="{B1154E3A-1223-4EFA-9E6D-486A1AF8978A}" type="presParOf" srcId="{F7B5CEE1-F23F-40B4-810F-7BE3B1AA51A9}" destId="{E0E6B6E3-CFC8-4DEB-BFC6-137CE306429C}" srcOrd="4" destOrd="0" presId="urn:microsoft.com/office/officeart/2018/5/layout/IconCircleLabelList#1"/>
    <dgm:cxn modelId="{0A2054EB-344F-4FFF-B9C5-98CE93F2A464}" type="presParOf" srcId="{E0E6B6E3-CFC8-4DEB-BFC6-137CE306429C}" destId="{1B6F8364-757F-4336-AA54-73F3824F1830}" srcOrd="0" destOrd="0" presId="urn:microsoft.com/office/officeart/2018/5/layout/IconCircleLabelList#1"/>
    <dgm:cxn modelId="{BDA3629C-D487-43EC-A79D-5CBE3AB62EA0}" type="presParOf" srcId="{E0E6B6E3-CFC8-4DEB-BFC6-137CE306429C}" destId="{2B8A12F9-9E43-4B85-8EAC-4D18F7CF8027}" srcOrd="1" destOrd="0" presId="urn:microsoft.com/office/officeart/2018/5/layout/IconCircleLabelList#1"/>
    <dgm:cxn modelId="{90D8FED0-0E75-4E56-B8B4-78F196E2E893}" type="presParOf" srcId="{E0E6B6E3-CFC8-4DEB-BFC6-137CE306429C}" destId="{71004381-49EF-4140-B740-F8720FC5F01F}" srcOrd="2" destOrd="0" presId="urn:microsoft.com/office/officeart/2018/5/layout/IconCircleLabelList#1"/>
    <dgm:cxn modelId="{D5F9892F-2805-4E6F-AE4A-1B1D991E88E5}" type="presParOf" srcId="{E0E6B6E3-CFC8-4DEB-BFC6-137CE306429C}" destId="{93D6D578-9606-469C-856B-7E2F51695D44}" srcOrd="3" destOrd="0" presId="urn:microsoft.com/office/officeart/2018/5/layout/IconCircleLabelList#1"/>
    <dgm:cxn modelId="{4F6017FA-AD19-47BD-AE89-F8CA492581FF}" type="presParOf" srcId="{F7B5CEE1-F23F-40B4-810F-7BE3B1AA51A9}" destId="{039F81B2-CCD9-419A-B910-3EACDDD6FFD1}" srcOrd="5" destOrd="0" presId="urn:microsoft.com/office/officeart/2018/5/layout/IconCircleLabelList#1"/>
    <dgm:cxn modelId="{31269E4A-20A6-4AAF-A609-307B7C47FF62}" type="presParOf" srcId="{F7B5CEE1-F23F-40B4-810F-7BE3B1AA51A9}" destId="{B1393E29-688D-4ABF-A1D1-6FF70ABB1895}" srcOrd="6" destOrd="0" presId="urn:microsoft.com/office/officeart/2018/5/layout/IconCircleLabelList#1"/>
    <dgm:cxn modelId="{4E8AEEE6-EC6D-4D06-8784-46938E56B122}" type="presParOf" srcId="{B1393E29-688D-4ABF-A1D1-6FF70ABB1895}" destId="{A77EC118-076B-42E8-A387-E57234095BFF}" srcOrd="0" destOrd="0" presId="urn:microsoft.com/office/officeart/2018/5/layout/IconCircleLabelList#1"/>
    <dgm:cxn modelId="{97904CE4-6F31-4FD4-BDC3-9320F994452E}" type="presParOf" srcId="{B1393E29-688D-4ABF-A1D1-6FF70ABB1895}" destId="{62F7A1CD-E3BB-414F-9FBC-B95CF91879EF}" srcOrd="1" destOrd="0" presId="urn:microsoft.com/office/officeart/2018/5/layout/IconCircleLabelList#1"/>
    <dgm:cxn modelId="{AD6995ED-6473-43D6-A015-900700EAE058}" type="presParOf" srcId="{B1393E29-688D-4ABF-A1D1-6FF70ABB1895}" destId="{6F2F0C55-2724-4966-B3C8-2E69856707D6}" srcOrd="2" destOrd="0" presId="urn:microsoft.com/office/officeart/2018/5/layout/IconCircleLabelList#1"/>
    <dgm:cxn modelId="{9E0D7952-0B2D-49A7-BACB-F5116136F585}" type="presParOf" srcId="{B1393E29-688D-4ABF-A1D1-6FF70ABB1895}" destId="{97399C06-6E91-4D0D-8E84-9F0A44D800B6}" srcOrd="3" destOrd="0" presId="urn:microsoft.com/office/officeart/2018/5/layout/IconCircleLabelList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9C8E1D-AB68-4C5B-A5C0-7B2381E6E5AE}" type="doc">
      <dgm:prSet loTypeId="urn:microsoft.com/office/officeart/2005/8/layout/vProcess5" loCatId="process" qsTypeId="urn:microsoft.com/office/officeart/2005/8/quickstyle/simple4#1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0360AAE2-032D-4FA2-9D2A-6BF4B51807FB}">
      <dgm:prSet/>
      <dgm:spPr/>
      <dgm:t>
        <a:bodyPr/>
        <a:lstStyle/>
        <a:p>
          <a:r>
            <a:rPr lang="en-US" dirty="0"/>
            <a:t>Small business owners needing AI-driven automation.</a:t>
          </a:r>
        </a:p>
      </dgm:t>
    </dgm:pt>
    <dgm:pt modelId="{F32FAE67-AC28-41BF-A28F-8622DF49F6EB}" cxnId="{E94E1A28-88B7-411C-A7C7-056220F5B9ED}" type="parTrans">
      <dgm:prSet/>
      <dgm:spPr/>
      <dgm:t>
        <a:bodyPr/>
        <a:lstStyle/>
        <a:p>
          <a:endParaRPr lang="en-US"/>
        </a:p>
      </dgm:t>
    </dgm:pt>
    <dgm:pt modelId="{270C937A-F417-4DC1-9BF7-C7BCC3EDC97E}" cxnId="{E94E1A28-88B7-411C-A7C7-056220F5B9ED}" type="sibTrans">
      <dgm:prSet/>
      <dgm:spPr/>
      <dgm:t>
        <a:bodyPr/>
        <a:lstStyle/>
        <a:p>
          <a:endParaRPr lang="en-US"/>
        </a:p>
      </dgm:t>
    </dgm:pt>
    <dgm:pt modelId="{DDCC8669-0A50-47BB-A000-23274E8881B2}">
      <dgm:prSet/>
      <dgm:spPr/>
      <dgm:t>
        <a:bodyPr/>
        <a:lstStyle/>
        <a:p>
          <a:r>
            <a:rPr lang="en-US" dirty="0"/>
            <a:t>Industry professionals seeking localized AI.</a:t>
          </a:r>
        </a:p>
      </dgm:t>
    </dgm:pt>
    <dgm:pt modelId="{839C0A9B-144F-46C0-83BA-51FCA14FAD0B}" cxnId="{68F43F4B-2165-4687-9300-BBA55D57295E}" type="parTrans">
      <dgm:prSet/>
      <dgm:spPr/>
      <dgm:t>
        <a:bodyPr/>
        <a:lstStyle/>
        <a:p>
          <a:endParaRPr lang="en-US"/>
        </a:p>
      </dgm:t>
    </dgm:pt>
    <dgm:pt modelId="{9C015015-4141-467C-B29B-C2D6EF9DA0F9}" cxnId="{68F43F4B-2165-4687-9300-BBA55D57295E}" type="sibTrans">
      <dgm:prSet/>
      <dgm:spPr/>
      <dgm:t>
        <a:bodyPr/>
        <a:lstStyle/>
        <a:p>
          <a:endParaRPr lang="en-US"/>
        </a:p>
      </dgm:t>
    </dgm:pt>
    <dgm:pt modelId="{33FF9480-C55F-498B-ACCB-CC07DC92A1BD}">
      <dgm:prSet/>
      <dgm:spPr/>
      <dgm:t>
        <a:bodyPr/>
        <a:lstStyle/>
        <a:p>
          <a:r>
            <a:rPr lang="en-US"/>
            <a:t>Non-technical users preferring plug-and-play solutions.</a:t>
          </a:r>
        </a:p>
      </dgm:t>
    </dgm:pt>
    <dgm:pt modelId="{B4533A63-2740-42D6-9918-86695405357A}" cxnId="{DD974DB0-3CC6-42A3-BFB9-395779EEC858}" type="parTrans">
      <dgm:prSet/>
      <dgm:spPr/>
      <dgm:t>
        <a:bodyPr/>
        <a:lstStyle/>
        <a:p>
          <a:endParaRPr lang="en-US"/>
        </a:p>
      </dgm:t>
    </dgm:pt>
    <dgm:pt modelId="{21859841-ED09-49E6-8E0B-0A0EA6849983}" cxnId="{DD974DB0-3CC6-42A3-BFB9-395779EEC858}" type="sibTrans">
      <dgm:prSet/>
      <dgm:spPr/>
      <dgm:t>
        <a:bodyPr/>
        <a:lstStyle/>
        <a:p>
          <a:endParaRPr lang="en-US"/>
        </a:p>
      </dgm:t>
    </dgm:pt>
    <dgm:pt modelId="{7C9F9240-EBF6-4A9F-9528-ED1423C21DDF}">
      <dgm:prSet/>
      <dgm:spPr/>
      <dgm:t>
        <a:bodyPr/>
        <a:lstStyle/>
        <a:p>
          <a:r>
            <a:rPr lang="en-US" dirty="0"/>
            <a:t>Examples: tutors, agencies, restaurants, legal offices.</a:t>
          </a:r>
        </a:p>
      </dgm:t>
    </dgm:pt>
    <dgm:pt modelId="{E21EEFE3-90E5-421D-A71B-1CDD39AC53C0}" cxnId="{B91E108C-79EE-4263-BEB5-4148201A3A46}" type="parTrans">
      <dgm:prSet/>
      <dgm:spPr/>
      <dgm:t>
        <a:bodyPr/>
        <a:lstStyle/>
        <a:p>
          <a:endParaRPr lang="en-US"/>
        </a:p>
      </dgm:t>
    </dgm:pt>
    <dgm:pt modelId="{FA937A0E-DBC9-4977-AD46-E24AC3FE029D}" cxnId="{B91E108C-79EE-4263-BEB5-4148201A3A46}" type="sibTrans">
      <dgm:prSet/>
      <dgm:spPr/>
      <dgm:t>
        <a:bodyPr/>
        <a:lstStyle/>
        <a:p>
          <a:endParaRPr lang="en-US"/>
        </a:p>
      </dgm:t>
    </dgm:pt>
    <dgm:pt modelId="{1BC41E4A-DCDE-40D6-BA41-E9657FD798A5}" type="pres">
      <dgm:prSet presAssocID="{5B9C8E1D-AB68-4C5B-A5C0-7B2381E6E5AE}" presName="outerComposite" presStyleCnt="0">
        <dgm:presLayoutVars>
          <dgm:chMax val="5"/>
          <dgm:dir/>
          <dgm:resizeHandles val="exact"/>
        </dgm:presLayoutVars>
      </dgm:prSet>
      <dgm:spPr/>
    </dgm:pt>
    <dgm:pt modelId="{0F5E516B-3564-44CB-A88E-FE9A3D792C3F}" type="pres">
      <dgm:prSet presAssocID="{5B9C8E1D-AB68-4C5B-A5C0-7B2381E6E5AE}" presName="dummyMaxCanvas" presStyleCnt="0">
        <dgm:presLayoutVars/>
      </dgm:prSet>
      <dgm:spPr/>
    </dgm:pt>
    <dgm:pt modelId="{5FD39B3B-0D2D-4139-830E-CE97130D5E01}" type="pres">
      <dgm:prSet presAssocID="{5B9C8E1D-AB68-4C5B-A5C0-7B2381E6E5AE}" presName="FourNodes_1" presStyleLbl="node1" presStyleIdx="0" presStyleCnt="4">
        <dgm:presLayoutVars>
          <dgm:bulletEnabled val="1"/>
        </dgm:presLayoutVars>
      </dgm:prSet>
      <dgm:spPr/>
    </dgm:pt>
    <dgm:pt modelId="{F9A00205-C583-4D2D-A347-B42E0DB8992E}" type="pres">
      <dgm:prSet presAssocID="{5B9C8E1D-AB68-4C5B-A5C0-7B2381E6E5AE}" presName="FourNodes_2" presStyleLbl="node1" presStyleIdx="1" presStyleCnt="4">
        <dgm:presLayoutVars>
          <dgm:bulletEnabled val="1"/>
        </dgm:presLayoutVars>
      </dgm:prSet>
      <dgm:spPr/>
    </dgm:pt>
    <dgm:pt modelId="{5416411D-3F32-46FB-8E1F-3896310099F7}" type="pres">
      <dgm:prSet presAssocID="{5B9C8E1D-AB68-4C5B-A5C0-7B2381E6E5AE}" presName="FourNodes_3" presStyleLbl="node1" presStyleIdx="2" presStyleCnt="4">
        <dgm:presLayoutVars>
          <dgm:bulletEnabled val="1"/>
        </dgm:presLayoutVars>
      </dgm:prSet>
      <dgm:spPr/>
    </dgm:pt>
    <dgm:pt modelId="{FC8DC38C-7418-4301-8118-D2118AB0AE11}" type="pres">
      <dgm:prSet presAssocID="{5B9C8E1D-AB68-4C5B-A5C0-7B2381E6E5AE}" presName="FourNodes_4" presStyleLbl="node1" presStyleIdx="3" presStyleCnt="4">
        <dgm:presLayoutVars>
          <dgm:bulletEnabled val="1"/>
        </dgm:presLayoutVars>
      </dgm:prSet>
      <dgm:spPr/>
    </dgm:pt>
    <dgm:pt modelId="{95B32937-99DE-447B-BE94-14EC415B4353}" type="pres">
      <dgm:prSet presAssocID="{5B9C8E1D-AB68-4C5B-A5C0-7B2381E6E5AE}" presName="FourConn_1-2" presStyleLbl="fgAccFollowNode1" presStyleIdx="0" presStyleCnt="3">
        <dgm:presLayoutVars>
          <dgm:bulletEnabled val="1"/>
        </dgm:presLayoutVars>
      </dgm:prSet>
      <dgm:spPr/>
    </dgm:pt>
    <dgm:pt modelId="{0152F0A6-6008-48CE-B95C-0021DD6EF3C5}" type="pres">
      <dgm:prSet presAssocID="{5B9C8E1D-AB68-4C5B-A5C0-7B2381E6E5AE}" presName="FourConn_2-3" presStyleLbl="fgAccFollowNode1" presStyleIdx="1" presStyleCnt="3">
        <dgm:presLayoutVars>
          <dgm:bulletEnabled val="1"/>
        </dgm:presLayoutVars>
      </dgm:prSet>
      <dgm:spPr/>
    </dgm:pt>
    <dgm:pt modelId="{76C49988-AC59-4D4F-8959-A151ED8C8027}" type="pres">
      <dgm:prSet presAssocID="{5B9C8E1D-AB68-4C5B-A5C0-7B2381E6E5AE}" presName="FourConn_3-4" presStyleLbl="fgAccFollowNode1" presStyleIdx="2" presStyleCnt="3">
        <dgm:presLayoutVars>
          <dgm:bulletEnabled val="1"/>
        </dgm:presLayoutVars>
      </dgm:prSet>
      <dgm:spPr/>
    </dgm:pt>
    <dgm:pt modelId="{F54325EC-A152-4367-BF4A-4023454F9C61}" type="pres">
      <dgm:prSet presAssocID="{5B9C8E1D-AB68-4C5B-A5C0-7B2381E6E5AE}" presName="FourNodes_1_text" presStyleLbl="node1" presStyleIdx="3" presStyleCnt="4">
        <dgm:presLayoutVars>
          <dgm:bulletEnabled val="1"/>
        </dgm:presLayoutVars>
      </dgm:prSet>
      <dgm:spPr/>
    </dgm:pt>
    <dgm:pt modelId="{D4E6086E-9EB8-4AF3-8841-FA321FE4E921}" type="pres">
      <dgm:prSet presAssocID="{5B9C8E1D-AB68-4C5B-A5C0-7B2381E6E5AE}" presName="FourNodes_2_text" presStyleLbl="node1" presStyleIdx="3" presStyleCnt="4">
        <dgm:presLayoutVars>
          <dgm:bulletEnabled val="1"/>
        </dgm:presLayoutVars>
      </dgm:prSet>
      <dgm:spPr/>
    </dgm:pt>
    <dgm:pt modelId="{ADF65328-6D90-4B9D-B859-7E917D47B952}" type="pres">
      <dgm:prSet presAssocID="{5B9C8E1D-AB68-4C5B-A5C0-7B2381E6E5AE}" presName="FourNodes_3_text" presStyleLbl="node1" presStyleIdx="3" presStyleCnt="4">
        <dgm:presLayoutVars>
          <dgm:bulletEnabled val="1"/>
        </dgm:presLayoutVars>
      </dgm:prSet>
      <dgm:spPr/>
    </dgm:pt>
    <dgm:pt modelId="{74ECEE14-32D7-40F3-8F9C-9FF2941167F0}" type="pres">
      <dgm:prSet presAssocID="{5B9C8E1D-AB68-4C5B-A5C0-7B2381E6E5A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0C05C0A-8744-4474-B460-99851BEBEBD6}" type="presOf" srcId="{0360AAE2-032D-4FA2-9D2A-6BF4B51807FB}" destId="{F54325EC-A152-4367-BF4A-4023454F9C61}" srcOrd="1" destOrd="0" presId="urn:microsoft.com/office/officeart/2005/8/layout/vProcess5"/>
    <dgm:cxn modelId="{29132713-816A-4308-B25D-30823B3325AC}" type="presOf" srcId="{21859841-ED09-49E6-8E0B-0A0EA6849983}" destId="{76C49988-AC59-4D4F-8959-A151ED8C8027}" srcOrd="0" destOrd="0" presId="urn:microsoft.com/office/officeart/2005/8/layout/vProcess5"/>
    <dgm:cxn modelId="{E94E1A28-88B7-411C-A7C7-056220F5B9ED}" srcId="{5B9C8E1D-AB68-4C5B-A5C0-7B2381E6E5AE}" destId="{0360AAE2-032D-4FA2-9D2A-6BF4B51807FB}" srcOrd="0" destOrd="0" parTransId="{F32FAE67-AC28-41BF-A28F-8622DF49F6EB}" sibTransId="{270C937A-F417-4DC1-9BF7-C7BCC3EDC97E}"/>
    <dgm:cxn modelId="{AE96B837-8162-4D41-AB55-CC4F6CEF8A1F}" type="presOf" srcId="{9C015015-4141-467C-B29B-C2D6EF9DA0F9}" destId="{0152F0A6-6008-48CE-B95C-0021DD6EF3C5}" srcOrd="0" destOrd="0" presId="urn:microsoft.com/office/officeart/2005/8/layout/vProcess5"/>
    <dgm:cxn modelId="{716DD447-33B6-4262-8B92-B717E9B23F86}" type="presOf" srcId="{7C9F9240-EBF6-4A9F-9528-ED1423C21DDF}" destId="{FC8DC38C-7418-4301-8118-D2118AB0AE11}" srcOrd="0" destOrd="0" presId="urn:microsoft.com/office/officeart/2005/8/layout/vProcess5"/>
    <dgm:cxn modelId="{68F43F4B-2165-4687-9300-BBA55D57295E}" srcId="{5B9C8E1D-AB68-4C5B-A5C0-7B2381E6E5AE}" destId="{DDCC8669-0A50-47BB-A000-23274E8881B2}" srcOrd="1" destOrd="0" parTransId="{839C0A9B-144F-46C0-83BA-51FCA14FAD0B}" sibTransId="{9C015015-4141-467C-B29B-C2D6EF9DA0F9}"/>
    <dgm:cxn modelId="{ED638E5C-980C-4149-BDA5-A700D7062133}" type="presOf" srcId="{33FF9480-C55F-498B-ACCB-CC07DC92A1BD}" destId="{5416411D-3F32-46FB-8E1F-3896310099F7}" srcOrd="0" destOrd="0" presId="urn:microsoft.com/office/officeart/2005/8/layout/vProcess5"/>
    <dgm:cxn modelId="{50C8B25F-B58B-4EAA-9456-88F7E7D0CD4F}" type="presOf" srcId="{0360AAE2-032D-4FA2-9D2A-6BF4B51807FB}" destId="{5FD39B3B-0D2D-4139-830E-CE97130D5E01}" srcOrd="0" destOrd="0" presId="urn:microsoft.com/office/officeart/2005/8/layout/vProcess5"/>
    <dgm:cxn modelId="{F7936871-FCBD-458F-8182-4B9C958B58A7}" type="presOf" srcId="{270C937A-F417-4DC1-9BF7-C7BCC3EDC97E}" destId="{95B32937-99DE-447B-BE94-14EC415B4353}" srcOrd="0" destOrd="0" presId="urn:microsoft.com/office/officeart/2005/8/layout/vProcess5"/>
    <dgm:cxn modelId="{6333D275-884D-462C-B568-4847B773F17A}" type="presOf" srcId="{7C9F9240-EBF6-4A9F-9528-ED1423C21DDF}" destId="{74ECEE14-32D7-40F3-8F9C-9FF2941167F0}" srcOrd="1" destOrd="0" presId="urn:microsoft.com/office/officeart/2005/8/layout/vProcess5"/>
    <dgm:cxn modelId="{1D561C82-C0FD-4512-BD42-DEA05D27592A}" type="presOf" srcId="{33FF9480-C55F-498B-ACCB-CC07DC92A1BD}" destId="{ADF65328-6D90-4B9D-B859-7E917D47B952}" srcOrd="1" destOrd="0" presId="urn:microsoft.com/office/officeart/2005/8/layout/vProcess5"/>
    <dgm:cxn modelId="{B91E108C-79EE-4263-BEB5-4148201A3A46}" srcId="{5B9C8E1D-AB68-4C5B-A5C0-7B2381E6E5AE}" destId="{7C9F9240-EBF6-4A9F-9528-ED1423C21DDF}" srcOrd="3" destOrd="0" parTransId="{E21EEFE3-90E5-421D-A71B-1CDD39AC53C0}" sibTransId="{FA937A0E-DBC9-4977-AD46-E24AC3FE029D}"/>
    <dgm:cxn modelId="{DD974DB0-3CC6-42A3-BFB9-395779EEC858}" srcId="{5B9C8E1D-AB68-4C5B-A5C0-7B2381E6E5AE}" destId="{33FF9480-C55F-498B-ACCB-CC07DC92A1BD}" srcOrd="2" destOrd="0" parTransId="{B4533A63-2740-42D6-9918-86695405357A}" sibTransId="{21859841-ED09-49E6-8E0B-0A0EA6849983}"/>
    <dgm:cxn modelId="{824A77BD-24B6-4B1D-A7CD-D4810BA93133}" type="presOf" srcId="{DDCC8669-0A50-47BB-A000-23274E8881B2}" destId="{D4E6086E-9EB8-4AF3-8841-FA321FE4E921}" srcOrd="1" destOrd="0" presId="urn:microsoft.com/office/officeart/2005/8/layout/vProcess5"/>
    <dgm:cxn modelId="{A4C1DEC9-274A-4A47-AFF7-F9ECFDAA2B49}" type="presOf" srcId="{5B9C8E1D-AB68-4C5B-A5C0-7B2381E6E5AE}" destId="{1BC41E4A-DCDE-40D6-BA41-E9657FD798A5}" srcOrd="0" destOrd="0" presId="urn:microsoft.com/office/officeart/2005/8/layout/vProcess5"/>
    <dgm:cxn modelId="{0B2BC8DD-8757-4406-9B70-0131982EA7D6}" type="presOf" srcId="{DDCC8669-0A50-47BB-A000-23274E8881B2}" destId="{F9A00205-C583-4D2D-A347-B42E0DB8992E}" srcOrd="0" destOrd="0" presId="urn:microsoft.com/office/officeart/2005/8/layout/vProcess5"/>
    <dgm:cxn modelId="{2F950200-9228-47D5-8D9B-0A23186A87C7}" type="presParOf" srcId="{1BC41E4A-DCDE-40D6-BA41-E9657FD798A5}" destId="{0F5E516B-3564-44CB-A88E-FE9A3D792C3F}" srcOrd="0" destOrd="0" presId="urn:microsoft.com/office/officeart/2005/8/layout/vProcess5"/>
    <dgm:cxn modelId="{A3D833A4-B845-4B42-B17F-954FC7D97BCC}" type="presParOf" srcId="{1BC41E4A-DCDE-40D6-BA41-E9657FD798A5}" destId="{5FD39B3B-0D2D-4139-830E-CE97130D5E01}" srcOrd="1" destOrd="0" presId="urn:microsoft.com/office/officeart/2005/8/layout/vProcess5"/>
    <dgm:cxn modelId="{A55226D0-5DD3-472C-9C42-B1D821F4ED49}" type="presParOf" srcId="{1BC41E4A-DCDE-40D6-BA41-E9657FD798A5}" destId="{F9A00205-C583-4D2D-A347-B42E0DB8992E}" srcOrd="2" destOrd="0" presId="urn:microsoft.com/office/officeart/2005/8/layout/vProcess5"/>
    <dgm:cxn modelId="{972E968B-2AE9-4303-B11F-D891055F6B84}" type="presParOf" srcId="{1BC41E4A-DCDE-40D6-BA41-E9657FD798A5}" destId="{5416411D-3F32-46FB-8E1F-3896310099F7}" srcOrd="3" destOrd="0" presId="urn:microsoft.com/office/officeart/2005/8/layout/vProcess5"/>
    <dgm:cxn modelId="{F2EBDCAD-E9C3-420E-8618-5DCDC4F8570B}" type="presParOf" srcId="{1BC41E4A-DCDE-40D6-BA41-E9657FD798A5}" destId="{FC8DC38C-7418-4301-8118-D2118AB0AE11}" srcOrd="4" destOrd="0" presId="urn:microsoft.com/office/officeart/2005/8/layout/vProcess5"/>
    <dgm:cxn modelId="{2B2FD910-65EC-4227-B7CA-BBA225FB2603}" type="presParOf" srcId="{1BC41E4A-DCDE-40D6-BA41-E9657FD798A5}" destId="{95B32937-99DE-447B-BE94-14EC415B4353}" srcOrd="5" destOrd="0" presId="urn:microsoft.com/office/officeart/2005/8/layout/vProcess5"/>
    <dgm:cxn modelId="{E273E9A4-5BC0-43B9-8C33-F69B3339726E}" type="presParOf" srcId="{1BC41E4A-DCDE-40D6-BA41-E9657FD798A5}" destId="{0152F0A6-6008-48CE-B95C-0021DD6EF3C5}" srcOrd="6" destOrd="0" presId="urn:microsoft.com/office/officeart/2005/8/layout/vProcess5"/>
    <dgm:cxn modelId="{6C7D915D-BA09-41B4-86A3-ED1A65DCC067}" type="presParOf" srcId="{1BC41E4A-DCDE-40D6-BA41-E9657FD798A5}" destId="{76C49988-AC59-4D4F-8959-A151ED8C8027}" srcOrd="7" destOrd="0" presId="urn:microsoft.com/office/officeart/2005/8/layout/vProcess5"/>
    <dgm:cxn modelId="{256B4A19-D03D-4A95-B472-B747BD1FACC3}" type="presParOf" srcId="{1BC41E4A-DCDE-40D6-BA41-E9657FD798A5}" destId="{F54325EC-A152-4367-BF4A-4023454F9C61}" srcOrd="8" destOrd="0" presId="urn:microsoft.com/office/officeart/2005/8/layout/vProcess5"/>
    <dgm:cxn modelId="{44403A9C-9911-440F-8EB1-F1E4442D9872}" type="presParOf" srcId="{1BC41E4A-DCDE-40D6-BA41-E9657FD798A5}" destId="{D4E6086E-9EB8-4AF3-8841-FA321FE4E921}" srcOrd="9" destOrd="0" presId="urn:microsoft.com/office/officeart/2005/8/layout/vProcess5"/>
    <dgm:cxn modelId="{40B96298-FB51-489D-8B89-54BC211247A1}" type="presParOf" srcId="{1BC41E4A-DCDE-40D6-BA41-E9657FD798A5}" destId="{ADF65328-6D90-4B9D-B859-7E917D47B952}" srcOrd="10" destOrd="0" presId="urn:microsoft.com/office/officeart/2005/8/layout/vProcess5"/>
    <dgm:cxn modelId="{2437175B-A542-4112-8128-A944EC1743D5}" type="presParOf" srcId="{1BC41E4A-DCDE-40D6-BA41-E9657FD798A5}" destId="{74ECEE14-32D7-40F3-8F9C-9FF2941167F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BA714A-6833-4ACB-9E5B-BD5E76D2DA7A}" type="doc">
      <dgm:prSet loTypeId="urn:microsoft.com/office/officeart/2005/8/layout/vList2#1" loCatId="list" qsTypeId="urn:microsoft.com/office/officeart/2005/8/quickstyle/simple4#2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6245D764-3F84-45F0-844E-1B1B12868784}">
      <dgm:prSet/>
      <dgm:spPr/>
      <dgm:t>
        <a:bodyPr/>
        <a:lstStyle/>
        <a:p>
          <a:r>
            <a:rPr lang="en-US" dirty="0"/>
            <a:t>Starter ($499</a:t>
          </a:r>
          <a:r>
            <a:rPr lang="en-US"/>
            <a:t>): 2-3models</a:t>
          </a:r>
          <a:r>
            <a:rPr lang="en-US" dirty="0"/>
            <a:t>, 10 Custom prompts, CSV analysis.</a:t>
          </a:r>
        </a:p>
      </dgm:t>
    </dgm:pt>
    <dgm:pt modelId="{67B998DD-D902-4F54-9D38-35A93BA9E218}" cxnId="{D5907E34-A5B6-4473-9381-E048942700C1}" type="parTrans">
      <dgm:prSet/>
      <dgm:spPr/>
      <dgm:t>
        <a:bodyPr/>
        <a:lstStyle/>
        <a:p>
          <a:endParaRPr lang="en-US"/>
        </a:p>
      </dgm:t>
    </dgm:pt>
    <dgm:pt modelId="{8F5DC113-57C0-4B8E-B966-793F82ADCFB8}" cxnId="{D5907E34-A5B6-4473-9381-E048942700C1}" type="sibTrans">
      <dgm:prSet/>
      <dgm:spPr/>
      <dgm:t>
        <a:bodyPr/>
        <a:lstStyle/>
        <a:p>
          <a:endParaRPr lang="en-US"/>
        </a:p>
      </dgm:t>
    </dgm:pt>
    <dgm:pt modelId="{62D64499-91C6-4D26-A32E-79793CF5527A}">
      <dgm:prSet/>
      <dgm:spPr/>
      <dgm:t>
        <a:bodyPr/>
        <a:lstStyle/>
        <a:p>
          <a:r>
            <a:rPr lang="en-US" dirty="0"/>
            <a:t>Growth ($999): &gt;10 Templates, Analytics, Dashboards, Fine tuning models.</a:t>
          </a:r>
        </a:p>
      </dgm:t>
    </dgm:pt>
    <dgm:pt modelId="{AEF90C56-38E1-4803-96A5-1AB6AAB47B3D}" cxnId="{05847893-C480-437F-898B-57EFC9E73A43}" type="parTrans">
      <dgm:prSet/>
      <dgm:spPr/>
      <dgm:t>
        <a:bodyPr/>
        <a:lstStyle/>
        <a:p>
          <a:endParaRPr lang="en-US"/>
        </a:p>
      </dgm:t>
    </dgm:pt>
    <dgm:pt modelId="{D98AAA7D-47B2-4E3E-A1FD-89D7A2D6D470}" cxnId="{05847893-C480-437F-898B-57EFC9E73A43}" type="sibTrans">
      <dgm:prSet/>
      <dgm:spPr/>
      <dgm:t>
        <a:bodyPr/>
        <a:lstStyle/>
        <a:p>
          <a:endParaRPr lang="en-US"/>
        </a:p>
      </dgm:t>
    </dgm:pt>
    <dgm:pt modelId="{D7818854-72BC-49CE-8FD6-586A851BD114}">
      <dgm:prSet/>
      <dgm:spPr/>
      <dgm:t>
        <a:bodyPr/>
        <a:lstStyle/>
        <a:p>
          <a:r>
            <a:rPr lang="en-US" dirty="0"/>
            <a:t>Add-ons: Backup scripts, encryption tools, custom UI.</a:t>
          </a:r>
        </a:p>
      </dgm:t>
    </dgm:pt>
    <dgm:pt modelId="{D193C31A-5721-4E28-A1BE-1E2FE8E18EC0}" cxnId="{CFEA6519-7E2A-4EAE-87C2-DBDBBB419825}" type="parTrans">
      <dgm:prSet/>
      <dgm:spPr/>
      <dgm:t>
        <a:bodyPr/>
        <a:lstStyle/>
        <a:p>
          <a:endParaRPr lang="en-US"/>
        </a:p>
      </dgm:t>
    </dgm:pt>
    <dgm:pt modelId="{88134A97-5DAB-428A-9376-E0A511F05C4B}" cxnId="{CFEA6519-7E2A-4EAE-87C2-DBDBBB419825}" type="sibTrans">
      <dgm:prSet/>
      <dgm:spPr/>
      <dgm:t>
        <a:bodyPr/>
        <a:lstStyle/>
        <a:p>
          <a:endParaRPr lang="en-US"/>
        </a:p>
      </dgm:t>
    </dgm:pt>
    <dgm:pt modelId="{601F5976-E3C2-4682-89FE-99DAF615582B}" type="pres">
      <dgm:prSet presAssocID="{5BBA714A-6833-4ACB-9E5B-BD5E76D2DA7A}" presName="linear" presStyleCnt="0">
        <dgm:presLayoutVars>
          <dgm:animLvl val="lvl"/>
          <dgm:resizeHandles val="exact"/>
        </dgm:presLayoutVars>
      </dgm:prSet>
      <dgm:spPr/>
    </dgm:pt>
    <dgm:pt modelId="{086CBE1A-9764-4C90-B811-521C8B522749}" type="pres">
      <dgm:prSet presAssocID="{6245D764-3F84-45F0-844E-1B1B128687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6F5DBD-7DCE-40A1-93D3-00D9EE27D595}" type="pres">
      <dgm:prSet presAssocID="{8F5DC113-57C0-4B8E-B966-793F82ADCFB8}" presName="spacer" presStyleCnt="0"/>
      <dgm:spPr/>
    </dgm:pt>
    <dgm:pt modelId="{7D38C9B1-867D-4BC6-855F-6ADA4A03D487}" type="pres">
      <dgm:prSet presAssocID="{62D64499-91C6-4D26-A32E-79793CF552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0FAF9C-B7EF-42F5-985C-DD647FDE4FB3}" type="pres">
      <dgm:prSet presAssocID="{D98AAA7D-47B2-4E3E-A1FD-89D7A2D6D470}" presName="spacer" presStyleCnt="0"/>
      <dgm:spPr/>
    </dgm:pt>
    <dgm:pt modelId="{59108BC9-F426-4F2A-B7F4-D552A03236FA}" type="pres">
      <dgm:prSet presAssocID="{D7818854-72BC-49CE-8FD6-586A851BD11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FEA6519-7E2A-4EAE-87C2-DBDBBB419825}" srcId="{5BBA714A-6833-4ACB-9E5B-BD5E76D2DA7A}" destId="{D7818854-72BC-49CE-8FD6-586A851BD114}" srcOrd="2" destOrd="0" parTransId="{D193C31A-5721-4E28-A1BE-1E2FE8E18EC0}" sibTransId="{88134A97-5DAB-428A-9376-E0A511F05C4B}"/>
    <dgm:cxn modelId="{D1BD611D-4143-4210-94D0-FE4CF7B69501}" type="presOf" srcId="{6245D764-3F84-45F0-844E-1B1B12868784}" destId="{086CBE1A-9764-4C90-B811-521C8B522749}" srcOrd="0" destOrd="0" presId="urn:microsoft.com/office/officeart/2005/8/layout/vList2#1"/>
    <dgm:cxn modelId="{D5907E34-A5B6-4473-9381-E048942700C1}" srcId="{5BBA714A-6833-4ACB-9E5B-BD5E76D2DA7A}" destId="{6245D764-3F84-45F0-844E-1B1B12868784}" srcOrd="0" destOrd="0" parTransId="{67B998DD-D902-4F54-9D38-35A93BA9E218}" sibTransId="{8F5DC113-57C0-4B8E-B966-793F82ADCFB8}"/>
    <dgm:cxn modelId="{40BF4A39-576B-4DD8-84EE-E9DCBCEA8721}" type="presOf" srcId="{5BBA714A-6833-4ACB-9E5B-BD5E76D2DA7A}" destId="{601F5976-E3C2-4682-89FE-99DAF615582B}" srcOrd="0" destOrd="0" presId="urn:microsoft.com/office/officeart/2005/8/layout/vList2#1"/>
    <dgm:cxn modelId="{F7D5D939-5E3A-4956-A39E-BD3423AE6016}" type="presOf" srcId="{62D64499-91C6-4D26-A32E-79793CF5527A}" destId="{7D38C9B1-867D-4BC6-855F-6ADA4A03D487}" srcOrd="0" destOrd="0" presId="urn:microsoft.com/office/officeart/2005/8/layout/vList2#1"/>
    <dgm:cxn modelId="{05847893-C480-437F-898B-57EFC9E73A43}" srcId="{5BBA714A-6833-4ACB-9E5B-BD5E76D2DA7A}" destId="{62D64499-91C6-4D26-A32E-79793CF5527A}" srcOrd="1" destOrd="0" parTransId="{AEF90C56-38E1-4803-96A5-1AB6AAB47B3D}" sibTransId="{D98AAA7D-47B2-4E3E-A1FD-89D7A2D6D470}"/>
    <dgm:cxn modelId="{1E1792FD-C645-4271-9E20-02D12037CA9F}" type="presOf" srcId="{D7818854-72BC-49CE-8FD6-586A851BD114}" destId="{59108BC9-F426-4F2A-B7F4-D552A03236FA}" srcOrd="0" destOrd="0" presId="urn:microsoft.com/office/officeart/2005/8/layout/vList2#1"/>
    <dgm:cxn modelId="{6829C307-AB24-4670-AA66-2E5D5D7F76C0}" type="presParOf" srcId="{601F5976-E3C2-4682-89FE-99DAF615582B}" destId="{086CBE1A-9764-4C90-B811-521C8B522749}" srcOrd="0" destOrd="0" presId="urn:microsoft.com/office/officeart/2005/8/layout/vList2#1"/>
    <dgm:cxn modelId="{C0B335D6-A887-464C-9759-33A182D9C71F}" type="presParOf" srcId="{601F5976-E3C2-4682-89FE-99DAF615582B}" destId="{2B6F5DBD-7DCE-40A1-93D3-00D9EE27D595}" srcOrd="1" destOrd="0" presId="urn:microsoft.com/office/officeart/2005/8/layout/vList2#1"/>
    <dgm:cxn modelId="{ECA22C66-18C1-4F1C-9B49-2DDB4B2B1027}" type="presParOf" srcId="{601F5976-E3C2-4682-89FE-99DAF615582B}" destId="{7D38C9B1-867D-4BC6-855F-6ADA4A03D487}" srcOrd="2" destOrd="0" presId="urn:microsoft.com/office/officeart/2005/8/layout/vList2#1"/>
    <dgm:cxn modelId="{24E1F0D8-84F7-4D71-9B1E-BFAFE4AE6C03}" type="presParOf" srcId="{601F5976-E3C2-4682-89FE-99DAF615582B}" destId="{880FAF9C-B7EF-42F5-985C-DD647FDE4FB3}" srcOrd="3" destOrd="0" presId="urn:microsoft.com/office/officeart/2005/8/layout/vList2#1"/>
    <dgm:cxn modelId="{DB147905-66A7-4089-9854-C9F07E416144}" type="presParOf" srcId="{601F5976-E3C2-4682-89FE-99DAF615582B}" destId="{59108BC9-F426-4F2A-B7F4-D552A03236FA}" srcOrd="4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D31791-BB82-4928-A01E-8CD0EB4EABB0}" type="doc">
      <dgm:prSet loTypeId="urn:microsoft.com/office/officeart/2018/2/layout/IconVerticalSolidList#1" loCatId="icon" qsTypeId="urn:microsoft.com/office/officeart/2005/8/quickstyle/simple1#2" qsCatId="simple" csTypeId="urn:microsoft.com/office/officeart/2018/5/colors/Iconchunking_neutralbg_colorful1#1" csCatId="colorful" phldr="1"/>
      <dgm:spPr/>
      <dgm:t>
        <a:bodyPr/>
        <a:lstStyle/>
        <a:p>
          <a:endParaRPr lang="en-US"/>
        </a:p>
      </dgm:t>
    </dgm:pt>
    <dgm:pt modelId="{ADA7618B-7919-48A9-B923-C07D077C1186}">
      <dgm:prSet/>
      <dgm:spPr/>
      <dgm:t>
        <a:bodyPr/>
        <a:lstStyle/>
        <a:p>
          <a:r>
            <a:rPr lang="en-US"/>
            <a:t>Free pilots for select local businesses.</a:t>
          </a:r>
        </a:p>
      </dgm:t>
    </dgm:pt>
    <dgm:pt modelId="{CAAE5E64-3CD1-4ED6-8E68-2280825461CB}" cxnId="{EC14E1E5-B65E-4C09-9291-C1ABC20156A0}" type="parTrans">
      <dgm:prSet/>
      <dgm:spPr/>
      <dgm:t>
        <a:bodyPr/>
        <a:lstStyle/>
        <a:p>
          <a:endParaRPr lang="en-US"/>
        </a:p>
      </dgm:t>
    </dgm:pt>
    <dgm:pt modelId="{7D400EBC-8BBE-47F8-8733-A9EF1F3448D9}" cxnId="{EC14E1E5-B65E-4C09-9291-C1ABC20156A0}" type="sibTrans">
      <dgm:prSet/>
      <dgm:spPr/>
      <dgm:t>
        <a:bodyPr/>
        <a:lstStyle/>
        <a:p>
          <a:endParaRPr lang="en-US"/>
        </a:p>
      </dgm:t>
    </dgm:pt>
    <dgm:pt modelId="{300E6B89-D9D9-4852-B168-410839B0EA9E}">
      <dgm:prSet/>
      <dgm:spPr/>
      <dgm:t>
        <a:bodyPr/>
        <a:lstStyle/>
        <a:p>
          <a:r>
            <a:rPr lang="en-US" dirty="0"/>
            <a:t>Partnerships with hardware vendors.</a:t>
          </a:r>
        </a:p>
      </dgm:t>
    </dgm:pt>
    <dgm:pt modelId="{5A4B7627-9FCC-49E8-9B36-9B094EBDD41C}" cxnId="{1E6E57B6-B51E-4341-A7EC-F7F4C4652877}" type="parTrans">
      <dgm:prSet/>
      <dgm:spPr/>
      <dgm:t>
        <a:bodyPr/>
        <a:lstStyle/>
        <a:p>
          <a:endParaRPr lang="en-US"/>
        </a:p>
      </dgm:t>
    </dgm:pt>
    <dgm:pt modelId="{B72CFB76-46A9-4207-935E-3E320EDEBC23}" cxnId="{1E6E57B6-B51E-4341-A7EC-F7F4C4652877}" type="sibTrans">
      <dgm:prSet/>
      <dgm:spPr/>
      <dgm:t>
        <a:bodyPr/>
        <a:lstStyle/>
        <a:p>
          <a:endParaRPr lang="en-US"/>
        </a:p>
      </dgm:t>
    </dgm:pt>
    <dgm:pt modelId="{14BB4FEB-5567-463E-9C86-066EAD58C1D2}">
      <dgm:prSet/>
      <dgm:spPr/>
      <dgm:t>
        <a:bodyPr/>
        <a:lstStyle/>
        <a:p>
          <a:r>
            <a:rPr lang="en-US"/>
            <a:t>Marketing through LinkedIn/YouTube with demos.</a:t>
          </a:r>
        </a:p>
      </dgm:t>
    </dgm:pt>
    <dgm:pt modelId="{8793582A-E383-410B-90C0-CFEE5292C7FB}" cxnId="{C3111479-8FCF-40BE-A180-6DEB76632C2D}" type="parTrans">
      <dgm:prSet/>
      <dgm:spPr/>
      <dgm:t>
        <a:bodyPr/>
        <a:lstStyle/>
        <a:p>
          <a:endParaRPr lang="en-US"/>
        </a:p>
      </dgm:t>
    </dgm:pt>
    <dgm:pt modelId="{D5198EA9-37F9-40FC-A821-AE2391ACB97F}" cxnId="{C3111479-8FCF-40BE-A180-6DEB76632C2D}" type="sibTrans">
      <dgm:prSet/>
      <dgm:spPr/>
      <dgm:t>
        <a:bodyPr/>
        <a:lstStyle/>
        <a:p>
          <a:endParaRPr lang="en-US"/>
        </a:p>
      </dgm:t>
    </dgm:pt>
    <dgm:pt modelId="{2C6E9347-5864-4949-8039-4398B43B9C50}">
      <dgm:prSet/>
      <dgm:spPr/>
      <dgm:t>
        <a:bodyPr/>
        <a:lstStyle/>
        <a:p>
          <a:r>
            <a:rPr lang="en-US"/>
            <a:t>Low-cost entry and pay-as-you-scale model.</a:t>
          </a:r>
        </a:p>
      </dgm:t>
    </dgm:pt>
    <dgm:pt modelId="{D0978A04-4658-40AA-A20A-F51F4C610035}" cxnId="{21971AC6-B254-43B6-9A37-C16727456913}" type="parTrans">
      <dgm:prSet/>
      <dgm:spPr/>
      <dgm:t>
        <a:bodyPr/>
        <a:lstStyle/>
        <a:p>
          <a:endParaRPr lang="en-US"/>
        </a:p>
      </dgm:t>
    </dgm:pt>
    <dgm:pt modelId="{E6F39B1D-430A-4DE4-9CF2-28EB03E9762B}" cxnId="{21971AC6-B254-43B6-9A37-C16727456913}" type="sibTrans">
      <dgm:prSet/>
      <dgm:spPr/>
      <dgm:t>
        <a:bodyPr/>
        <a:lstStyle/>
        <a:p>
          <a:endParaRPr lang="en-US"/>
        </a:p>
      </dgm:t>
    </dgm:pt>
    <dgm:pt modelId="{8011B366-8710-4710-8956-20AB340F5982}" type="pres">
      <dgm:prSet presAssocID="{ABD31791-BB82-4928-A01E-8CD0EB4EABB0}" presName="root" presStyleCnt="0">
        <dgm:presLayoutVars>
          <dgm:dir/>
          <dgm:resizeHandles val="exact"/>
        </dgm:presLayoutVars>
      </dgm:prSet>
      <dgm:spPr/>
    </dgm:pt>
    <dgm:pt modelId="{3BDCC8D6-31CC-4EC2-8FBC-6F68B88C1F97}" type="pres">
      <dgm:prSet presAssocID="{ADA7618B-7919-48A9-B923-C07D077C1186}" presName="compNode" presStyleCnt="0"/>
      <dgm:spPr/>
    </dgm:pt>
    <dgm:pt modelId="{C5BF2019-8DA7-42F7-92D6-995A8C2B4F84}" type="pres">
      <dgm:prSet presAssocID="{ADA7618B-7919-48A9-B923-C07D077C1186}" presName="bgRect" presStyleLbl="bgShp" presStyleIdx="0" presStyleCnt="4"/>
      <dgm:spPr/>
    </dgm:pt>
    <dgm:pt modelId="{1EC32144-A358-4EAB-B43F-DADD09BF7C17}" type="pres">
      <dgm:prSet presAssocID="{ADA7618B-7919-48A9-B923-C07D077C118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8BBAB12E-F72E-407F-99BA-4FFC768BBC4C}" type="pres">
      <dgm:prSet presAssocID="{ADA7618B-7919-48A9-B923-C07D077C1186}" presName="spaceRect" presStyleCnt="0"/>
      <dgm:spPr/>
    </dgm:pt>
    <dgm:pt modelId="{D86544C0-0C57-4EA9-BB8E-D31F7F7D7D86}" type="pres">
      <dgm:prSet presAssocID="{ADA7618B-7919-48A9-B923-C07D077C1186}" presName="parTx" presStyleLbl="revTx" presStyleIdx="0" presStyleCnt="4">
        <dgm:presLayoutVars>
          <dgm:chMax val="0"/>
          <dgm:chPref val="0"/>
        </dgm:presLayoutVars>
      </dgm:prSet>
      <dgm:spPr/>
    </dgm:pt>
    <dgm:pt modelId="{7E531E82-0B08-4E97-BB72-E7D34D0E0BBA}" type="pres">
      <dgm:prSet presAssocID="{7D400EBC-8BBE-47F8-8733-A9EF1F3448D9}" presName="sibTrans" presStyleCnt="0"/>
      <dgm:spPr/>
    </dgm:pt>
    <dgm:pt modelId="{40446E38-7723-4134-9907-7A83BB1DE86D}" type="pres">
      <dgm:prSet presAssocID="{300E6B89-D9D9-4852-B168-410839B0EA9E}" presName="compNode" presStyleCnt="0"/>
      <dgm:spPr/>
    </dgm:pt>
    <dgm:pt modelId="{8DB55737-680D-4704-AD3A-92CADD16A336}" type="pres">
      <dgm:prSet presAssocID="{300E6B89-D9D9-4852-B168-410839B0EA9E}" presName="bgRect" presStyleLbl="bgShp" presStyleIdx="1" presStyleCnt="4"/>
      <dgm:spPr/>
    </dgm:pt>
    <dgm:pt modelId="{60172988-E63F-46FD-867E-F0C9F43DE17C}" type="pres">
      <dgm:prSet presAssocID="{300E6B89-D9D9-4852-B168-410839B0EA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384813AB-E9C5-415E-973F-4FAD16626B4B}" type="pres">
      <dgm:prSet presAssocID="{300E6B89-D9D9-4852-B168-410839B0EA9E}" presName="spaceRect" presStyleCnt="0"/>
      <dgm:spPr/>
    </dgm:pt>
    <dgm:pt modelId="{A7EDEFD2-C096-4A53-A317-AEB339CED9FD}" type="pres">
      <dgm:prSet presAssocID="{300E6B89-D9D9-4852-B168-410839B0EA9E}" presName="parTx" presStyleLbl="revTx" presStyleIdx="1" presStyleCnt="4">
        <dgm:presLayoutVars>
          <dgm:chMax val="0"/>
          <dgm:chPref val="0"/>
        </dgm:presLayoutVars>
      </dgm:prSet>
      <dgm:spPr/>
    </dgm:pt>
    <dgm:pt modelId="{07D1E4E3-12CC-4334-ADF4-399C588C47AC}" type="pres">
      <dgm:prSet presAssocID="{B72CFB76-46A9-4207-935E-3E320EDEBC23}" presName="sibTrans" presStyleCnt="0"/>
      <dgm:spPr/>
    </dgm:pt>
    <dgm:pt modelId="{805BE9C1-A874-4307-832D-B590AD298017}" type="pres">
      <dgm:prSet presAssocID="{14BB4FEB-5567-463E-9C86-066EAD58C1D2}" presName="compNode" presStyleCnt="0"/>
      <dgm:spPr/>
    </dgm:pt>
    <dgm:pt modelId="{1692DE6C-367B-41EC-80AA-580C0DB5E649}" type="pres">
      <dgm:prSet presAssocID="{14BB4FEB-5567-463E-9C86-066EAD58C1D2}" presName="bgRect" presStyleLbl="bgShp" presStyleIdx="2" presStyleCnt="4"/>
      <dgm:spPr/>
    </dgm:pt>
    <dgm:pt modelId="{86898076-33B3-4AA2-85FE-ED702998F66E}" type="pres">
      <dgm:prSet presAssocID="{14BB4FEB-5567-463E-9C86-066EAD58C1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B73EBD81-FFE0-4B9D-875E-9715109308BF}" type="pres">
      <dgm:prSet presAssocID="{14BB4FEB-5567-463E-9C86-066EAD58C1D2}" presName="spaceRect" presStyleCnt="0"/>
      <dgm:spPr/>
    </dgm:pt>
    <dgm:pt modelId="{6D80CBD0-6819-427C-A865-D87A6D38E931}" type="pres">
      <dgm:prSet presAssocID="{14BB4FEB-5567-463E-9C86-066EAD58C1D2}" presName="parTx" presStyleLbl="revTx" presStyleIdx="2" presStyleCnt="4">
        <dgm:presLayoutVars>
          <dgm:chMax val="0"/>
          <dgm:chPref val="0"/>
        </dgm:presLayoutVars>
      </dgm:prSet>
      <dgm:spPr/>
    </dgm:pt>
    <dgm:pt modelId="{7A7E78EB-BAA1-42F7-8433-53A2FA13F979}" type="pres">
      <dgm:prSet presAssocID="{D5198EA9-37F9-40FC-A821-AE2391ACB97F}" presName="sibTrans" presStyleCnt="0"/>
      <dgm:spPr/>
    </dgm:pt>
    <dgm:pt modelId="{39061D1E-67AF-4382-B98F-D65615138BAF}" type="pres">
      <dgm:prSet presAssocID="{2C6E9347-5864-4949-8039-4398B43B9C50}" presName="compNode" presStyleCnt="0"/>
      <dgm:spPr/>
    </dgm:pt>
    <dgm:pt modelId="{8757A08D-06CF-4562-8B26-61C422B165AF}" type="pres">
      <dgm:prSet presAssocID="{2C6E9347-5864-4949-8039-4398B43B9C50}" presName="bgRect" presStyleLbl="bgShp" presStyleIdx="3" presStyleCnt="4"/>
      <dgm:spPr/>
    </dgm:pt>
    <dgm:pt modelId="{9E78461C-1F5A-46F3-9888-F3273E99C0BC}" type="pres">
      <dgm:prSet presAssocID="{2C6E9347-5864-4949-8039-4398B43B9C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691D0A04-66A2-455F-8AE9-01E5656FB3ED}" type="pres">
      <dgm:prSet presAssocID="{2C6E9347-5864-4949-8039-4398B43B9C50}" presName="spaceRect" presStyleCnt="0"/>
      <dgm:spPr/>
    </dgm:pt>
    <dgm:pt modelId="{CC6257D0-3668-41C7-BA0B-C55609A997C3}" type="pres">
      <dgm:prSet presAssocID="{2C6E9347-5864-4949-8039-4398B43B9C5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E990507-2B2A-445E-8A04-199BD45C2180}" type="presOf" srcId="{ADA7618B-7919-48A9-B923-C07D077C1186}" destId="{D86544C0-0C57-4EA9-BB8E-D31F7F7D7D86}" srcOrd="0" destOrd="0" presId="urn:microsoft.com/office/officeart/2018/2/layout/IconVerticalSolidList#1"/>
    <dgm:cxn modelId="{D66AC642-3530-4EE2-B4B9-EC5C76C0DC21}" type="presOf" srcId="{2C6E9347-5864-4949-8039-4398B43B9C50}" destId="{CC6257D0-3668-41C7-BA0B-C55609A997C3}" srcOrd="0" destOrd="0" presId="urn:microsoft.com/office/officeart/2018/2/layout/IconVerticalSolidList#1"/>
    <dgm:cxn modelId="{C3111479-8FCF-40BE-A180-6DEB76632C2D}" srcId="{ABD31791-BB82-4928-A01E-8CD0EB4EABB0}" destId="{14BB4FEB-5567-463E-9C86-066EAD58C1D2}" srcOrd="2" destOrd="0" parTransId="{8793582A-E383-410B-90C0-CFEE5292C7FB}" sibTransId="{D5198EA9-37F9-40FC-A821-AE2391ACB97F}"/>
    <dgm:cxn modelId="{23553FAB-E3F8-430A-9C2D-AF69E179B10B}" type="presOf" srcId="{14BB4FEB-5567-463E-9C86-066EAD58C1D2}" destId="{6D80CBD0-6819-427C-A865-D87A6D38E931}" srcOrd="0" destOrd="0" presId="urn:microsoft.com/office/officeart/2018/2/layout/IconVerticalSolidList#1"/>
    <dgm:cxn modelId="{1E6E57B6-B51E-4341-A7EC-F7F4C4652877}" srcId="{ABD31791-BB82-4928-A01E-8CD0EB4EABB0}" destId="{300E6B89-D9D9-4852-B168-410839B0EA9E}" srcOrd="1" destOrd="0" parTransId="{5A4B7627-9FCC-49E8-9B36-9B094EBDD41C}" sibTransId="{B72CFB76-46A9-4207-935E-3E320EDEBC23}"/>
    <dgm:cxn modelId="{559A9CB7-763C-4F55-953A-9C31E7D3BDF1}" type="presOf" srcId="{300E6B89-D9D9-4852-B168-410839B0EA9E}" destId="{A7EDEFD2-C096-4A53-A317-AEB339CED9FD}" srcOrd="0" destOrd="0" presId="urn:microsoft.com/office/officeart/2018/2/layout/IconVerticalSolidList#1"/>
    <dgm:cxn modelId="{21971AC6-B254-43B6-9A37-C16727456913}" srcId="{ABD31791-BB82-4928-A01E-8CD0EB4EABB0}" destId="{2C6E9347-5864-4949-8039-4398B43B9C50}" srcOrd="3" destOrd="0" parTransId="{D0978A04-4658-40AA-A20A-F51F4C610035}" sibTransId="{E6F39B1D-430A-4DE4-9CF2-28EB03E9762B}"/>
    <dgm:cxn modelId="{EC14E1E5-B65E-4C09-9291-C1ABC20156A0}" srcId="{ABD31791-BB82-4928-A01E-8CD0EB4EABB0}" destId="{ADA7618B-7919-48A9-B923-C07D077C1186}" srcOrd="0" destOrd="0" parTransId="{CAAE5E64-3CD1-4ED6-8E68-2280825461CB}" sibTransId="{7D400EBC-8BBE-47F8-8733-A9EF1F3448D9}"/>
    <dgm:cxn modelId="{D6A8D2F0-A05C-48A9-8855-1BE19DE41D18}" type="presOf" srcId="{ABD31791-BB82-4928-A01E-8CD0EB4EABB0}" destId="{8011B366-8710-4710-8956-20AB340F5982}" srcOrd="0" destOrd="0" presId="urn:microsoft.com/office/officeart/2018/2/layout/IconVerticalSolidList#1"/>
    <dgm:cxn modelId="{71490127-DDDF-4CAD-99B1-3BFB6D72F31F}" type="presParOf" srcId="{8011B366-8710-4710-8956-20AB340F5982}" destId="{3BDCC8D6-31CC-4EC2-8FBC-6F68B88C1F97}" srcOrd="0" destOrd="0" presId="urn:microsoft.com/office/officeart/2018/2/layout/IconVerticalSolidList#1"/>
    <dgm:cxn modelId="{CB1787CB-99FB-4F1E-8B91-FB664D4B99FF}" type="presParOf" srcId="{3BDCC8D6-31CC-4EC2-8FBC-6F68B88C1F97}" destId="{C5BF2019-8DA7-42F7-92D6-995A8C2B4F84}" srcOrd="0" destOrd="0" presId="urn:microsoft.com/office/officeart/2018/2/layout/IconVerticalSolidList#1"/>
    <dgm:cxn modelId="{6658DCE0-61BE-4D49-B99B-D77BF12DA0B9}" type="presParOf" srcId="{3BDCC8D6-31CC-4EC2-8FBC-6F68B88C1F97}" destId="{1EC32144-A358-4EAB-B43F-DADD09BF7C17}" srcOrd="1" destOrd="0" presId="urn:microsoft.com/office/officeart/2018/2/layout/IconVerticalSolidList#1"/>
    <dgm:cxn modelId="{A229506B-1360-4832-A7A8-2610731CFAC3}" type="presParOf" srcId="{3BDCC8D6-31CC-4EC2-8FBC-6F68B88C1F97}" destId="{8BBAB12E-F72E-407F-99BA-4FFC768BBC4C}" srcOrd="2" destOrd="0" presId="urn:microsoft.com/office/officeart/2018/2/layout/IconVerticalSolidList#1"/>
    <dgm:cxn modelId="{F4578314-8A21-43E7-90F9-0E0C61FFA6E3}" type="presParOf" srcId="{3BDCC8D6-31CC-4EC2-8FBC-6F68B88C1F97}" destId="{D86544C0-0C57-4EA9-BB8E-D31F7F7D7D86}" srcOrd="3" destOrd="0" presId="urn:microsoft.com/office/officeart/2018/2/layout/IconVerticalSolidList#1"/>
    <dgm:cxn modelId="{0583B2E9-555D-481C-A661-20ADE639817E}" type="presParOf" srcId="{8011B366-8710-4710-8956-20AB340F5982}" destId="{7E531E82-0B08-4E97-BB72-E7D34D0E0BBA}" srcOrd="1" destOrd="0" presId="urn:microsoft.com/office/officeart/2018/2/layout/IconVerticalSolidList#1"/>
    <dgm:cxn modelId="{64A63321-1509-4999-AA9D-254E6ED093CF}" type="presParOf" srcId="{8011B366-8710-4710-8956-20AB340F5982}" destId="{40446E38-7723-4134-9907-7A83BB1DE86D}" srcOrd="2" destOrd="0" presId="urn:microsoft.com/office/officeart/2018/2/layout/IconVerticalSolidList#1"/>
    <dgm:cxn modelId="{8BBF7639-E346-4256-B308-BFF5DA44EC7C}" type="presParOf" srcId="{40446E38-7723-4134-9907-7A83BB1DE86D}" destId="{8DB55737-680D-4704-AD3A-92CADD16A336}" srcOrd="0" destOrd="0" presId="urn:microsoft.com/office/officeart/2018/2/layout/IconVerticalSolidList#1"/>
    <dgm:cxn modelId="{9FECF28A-6648-4103-8308-5534C0927C42}" type="presParOf" srcId="{40446E38-7723-4134-9907-7A83BB1DE86D}" destId="{60172988-E63F-46FD-867E-F0C9F43DE17C}" srcOrd="1" destOrd="0" presId="urn:microsoft.com/office/officeart/2018/2/layout/IconVerticalSolidList#1"/>
    <dgm:cxn modelId="{5766E15A-A5CB-41AA-AA27-974FBA8BE2CA}" type="presParOf" srcId="{40446E38-7723-4134-9907-7A83BB1DE86D}" destId="{384813AB-E9C5-415E-973F-4FAD16626B4B}" srcOrd="2" destOrd="0" presId="urn:microsoft.com/office/officeart/2018/2/layout/IconVerticalSolidList#1"/>
    <dgm:cxn modelId="{8FE47400-A6BC-41AA-A68B-4B935C1C8E45}" type="presParOf" srcId="{40446E38-7723-4134-9907-7A83BB1DE86D}" destId="{A7EDEFD2-C096-4A53-A317-AEB339CED9FD}" srcOrd="3" destOrd="0" presId="urn:microsoft.com/office/officeart/2018/2/layout/IconVerticalSolidList#1"/>
    <dgm:cxn modelId="{5698C77A-792B-4E54-B60D-EECE4000B7FF}" type="presParOf" srcId="{8011B366-8710-4710-8956-20AB340F5982}" destId="{07D1E4E3-12CC-4334-ADF4-399C588C47AC}" srcOrd="3" destOrd="0" presId="urn:microsoft.com/office/officeart/2018/2/layout/IconVerticalSolidList#1"/>
    <dgm:cxn modelId="{DAEB9365-2BC2-4A2B-9A22-1556D8DAC091}" type="presParOf" srcId="{8011B366-8710-4710-8956-20AB340F5982}" destId="{805BE9C1-A874-4307-832D-B590AD298017}" srcOrd="4" destOrd="0" presId="urn:microsoft.com/office/officeart/2018/2/layout/IconVerticalSolidList#1"/>
    <dgm:cxn modelId="{435C190C-606D-4B2D-9749-DC35F0BC6CAA}" type="presParOf" srcId="{805BE9C1-A874-4307-832D-B590AD298017}" destId="{1692DE6C-367B-41EC-80AA-580C0DB5E649}" srcOrd="0" destOrd="0" presId="urn:microsoft.com/office/officeart/2018/2/layout/IconVerticalSolidList#1"/>
    <dgm:cxn modelId="{920C5CDF-FCE9-4444-85C5-6E21DC42CA7A}" type="presParOf" srcId="{805BE9C1-A874-4307-832D-B590AD298017}" destId="{86898076-33B3-4AA2-85FE-ED702998F66E}" srcOrd="1" destOrd="0" presId="urn:microsoft.com/office/officeart/2018/2/layout/IconVerticalSolidList#1"/>
    <dgm:cxn modelId="{4051A76B-097C-4B1E-98E4-3F55B0D25673}" type="presParOf" srcId="{805BE9C1-A874-4307-832D-B590AD298017}" destId="{B73EBD81-FFE0-4B9D-875E-9715109308BF}" srcOrd="2" destOrd="0" presId="urn:microsoft.com/office/officeart/2018/2/layout/IconVerticalSolidList#1"/>
    <dgm:cxn modelId="{88B500B5-EF0F-4D31-84FF-E3542567FA4F}" type="presParOf" srcId="{805BE9C1-A874-4307-832D-B590AD298017}" destId="{6D80CBD0-6819-427C-A865-D87A6D38E931}" srcOrd="3" destOrd="0" presId="urn:microsoft.com/office/officeart/2018/2/layout/IconVerticalSolidList#1"/>
    <dgm:cxn modelId="{CB28F4CB-0099-45FA-A184-478964F140AD}" type="presParOf" srcId="{8011B366-8710-4710-8956-20AB340F5982}" destId="{7A7E78EB-BAA1-42F7-8433-53A2FA13F979}" srcOrd="5" destOrd="0" presId="urn:microsoft.com/office/officeart/2018/2/layout/IconVerticalSolidList#1"/>
    <dgm:cxn modelId="{E6AB4E71-0108-43B1-9629-E3B54758BB64}" type="presParOf" srcId="{8011B366-8710-4710-8956-20AB340F5982}" destId="{39061D1E-67AF-4382-B98F-D65615138BAF}" srcOrd="6" destOrd="0" presId="urn:microsoft.com/office/officeart/2018/2/layout/IconVerticalSolidList#1"/>
    <dgm:cxn modelId="{56BB4A96-8838-414C-BA5F-11A7DE4BEB4F}" type="presParOf" srcId="{39061D1E-67AF-4382-B98F-D65615138BAF}" destId="{8757A08D-06CF-4562-8B26-61C422B165AF}" srcOrd="0" destOrd="0" presId="urn:microsoft.com/office/officeart/2018/2/layout/IconVerticalSolidList#1"/>
    <dgm:cxn modelId="{D6D7DE49-B220-4CD2-BFF4-261CBFB309C0}" type="presParOf" srcId="{39061D1E-67AF-4382-B98F-D65615138BAF}" destId="{9E78461C-1F5A-46F3-9888-F3273E99C0BC}" srcOrd="1" destOrd="0" presId="urn:microsoft.com/office/officeart/2018/2/layout/IconVerticalSolidList#1"/>
    <dgm:cxn modelId="{E730BB5C-0A19-4295-AF63-70C273F95AD2}" type="presParOf" srcId="{39061D1E-67AF-4382-B98F-D65615138BAF}" destId="{691D0A04-66A2-455F-8AE9-01E5656FB3ED}" srcOrd="2" destOrd="0" presId="urn:microsoft.com/office/officeart/2018/2/layout/IconVerticalSolidList#1"/>
    <dgm:cxn modelId="{D924CF59-CE34-4EC3-A059-0718FF7F7549}" type="presParOf" srcId="{39061D1E-67AF-4382-B98F-D65615138BAF}" destId="{CC6257D0-3668-41C7-BA0B-C55609A997C3}" srcOrd="3" destOrd="0" presId="urn:microsoft.com/office/officeart/2018/2/layout/IconVerticalSolidList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3E9763-2B40-4EF8-9086-A24D018C6625}" type="doc">
      <dgm:prSet loTypeId="urn:microsoft.com/office/officeart/2018/2/layout/IconVerticalSolidList#2" loCatId="icon" qsTypeId="urn:microsoft.com/office/officeart/2005/8/quickstyle/simple1#3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145BC04F-F5C7-46C5-993B-A468A0D8C0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Fully local and self-contained AI stack.</a:t>
          </a:r>
        </a:p>
      </dgm:t>
    </dgm:pt>
    <dgm:pt modelId="{ED0FDA09-E750-4E6C-9E5A-25AD4DE7ED7B}" cxnId="{E4205D87-5E9E-40E2-8860-FED810184BAE}" type="parTrans">
      <dgm:prSet/>
      <dgm:spPr/>
      <dgm:t>
        <a:bodyPr/>
        <a:lstStyle/>
        <a:p>
          <a:endParaRPr lang="en-US"/>
        </a:p>
      </dgm:t>
    </dgm:pt>
    <dgm:pt modelId="{E7067469-F469-41A9-BF02-B49A0F123363}" cxnId="{E4205D87-5E9E-40E2-8860-FED810184BAE}" type="sibTrans">
      <dgm:prSet/>
      <dgm:spPr/>
      <dgm:t>
        <a:bodyPr/>
        <a:lstStyle/>
        <a:p>
          <a:endParaRPr lang="en-US"/>
        </a:p>
      </dgm:t>
    </dgm:pt>
    <dgm:pt modelId="{5F85DB33-6A91-4DE2-84B1-3864D7D8E6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 Subscription—one-time setup and support plans.</a:t>
          </a:r>
        </a:p>
      </dgm:t>
    </dgm:pt>
    <dgm:pt modelId="{2FF3C271-511E-4F38-B183-D18304BCCDC8}" cxnId="{BA3B7568-8D6B-4AF7-AB19-29FD98E2E0DC}" type="parTrans">
      <dgm:prSet/>
      <dgm:spPr/>
      <dgm:t>
        <a:bodyPr/>
        <a:lstStyle/>
        <a:p>
          <a:endParaRPr lang="en-US"/>
        </a:p>
      </dgm:t>
    </dgm:pt>
    <dgm:pt modelId="{78E09FA0-3D9E-491D-8E6C-0DCA579FA6E8}" cxnId="{BA3B7568-8D6B-4AF7-AB19-29FD98E2E0DC}" type="sibTrans">
      <dgm:prSet/>
      <dgm:spPr/>
      <dgm:t>
        <a:bodyPr/>
        <a:lstStyle/>
        <a:p>
          <a:endParaRPr lang="en-US"/>
        </a:p>
      </dgm:t>
    </dgm:pt>
    <dgm:pt modelId="{41CC29AD-979C-47A3-9D3D-F28152AA1C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 templates and domain-specific workflows.</a:t>
          </a:r>
        </a:p>
      </dgm:t>
    </dgm:pt>
    <dgm:pt modelId="{84C89E9A-8A95-4310-B052-A7EB48DB78B3}" cxnId="{CF9837FE-1DA2-48E4-B8F6-56D7B21AA711}" type="parTrans">
      <dgm:prSet/>
      <dgm:spPr/>
      <dgm:t>
        <a:bodyPr/>
        <a:lstStyle/>
        <a:p>
          <a:endParaRPr lang="en-US"/>
        </a:p>
      </dgm:t>
    </dgm:pt>
    <dgm:pt modelId="{8F2440E7-39E8-4697-BD51-56A30926A397}" cxnId="{CF9837FE-1DA2-48E4-B8F6-56D7B21AA711}" type="sibTrans">
      <dgm:prSet/>
      <dgm:spPr/>
      <dgm:t>
        <a:bodyPr/>
        <a:lstStyle/>
        <a:p>
          <a:endParaRPr lang="en-US"/>
        </a:p>
      </dgm:t>
    </dgm:pt>
    <dgm:pt modelId="{8103054D-6EA2-4B82-AC82-7B79D124B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Seamless integration with client’s existing data.</a:t>
          </a:r>
        </a:p>
      </dgm:t>
    </dgm:pt>
    <dgm:pt modelId="{9BFA9E53-8FB5-4FCC-8041-5673F708B7D0}" cxnId="{D83F1318-B36D-4C7D-BB4E-4944D3C58B48}" type="parTrans">
      <dgm:prSet/>
      <dgm:spPr/>
      <dgm:t>
        <a:bodyPr/>
        <a:lstStyle/>
        <a:p>
          <a:endParaRPr lang="en-US"/>
        </a:p>
      </dgm:t>
    </dgm:pt>
    <dgm:pt modelId="{AF1E522E-5041-4C74-A479-1970B908CFB9}" cxnId="{D83F1318-B36D-4C7D-BB4E-4944D3C58B48}" type="sibTrans">
      <dgm:prSet/>
      <dgm:spPr/>
      <dgm:t>
        <a:bodyPr/>
        <a:lstStyle/>
        <a:p>
          <a:endParaRPr lang="en-US"/>
        </a:p>
      </dgm:t>
    </dgm:pt>
    <dgm:pt modelId="{B5D9A281-D3D6-4987-AC46-9443E26E3365}" type="pres">
      <dgm:prSet presAssocID="{973E9763-2B40-4EF8-9086-A24D018C6625}" presName="root" presStyleCnt="0">
        <dgm:presLayoutVars>
          <dgm:dir/>
          <dgm:resizeHandles val="exact"/>
        </dgm:presLayoutVars>
      </dgm:prSet>
      <dgm:spPr/>
    </dgm:pt>
    <dgm:pt modelId="{07C420C6-861D-4FBE-A22A-8C7474836CA6}" type="pres">
      <dgm:prSet presAssocID="{145BC04F-F5C7-46C5-993B-A468A0D8C016}" presName="compNode" presStyleCnt="0"/>
      <dgm:spPr/>
    </dgm:pt>
    <dgm:pt modelId="{201BF3EB-E21A-439A-BB3F-7A3A1D8FB14D}" type="pres">
      <dgm:prSet presAssocID="{145BC04F-F5C7-46C5-993B-A468A0D8C016}" presName="bgRect" presStyleLbl="bgShp" presStyleIdx="0" presStyleCnt="4"/>
      <dgm:spPr/>
    </dgm:pt>
    <dgm:pt modelId="{9D8BD665-D54B-46C2-8CE5-F8CA87D34C52}" type="pres">
      <dgm:prSet presAssocID="{145BC04F-F5C7-46C5-993B-A468A0D8C01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AE21A5F0-84C8-4EBF-AF18-1C1DF4D221DD}" type="pres">
      <dgm:prSet presAssocID="{145BC04F-F5C7-46C5-993B-A468A0D8C016}" presName="spaceRect" presStyleCnt="0"/>
      <dgm:spPr/>
    </dgm:pt>
    <dgm:pt modelId="{4A248BA9-C0CB-4100-9A83-287A664940BD}" type="pres">
      <dgm:prSet presAssocID="{145BC04F-F5C7-46C5-993B-A468A0D8C016}" presName="parTx" presStyleLbl="revTx" presStyleIdx="0" presStyleCnt="4">
        <dgm:presLayoutVars>
          <dgm:chMax val="0"/>
          <dgm:chPref val="0"/>
        </dgm:presLayoutVars>
      </dgm:prSet>
      <dgm:spPr/>
    </dgm:pt>
    <dgm:pt modelId="{78665F1B-9F88-48A2-9BF9-9B294D06BD8A}" type="pres">
      <dgm:prSet presAssocID="{E7067469-F469-41A9-BF02-B49A0F123363}" presName="sibTrans" presStyleCnt="0"/>
      <dgm:spPr/>
    </dgm:pt>
    <dgm:pt modelId="{1EAD8D69-B8A0-45F4-A4D6-9665F9C620AA}" type="pres">
      <dgm:prSet presAssocID="{5F85DB33-6A91-4DE2-84B1-3864D7D8E6EA}" presName="compNode" presStyleCnt="0"/>
      <dgm:spPr/>
    </dgm:pt>
    <dgm:pt modelId="{ADAE2C66-D91F-406D-93DC-24124D2E48B1}" type="pres">
      <dgm:prSet presAssocID="{5F85DB33-6A91-4DE2-84B1-3864D7D8E6EA}" presName="bgRect" presStyleLbl="bgShp" presStyleIdx="1" presStyleCnt="4"/>
      <dgm:spPr/>
    </dgm:pt>
    <dgm:pt modelId="{CA928BAE-94D3-405C-A0F6-36BDDABD046C}" type="pres">
      <dgm:prSet presAssocID="{5F85DB33-6A91-4DE2-84B1-3864D7D8E6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9F5AA2FF-54E2-4B98-86A7-AFC4FBC226DA}" type="pres">
      <dgm:prSet presAssocID="{5F85DB33-6A91-4DE2-84B1-3864D7D8E6EA}" presName="spaceRect" presStyleCnt="0"/>
      <dgm:spPr/>
    </dgm:pt>
    <dgm:pt modelId="{1845EF6A-1AF7-4E05-A69C-E4A6F98A3C50}" type="pres">
      <dgm:prSet presAssocID="{5F85DB33-6A91-4DE2-84B1-3864D7D8E6EA}" presName="parTx" presStyleLbl="revTx" presStyleIdx="1" presStyleCnt="4">
        <dgm:presLayoutVars>
          <dgm:chMax val="0"/>
          <dgm:chPref val="0"/>
        </dgm:presLayoutVars>
      </dgm:prSet>
      <dgm:spPr/>
    </dgm:pt>
    <dgm:pt modelId="{64221421-CE0A-4011-869E-7A3C83392B8C}" type="pres">
      <dgm:prSet presAssocID="{78E09FA0-3D9E-491D-8E6C-0DCA579FA6E8}" presName="sibTrans" presStyleCnt="0"/>
      <dgm:spPr/>
    </dgm:pt>
    <dgm:pt modelId="{778A88EB-2DB1-4AEF-9506-B47C212475B7}" type="pres">
      <dgm:prSet presAssocID="{41CC29AD-979C-47A3-9D3D-F28152AA1CBC}" presName="compNode" presStyleCnt="0"/>
      <dgm:spPr/>
    </dgm:pt>
    <dgm:pt modelId="{AFFF11F8-51A2-400B-B0FA-6A941596E13C}" type="pres">
      <dgm:prSet presAssocID="{41CC29AD-979C-47A3-9D3D-F28152AA1CBC}" presName="bgRect" presStyleLbl="bgShp" presStyleIdx="2" presStyleCnt="4"/>
      <dgm:spPr/>
    </dgm:pt>
    <dgm:pt modelId="{187857A8-4C0B-40A7-BB02-D47CBC0F627E}" type="pres">
      <dgm:prSet presAssocID="{41CC29AD-979C-47A3-9D3D-F28152AA1C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41F4B039-6221-47E9-96E7-75A52D10352A}" type="pres">
      <dgm:prSet presAssocID="{41CC29AD-979C-47A3-9D3D-F28152AA1CBC}" presName="spaceRect" presStyleCnt="0"/>
      <dgm:spPr/>
    </dgm:pt>
    <dgm:pt modelId="{5091096A-7347-4E61-BD0C-ACE7F0AAB96B}" type="pres">
      <dgm:prSet presAssocID="{41CC29AD-979C-47A3-9D3D-F28152AA1CBC}" presName="parTx" presStyleLbl="revTx" presStyleIdx="2" presStyleCnt="4">
        <dgm:presLayoutVars>
          <dgm:chMax val="0"/>
          <dgm:chPref val="0"/>
        </dgm:presLayoutVars>
      </dgm:prSet>
      <dgm:spPr/>
    </dgm:pt>
    <dgm:pt modelId="{38A439A0-D2EE-429D-A6F5-D46228FA2552}" type="pres">
      <dgm:prSet presAssocID="{8F2440E7-39E8-4697-BD51-56A30926A397}" presName="sibTrans" presStyleCnt="0"/>
      <dgm:spPr/>
    </dgm:pt>
    <dgm:pt modelId="{4B5A2B0F-82F2-4EB7-A123-4EB128B1563A}" type="pres">
      <dgm:prSet presAssocID="{8103054D-6EA2-4B82-AC82-7B79D124B7AE}" presName="compNode" presStyleCnt="0"/>
      <dgm:spPr/>
    </dgm:pt>
    <dgm:pt modelId="{60C98287-10DF-4777-863D-F78627A1C6FE}" type="pres">
      <dgm:prSet presAssocID="{8103054D-6EA2-4B82-AC82-7B79D124B7AE}" presName="bgRect" presStyleLbl="bgShp" presStyleIdx="3" presStyleCnt="4"/>
      <dgm:spPr/>
    </dgm:pt>
    <dgm:pt modelId="{5DEDA2F6-1F96-45FC-B1D0-81673D12FCA9}" type="pres">
      <dgm:prSet presAssocID="{8103054D-6EA2-4B82-AC82-7B79D124B7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806FB322-617C-4A48-89A9-568119DC6525}" type="pres">
      <dgm:prSet presAssocID="{8103054D-6EA2-4B82-AC82-7B79D124B7AE}" presName="spaceRect" presStyleCnt="0"/>
      <dgm:spPr/>
    </dgm:pt>
    <dgm:pt modelId="{6EE8CA5A-263F-4EC1-95EE-6AA86730BE44}" type="pres">
      <dgm:prSet presAssocID="{8103054D-6EA2-4B82-AC82-7B79D124B7A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83F1318-B36D-4C7D-BB4E-4944D3C58B48}" srcId="{973E9763-2B40-4EF8-9086-A24D018C6625}" destId="{8103054D-6EA2-4B82-AC82-7B79D124B7AE}" srcOrd="3" destOrd="0" parTransId="{9BFA9E53-8FB5-4FCC-8041-5673F708B7D0}" sibTransId="{AF1E522E-5041-4C74-A479-1970B908CFB9}"/>
    <dgm:cxn modelId="{1E5D911D-2BF0-405C-98C1-BCC0FE79B698}" type="presOf" srcId="{8103054D-6EA2-4B82-AC82-7B79D124B7AE}" destId="{6EE8CA5A-263F-4EC1-95EE-6AA86730BE44}" srcOrd="0" destOrd="0" presId="urn:microsoft.com/office/officeart/2018/2/layout/IconVerticalSolidList#2"/>
    <dgm:cxn modelId="{2781A861-5A3A-4EA9-BF70-CFE5CF2F63D6}" type="presOf" srcId="{41CC29AD-979C-47A3-9D3D-F28152AA1CBC}" destId="{5091096A-7347-4E61-BD0C-ACE7F0AAB96B}" srcOrd="0" destOrd="0" presId="urn:microsoft.com/office/officeart/2018/2/layout/IconVerticalSolidList#2"/>
    <dgm:cxn modelId="{BA3B7568-8D6B-4AF7-AB19-29FD98E2E0DC}" srcId="{973E9763-2B40-4EF8-9086-A24D018C6625}" destId="{5F85DB33-6A91-4DE2-84B1-3864D7D8E6EA}" srcOrd="1" destOrd="0" parTransId="{2FF3C271-511E-4F38-B183-D18304BCCDC8}" sibTransId="{78E09FA0-3D9E-491D-8E6C-0DCA579FA6E8}"/>
    <dgm:cxn modelId="{C4D27E6F-B041-4301-8BB3-3753FA34D0EF}" type="presOf" srcId="{973E9763-2B40-4EF8-9086-A24D018C6625}" destId="{B5D9A281-D3D6-4987-AC46-9443E26E3365}" srcOrd="0" destOrd="0" presId="urn:microsoft.com/office/officeart/2018/2/layout/IconVerticalSolidList#2"/>
    <dgm:cxn modelId="{E4205D87-5E9E-40E2-8860-FED810184BAE}" srcId="{973E9763-2B40-4EF8-9086-A24D018C6625}" destId="{145BC04F-F5C7-46C5-993B-A468A0D8C016}" srcOrd="0" destOrd="0" parTransId="{ED0FDA09-E750-4E6C-9E5A-25AD4DE7ED7B}" sibTransId="{E7067469-F469-41A9-BF02-B49A0F123363}"/>
    <dgm:cxn modelId="{B8CBC1C8-2658-4CCE-9FAB-901DC9BD8204}" type="presOf" srcId="{145BC04F-F5C7-46C5-993B-A468A0D8C016}" destId="{4A248BA9-C0CB-4100-9A83-287A664940BD}" srcOrd="0" destOrd="0" presId="urn:microsoft.com/office/officeart/2018/2/layout/IconVerticalSolidList#2"/>
    <dgm:cxn modelId="{AFF4E4F5-E861-45FB-9410-C70A03DA0345}" type="presOf" srcId="{5F85DB33-6A91-4DE2-84B1-3864D7D8E6EA}" destId="{1845EF6A-1AF7-4E05-A69C-E4A6F98A3C50}" srcOrd="0" destOrd="0" presId="urn:microsoft.com/office/officeart/2018/2/layout/IconVerticalSolidList#2"/>
    <dgm:cxn modelId="{CF9837FE-1DA2-48E4-B8F6-56D7B21AA711}" srcId="{973E9763-2B40-4EF8-9086-A24D018C6625}" destId="{41CC29AD-979C-47A3-9D3D-F28152AA1CBC}" srcOrd="2" destOrd="0" parTransId="{84C89E9A-8A95-4310-B052-A7EB48DB78B3}" sibTransId="{8F2440E7-39E8-4697-BD51-56A30926A397}"/>
    <dgm:cxn modelId="{CC5D268A-B6F9-4C5E-8A5C-DA6B36F4F17C}" type="presParOf" srcId="{B5D9A281-D3D6-4987-AC46-9443E26E3365}" destId="{07C420C6-861D-4FBE-A22A-8C7474836CA6}" srcOrd="0" destOrd="0" presId="urn:microsoft.com/office/officeart/2018/2/layout/IconVerticalSolidList#2"/>
    <dgm:cxn modelId="{D53DF2D9-6C56-4A3C-9308-E3937449CD64}" type="presParOf" srcId="{07C420C6-861D-4FBE-A22A-8C7474836CA6}" destId="{201BF3EB-E21A-439A-BB3F-7A3A1D8FB14D}" srcOrd="0" destOrd="0" presId="urn:microsoft.com/office/officeart/2018/2/layout/IconVerticalSolidList#2"/>
    <dgm:cxn modelId="{AF9ADC34-79D6-4D0B-BFEB-DE4391F8B411}" type="presParOf" srcId="{07C420C6-861D-4FBE-A22A-8C7474836CA6}" destId="{9D8BD665-D54B-46C2-8CE5-F8CA87D34C52}" srcOrd="1" destOrd="0" presId="urn:microsoft.com/office/officeart/2018/2/layout/IconVerticalSolidList#2"/>
    <dgm:cxn modelId="{2AEC54F3-39DC-459E-A7D3-24ACA7E5D613}" type="presParOf" srcId="{07C420C6-861D-4FBE-A22A-8C7474836CA6}" destId="{AE21A5F0-84C8-4EBF-AF18-1C1DF4D221DD}" srcOrd="2" destOrd="0" presId="urn:microsoft.com/office/officeart/2018/2/layout/IconVerticalSolidList#2"/>
    <dgm:cxn modelId="{4EC3D9DC-3F8E-41D4-8FCF-214993781B9B}" type="presParOf" srcId="{07C420C6-861D-4FBE-A22A-8C7474836CA6}" destId="{4A248BA9-C0CB-4100-9A83-287A664940BD}" srcOrd="3" destOrd="0" presId="urn:microsoft.com/office/officeart/2018/2/layout/IconVerticalSolidList#2"/>
    <dgm:cxn modelId="{3F2F98D0-E9AE-4D17-87FB-7FC72CA2C69C}" type="presParOf" srcId="{B5D9A281-D3D6-4987-AC46-9443E26E3365}" destId="{78665F1B-9F88-48A2-9BF9-9B294D06BD8A}" srcOrd="1" destOrd="0" presId="urn:microsoft.com/office/officeart/2018/2/layout/IconVerticalSolidList#2"/>
    <dgm:cxn modelId="{02D12F3A-6688-4C56-B3FC-D037EE604164}" type="presParOf" srcId="{B5D9A281-D3D6-4987-AC46-9443E26E3365}" destId="{1EAD8D69-B8A0-45F4-A4D6-9665F9C620AA}" srcOrd="2" destOrd="0" presId="urn:microsoft.com/office/officeart/2018/2/layout/IconVerticalSolidList#2"/>
    <dgm:cxn modelId="{0887271B-3A40-4E46-A8BE-B0574B6DFA6C}" type="presParOf" srcId="{1EAD8D69-B8A0-45F4-A4D6-9665F9C620AA}" destId="{ADAE2C66-D91F-406D-93DC-24124D2E48B1}" srcOrd="0" destOrd="0" presId="urn:microsoft.com/office/officeart/2018/2/layout/IconVerticalSolidList#2"/>
    <dgm:cxn modelId="{AE59B866-8D94-475D-B1BE-41D388C95F5C}" type="presParOf" srcId="{1EAD8D69-B8A0-45F4-A4D6-9665F9C620AA}" destId="{CA928BAE-94D3-405C-A0F6-36BDDABD046C}" srcOrd="1" destOrd="0" presId="urn:microsoft.com/office/officeart/2018/2/layout/IconVerticalSolidList#2"/>
    <dgm:cxn modelId="{9425B440-0AFE-40C9-B4B1-2951AF17CBF6}" type="presParOf" srcId="{1EAD8D69-B8A0-45F4-A4D6-9665F9C620AA}" destId="{9F5AA2FF-54E2-4B98-86A7-AFC4FBC226DA}" srcOrd="2" destOrd="0" presId="urn:microsoft.com/office/officeart/2018/2/layout/IconVerticalSolidList#2"/>
    <dgm:cxn modelId="{00BF1453-A60E-4743-B1BB-3E9F855F471B}" type="presParOf" srcId="{1EAD8D69-B8A0-45F4-A4D6-9665F9C620AA}" destId="{1845EF6A-1AF7-4E05-A69C-E4A6F98A3C50}" srcOrd="3" destOrd="0" presId="urn:microsoft.com/office/officeart/2018/2/layout/IconVerticalSolidList#2"/>
    <dgm:cxn modelId="{AA212D50-9EEC-4108-99FD-81353947BCCB}" type="presParOf" srcId="{B5D9A281-D3D6-4987-AC46-9443E26E3365}" destId="{64221421-CE0A-4011-869E-7A3C83392B8C}" srcOrd="3" destOrd="0" presId="urn:microsoft.com/office/officeart/2018/2/layout/IconVerticalSolidList#2"/>
    <dgm:cxn modelId="{3190496B-B68A-43B8-8340-02556D9F10D2}" type="presParOf" srcId="{B5D9A281-D3D6-4987-AC46-9443E26E3365}" destId="{778A88EB-2DB1-4AEF-9506-B47C212475B7}" srcOrd="4" destOrd="0" presId="urn:microsoft.com/office/officeart/2018/2/layout/IconVerticalSolidList#2"/>
    <dgm:cxn modelId="{E344B007-DC0F-4489-A4A1-AF181D5C9E9B}" type="presParOf" srcId="{778A88EB-2DB1-4AEF-9506-B47C212475B7}" destId="{AFFF11F8-51A2-400B-B0FA-6A941596E13C}" srcOrd="0" destOrd="0" presId="urn:microsoft.com/office/officeart/2018/2/layout/IconVerticalSolidList#2"/>
    <dgm:cxn modelId="{6C6C4D0A-4A5B-4DCF-ADBD-B71A2E46F6FD}" type="presParOf" srcId="{778A88EB-2DB1-4AEF-9506-B47C212475B7}" destId="{187857A8-4C0B-40A7-BB02-D47CBC0F627E}" srcOrd="1" destOrd="0" presId="urn:microsoft.com/office/officeart/2018/2/layout/IconVerticalSolidList#2"/>
    <dgm:cxn modelId="{89735B39-A11B-4522-BCB7-714C7D49587D}" type="presParOf" srcId="{778A88EB-2DB1-4AEF-9506-B47C212475B7}" destId="{41F4B039-6221-47E9-96E7-75A52D10352A}" srcOrd="2" destOrd="0" presId="urn:microsoft.com/office/officeart/2018/2/layout/IconVerticalSolidList#2"/>
    <dgm:cxn modelId="{19177293-05AD-4AC2-91AC-9C518A6B802A}" type="presParOf" srcId="{778A88EB-2DB1-4AEF-9506-B47C212475B7}" destId="{5091096A-7347-4E61-BD0C-ACE7F0AAB96B}" srcOrd="3" destOrd="0" presId="urn:microsoft.com/office/officeart/2018/2/layout/IconVerticalSolidList#2"/>
    <dgm:cxn modelId="{D5F0FD37-678E-4504-8C25-C256B2AFA8DB}" type="presParOf" srcId="{B5D9A281-D3D6-4987-AC46-9443E26E3365}" destId="{38A439A0-D2EE-429D-A6F5-D46228FA2552}" srcOrd="5" destOrd="0" presId="urn:microsoft.com/office/officeart/2018/2/layout/IconVerticalSolidList#2"/>
    <dgm:cxn modelId="{FB3F8A72-AB1B-432D-8CC7-FABCFDFA494E}" type="presParOf" srcId="{B5D9A281-D3D6-4987-AC46-9443E26E3365}" destId="{4B5A2B0F-82F2-4EB7-A123-4EB128B1563A}" srcOrd="6" destOrd="0" presId="urn:microsoft.com/office/officeart/2018/2/layout/IconVerticalSolidList#2"/>
    <dgm:cxn modelId="{3EF29063-B1EA-4C3B-BFE5-3A68BFDFEFFF}" type="presParOf" srcId="{4B5A2B0F-82F2-4EB7-A123-4EB128B1563A}" destId="{60C98287-10DF-4777-863D-F78627A1C6FE}" srcOrd="0" destOrd="0" presId="urn:microsoft.com/office/officeart/2018/2/layout/IconVerticalSolidList#2"/>
    <dgm:cxn modelId="{2D33C1D9-5DC3-4AB4-8836-800D60DF3BC9}" type="presParOf" srcId="{4B5A2B0F-82F2-4EB7-A123-4EB128B1563A}" destId="{5DEDA2F6-1F96-45FC-B1D0-81673D12FCA9}" srcOrd="1" destOrd="0" presId="urn:microsoft.com/office/officeart/2018/2/layout/IconVerticalSolidList#2"/>
    <dgm:cxn modelId="{BB744568-DC13-40FB-B8BC-E0136A606095}" type="presParOf" srcId="{4B5A2B0F-82F2-4EB7-A123-4EB128B1563A}" destId="{806FB322-617C-4A48-89A9-568119DC6525}" srcOrd="2" destOrd="0" presId="urn:microsoft.com/office/officeart/2018/2/layout/IconVerticalSolidList#2"/>
    <dgm:cxn modelId="{57FF678C-6331-4DB8-9EE2-4A7F7E80D0CA}" type="presParOf" srcId="{4B5A2B0F-82F2-4EB7-A123-4EB128B1563A}" destId="{6EE8CA5A-263F-4EC1-95EE-6AA86730BE44}" srcOrd="3" destOrd="0" presId="urn:microsoft.com/office/officeart/2018/2/layout/IconVerticalSolidList#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2BEC03-D410-420F-A139-8414185ACF17}" type="doc">
      <dgm:prSet loTypeId="urn:microsoft.com/office/officeart/2018/2/layout/IconVerticalSolidList#3" loCatId="icon" qsTypeId="urn:microsoft.com/office/officeart/2005/8/quickstyle/simple1#4" qsCatId="simple" csTypeId="urn:microsoft.com/office/officeart/2018/5/colors/Iconchunking_neutralbg_colorful1#2" csCatId="colorful" phldr="1"/>
      <dgm:spPr/>
      <dgm:t>
        <a:bodyPr/>
        <a:lstStyle/>
        <a:p>
          <a:endParaRPr lang="en-US"/>
        </a:p>
      </dgm:t>
    </dgm:pt>
    <dgm:pt modelId="{5AB67FD3-87B1-43C2-9C30-6DCD3EA6019F}">
      <dgm:prSet/>
      <dgm:spPr/>
      <dgm:t>
        <a:bodyPr/>
        <a:lstStyle/>
        <a:p>
          <a:r>
            <a:rPr lang="en-US" dirty="0"/>
            <a:t>Year 1: 20 SP, 5 GP clients → $15K revenue.</a:t>
          </a:r>
        </a:p>
      </dgm:t>
    </dgm:pt>
    <dgm:pt modelId="{F585ACA0-656D-4A6E-B4A0-09508E161ADD}" cxnId="{B204EBD0-B736-4D8E-9E8D-1FABA517D00B}" type="parTrans">
      <dgm:prSet/>
      <dgm:spPr/>
      <dgm:t>
        <a:bodyPr/>
        <a:lstStyle/>
        <a:p>
          <a:endParaRPr lang="en-US"/>
        </a:p>
      </dgm:t>
    </dgm:pt>
    <dgm:pt modelId="{03E40307-9F7C-459B-B0F6-F47086022F27}" cxnId="{B204EBD0-B736-4D8E-9E8D-1FABA517D00B}" type="sibTrans">
      <dgm:prSet/>
      <dgm:spPr/>
      <dgm:t>
        <a:bodyPr/>
        <a:lstStyle/>
        <a:p>
          <a:endParaRPr lang="en-US"/>
        </a:p>
      </dgm:t>
    </dgm:pt>
    <dgm:pt modelId="{9A6E4FEA-CA6D-4649-8134-6CBC745DA61A}">
      <dgm:prSet/>
      <dgm:spPr/>
      <dgm:t>
        <a:bodyPr/>
        <a:lstStyle/>
        <a:p>
          <a:r>
            <a:rPr lang="en-US" dirty="0"/>
            <a:t>Year 2: 50 SP, 20 GP clients → $45K+ via partners.</a:t>
          </a:r>
        </a:p>
      </dgm:t>
    </dgm:pt>
    <dgm:pt modelId="{F3A2A2AD-C396-4904-B35F-8CD2E0E67343}" cxnId="{C9D8B3AA-5B97-4EF6-A486-301780E608E3}" type="parTrans">
      <dgm:prSet/>
      <dgm:spPr/>
      <dgm:t>
        <a:bodyPr/>
        <a:lstStyle/>
        <a:p>
          <a:endParaRPr lang="en-US"/>
        </a:p>
      </dgm:t>
    </dgm:pt>
    <dgm:pt modelId="{653586C0-4A27-41DF-958C-D45CC3ED0673}" cxnId="{C9D8B3AA-5B97-4EF6-A486-301780E608E3}" type="sibTrans">
      <dgm:prSet/>
      <dgm:spPr/>
      <dgm:t>
        <a:bodyPr/>
        <a:lstStyle/>
        <a:p>
          <a:endParaRPr lang="en-US"/>
        </a:p>
      </dgm:t>
    </dgm:pt>
    <dgm:pt modelId="{3F4AE286-859E-4543-82CB-22DB345748E2}">
      <dgm:prSet/>
      <dgm:spPr/>
      <dgm:t>
        <a:bodyPr/>
        <a:lstStyle/>
        <a:p>
          <a:r>
            <a:rPr lang="en-US" dirty="0"/>
            <a:t>Year 3: 100 SP, 40 GP clients → $90K+ revenue.</a:t>
          </a:r>
        </a:p>
      </dgm:t>
    </dgm:pt>
    <dgm:pt modelId="{D292F0AA-8D87-47ED-A653-91F50773C5BC}" cxnId="{943F0890-3C1B-4477-954B-C095259E7CE7}" type="parTrans">
      <dgm:prSet/>
      <dgm:spPr/>
      <dgm:t>
        <a:bodyPr/>
        <a:lstStyle/>
        <a:p>
          <a:endParaRPr lang="en-US"/>
        </a:p>
      </dgm:t>
    </dgm:pt>
    <dgm:pt modelId="{04A9D67D-6D80-4B8C-AD03-FD441E8912C9}" cxnId="{943F0890-3C1B-4477-954B-C095259E7CE7}" type="sibTrans">
      <dgm:prSet/>
      <dgm:spPr/>
      <dgm:t>
        <a:bodyPr/>
        <a:lstStyle/>
        <a:p>
          <a:endParaRPr lang="en-US"/>
        </a:p>
      </dgm:t>
    </dgm:pt>
    <dgm:pt modelId="{72864CC5-AE03-4285-920B-4534FCF645D1}">
      <dgm:prSet/>
      <dgm:spPr/>
      <dgm:t>
        <a:bodyPr/>
        <a:lstStyle/>
        <a:p>
          <a:r>
            <a:rPr lang="en-US"/>
            <a:t>Steady growth expected as privacy demand increases.</a:t>
          </a:r>
        </a:p>
      </dgm:t>
    </dgm:pt>
    <dgm:pt modelId="{A68A71C0-70ED-4CD8-97D1-5857C491A406}" cxnId="{5EBFE6A0-44FB-40FB-91F7-9F15E59C6131}" type="parTrans">
      <dgm:prSet/>
      <dgm:spPr/>
      <dgm:t>
        <a:bodyPr/>
        <a:lstStyle/>
        <a:p>
          <a:endParaRPr lang="en-US"/>
        </a:p>
      </dgm:t>
    </dgm:pt>
    <dgm:pt modelId="{77E3CA36-B00F-4703-924E-03A806944209}" cxnId="{5EBFE6A0-44FB-40FB-91F7-9F15E59C6131}" type="sibTrans">
      <dgm:prSet/>
      <dgm:spPr/>
      <dgm:t>
        <a:bodyPr/>
        <a:lstStyle/>
        <a:p>
          <a:endParaRPr lang="en-US"/>
        </a:p>
      </dgm:t>
    </dgm:pt>
    <dgm:pt modelId="{C2A6DDDA-A825-492E-A8D5-719AA5F17C93}" type="pres">
      <dgm:prSet presAssocID="{E52BEC03-D410-420F-A139-8414185ACF17}" presName="root" presStyleCnt="0">
        <dgm:presLayoutVars>
          <dgm:dir/>
          <dgm:resizeHandles val="exact"/>
        </dgm:presLayoutVars>
      </dgm:prSet>
      <dgm:spPr/>
    </dgm:pt>
    <dgm:pt modelId="{C234A5E4-B265-447F-BDA1-014162EF9022}" type="pres">
      <dgm:prSet presAssocID="{5AB67FD3-87B1-43C2-9C30-6DCD3EA6019F}" presName="compNode" presStyleCnt="0"/>
      <dgm:spPr/>
    </dgm:pt>
    <dgm:pt modelId="{1DDFE61B-F201-4BBC-9451-43412F25EC79}" type="pres">
      <dgm:prSet presAssocID="{5AB67FD3-87B1-43C2-9C30-6DCD3EA6019F}" presName="bgRect" presStyleLbl="bgShp" presStyleIdx="0" presStyleCnt="4"/>
      <dgm:spPr/>
    </dgm:pt>
    <dgm:pt modelId="{433A0CA7-679E-4FFB-80DD-3BF40A4DC8CC}" type="pres">
      <dgm:prSet presAssocID="{5AB67FD3-87B1-43C2-9C30-6DCD3EA601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8BA694E0-404E-43AF-8983-C9B385F633E9}" type="pres">
      <dgm:prSet presAssocID="{5AB67FD3-87B1-43C2-9C30-6DCD3EA6019F}" presName="spaceRect" presStyleCnt="0"/>
      <dgm:spPr/>
    </dgm:pt>
    <dgm:pt modelId="{0C472CBA-F62A-45A4-B686-0AC12CCB4284}" type="pres">
      <dgm:prSet presAssocID="{5AB67FD3-87B1-43C2-9C30-6DCD3EA6019F}" presName="parTx" presStyleLbl="revTx" presStyleIdx="0" presStyleCnt="4">
        <dgm:presLayoutVars>
          <dgm:chMax val="0"/>
          <dgm:chPref val="0"/>
        </dgm:presLayoutVars>
      </dgm:prSet>
      <dgm:spPr/>
    </dgm:pt>
    <dgm:pt modelId="{BAA4E4F1-A99B-4CA6-B932-F80173C62CA9}" type="pres">
      <dgm:prSet presAssocID="{03E40307-9F7C-459B-B0F6-F47086022F27}" presName="sibTrans" presStyleCnt="0"/>
      <dgm:spPr/>
    </dgm:pt>
    <dgm:pt modelId="{1C564989-27D8-448C-A3FC-DFA63D3ADBB9}" type="pres">
      <dgm:prSet presAssocID="{9A6E4FEA-CA6D-4649-8134-6CBC745DA61A}" presName="compNode" presStyleCnt="0"/>
      <dgm:spPr/>
    </dgm:pt>
    <dgm:pt modelId="{C02BD25B-DF90-402C-BCA8-1C1E127A79B9}" type="pres">
      <dgm:prSet presAssocID="{9A6E4FEA-CA6D-4649-8134-6CBC745DA61A}" presName="bgRect" presStyleLbl="bgShp" presStyleIdx="1" presStyleCnt="4"/>
      <dgm:spPr/>
    </dgm:pt>
    <dgm:pt modelId="{64B0422B-A373-4324-8275-B980A51E5490}" type="pres">
      <dgm:prSet presAssocID="{9A6E4FEA-CA6D-4649-8134-6CBC745DA6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53010C9E-EA7F-44FB-9630-5A2B70C6917B}" type="pres">
      <dgm:prSet presAssocID="{9A6E4FEA-CA6D-4649-8134-6CBC745DA61A}" presName="spaceRect" presStyleCnt="0"/>
      <dgm:spPr/>
    </dgm:pt>
    <dgm:pt modelId="{E4ECD8FD-E5E4-4EBE-AF47-5ADF7A2E60A8}" type="pres">
      <dgm:prSet presAssocID="{9A6E4FEA-CA6D-4649-8134-6CBC745DA61A}" presName="parTx" presStyleLbl="revTx" presStyleIdx="1" presStyleCnt="4">
        <dgm:presLayoutVars>
          <dgm:chMax val="0"/>
          <dgm:chPref val="0"/>
        </dgm:presLayoutVars>
      </dgm:prSet>
      <dgm:spPr/>
    </dgm:pt>
    <dgm:pt modelId="{5DE942F5-5240-4CC4-BA1C-7F712C29114B}" type="pres">
      <dgm:prSet presAssocID="{653586C0-4A27-41DF-958C-D45CC3ED0673}" presName="sibTrans" presStyleCnt="0"/>
      <dgm:spPr/>
    </dgm:pt>
    <dgm:pt modelId="{27804732-1805-4BE0-B6B1-AA4101BA19CF}" type="pres">
      <dgm:prSet presAssocID="{3F4AE286-859E-4543-82CB-22DB345748E2}" presName="compNode" presStyleCnt="0"/>
      <dgm:spPr/>
    </dgm:pt>
    <dgm:pt modelId="{49C63852-06EF-4187-93C7-8BACE7DD460E}" type="pres">
      <dgm:prSet presAssocID="{3F4AE286-859E-4543-82CB-22DB345748E2}" presName="bgRect" presStyleLbl="bgShp" presStyleIdx="2" presStyleCnt="4"/>
      <dgm:spPr/>
    </dgm:pt>
    <dgm:pt modelId="{947E9A58-B672-4BCA-AB98-A3362FA92CDD}" type="pres">
      <dgm:prSet presAssocID="{3F4AE286-859E-4543-82CB-22DB345748E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E2A53804-423C-4335-B39E-6C55442F43B5}" type="pres">
      <dgm:prSet presAssocID="{3F4AE286-859E-4543-82CB-22DB345748E2}" presName="spaceRect" presStyleCnt="0"/>
      <dgm:spPr/>
    </dgm:pt>
    <dgm:pt modelId="{57FC7F8E-9E6C-4A5E-BAC8-3B24603C2B9C}" type="pres">
      <dgm:prSet presAssocID="{3F4AE286-859E-4543-82CB-22DB345748E2}" presName="parTx" presStyleLbl="revTx" presStyleIdx="2" presStyleCnt="4">
        <dgm:presLayoutVars>
          <dgm:chMax val="0"/>
          <dgm:chPref val="0"/>
        </dgm:presLayoutVars>
      </dgm:prSet>
      <dgm:spPr/>
    </dgm:pt>
    <dgm:pt modelId="{D09CE0F5-3235-46F5-B7DA-D546FE92B1A4}" type="pres">
      <dgm:prSet presAssocID="{04A9D67D-6D80-4B8C-AD03-FD441E8912C9}" presName="sibTrans" presStyleCnt="0"/>
      <dgm:spPr/>
    </dgm:pt>
    <dgm:pt modelId="{0C793C73-A6E6-4912-9D20-35BB7800FB7C}" type="pres">
      <dgm:prSet presAssocID="{72864CC5-AE03-4285-920B-4534FCF645D1}" presName="compNode" presStyleCnt="0"/>
      <dgm:spPr/>
    </dgm:pt>
    <dgm:pt modelId="{13A5EEA8-0ED1-46A2-8F0C-CB060D1D75C2}" type="pres">
      <dgm:prSet presAssocID="{72864CC5-AE03-4285-920B-4534FCF645D1}" presName="bgRect" presStyleLbl="bgShp" presStyleIdx="3" presStyleCnt="4"/>
      <dgm:spPr/>
    </dgm:pt>
    <dgm:pt modelId="{CDE8DE1D-0E52-4E78-8E22-4F855CA529E6}" type="pres">
      <dgm:prSet presAssocID="{72864CC5-AE03-4285-920B-4534FCF645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69DD0E71-E86C-42D7-BFCC-504EC2B5CD40}" type="pres">
      <dgm:prSet presAssocID="{72864CC5-AE03-4285-920B-4534FCF645D1}" presName="spaceRect" presStyleCnt="0"/>
      <dgm:spPr/>
    </dgm:pt>
    <dgm:pt modelId="{1433AC93-6CEB-426E-8C6F-D5E1F85D7153}" type="pres">
      <dgm:prSet presAssocID="{72864CC5-AE03-4285-920B-4534FCF645D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8A6ED17-A089-456F-9EE3-89FE1B47C005}" type="presOf" srcId="{5AB67FD3-87B1-43C2-9C30-6DCD3EA6019F}" destId="{0C472CBA-F62A-45A4-B686-0AC12CCB4284}" srcOrd="0" destOrd="0" presId="urn:microsoft.com/office/officeart/2018/2/layout/IconVerticalSolidList#3"/>
    <dgm:cxn modelId="{58E0341E-3578-4CB5-9CC7-D863D26A6120}" type="presOf" srcId="{9A6E4FEA-CA6D-4649-8134-6CBC745DA61A}" destId="{E4ECD8FD-E5E4-4EBE-AF47-5ADF7A2E60A8}" srcOrd="0" destOrd="0" presId="urn:microsoft.com/office/officeart/2018/2/layout/IconVerticalSolidList#3"/>
    <dgm:cxn modelId="{E0B41765-2270-4518-8792-177F0B0B8F7F}" type="presOf" srcId="{3F4AE286-859E-4543-82CB-22DB345748E2}" destId="{57FC7F8E-9E6C-4A5E-BAC8-3B24603C2B9C}" srcOrd="0" destOrd="0" presId="urn:microsoft.com/office/officeart/2018/2/layout/IconVerticalSolidList#3"/>
    <dgm:cxn modelId="{943F0890-3C1B-4477-954B-C095259E7CE7}" srcId="{E52BEC03-D410-420F-A139-8414185ACF17}" destId="{3F4AE286-859E-4543-82CB-22DB345748E2}" srcOrd="2" destOrd="0" parTransId="{D292F0AA-8D87-47ED-A653-91F50773C5BC}" sibTransId="{04A9D67D-6D80-4B8C-AD03-FD441E8912C9}"/>
    <dgm:cxn modelId="{5EBFE6A0-44FB-40FB-91F7-9F15E59C6131}" srcId="{E52BEC03-D410-420F-A139-8414185ACF17}" destId="{72864CC5-AE03-4285-920B-4534FCF645D1}" srcOrd="3" destOrd="0" parTransId="{A68A71C0-70ED-4CD8-97D1-5857C491A406}" sibTransId="{77E3CA36-B00F-4703-924E-03A806944209}"/>
    <dgm:cxn modelId="{C9D8B3AA-5B97-4EF6-A486-301780E608E3}" srcId="{E52BEC03-D410-420F-A139-8414185ACF17}" destId="{9A6E4FEA-CA6D-4649-8134-6CBC745DA61A}" srcOrd="1" destOrd="0" parTransId="{F3A2A2AD-C396-4904-B35F-8CD2E0E67343}" sibTransId="{653586C0-4A27-41DF-958C-D45CC3ED0673}"/>
    <dgm:cxn modelId="{B86485BB-016B-4417-92AD-113DC371F33B}" type="presOf" srcId="{72864CC5-AE03-4285-920B-4534FCF645D1}" destId="{1433AC93-6CEB-426E-8C6F-D5E1F85D7153}" srcOrd="0" destOrd="0" presId="urn:microsoft.com/office/officeart/2018/2/layout/IconVerticalSolidList#3"/>
    <dgm:cxn modelId="{E230C2CB-328C-43F5-9A13-5ABF444DD495}" type="presOf" srcId="{E52BEC03-D410-420F-A139-8414185ACF17}" destId="{C2A6DDDA-A825-492E-A8D5-719AA5F17C93}" srcOrd="0" destOrd="0" presId="urn:microsoft.com/office/officeart/2018/2/layout/IconVerticalSolidList#3"/>
    <dgm:cxn modelId="{B204EBD0-B736-4D8E-9E8D-1FABA517D00B}" srcId="{E52BEC03-D410-420F-A139-8414185ACF17}" destId="{5AB67FD3-87B1-43C2-9C30-6DCD3EA6019F}" srcOrd="0" destOrd="0" parTransId="{F585ACA0-656D-4A6E-B4A0-09508E161ADD}" sibTransId="{03E40307-9F7C-459B-B0F6-F47086022F27}"/>
    <dgm:cxn modelId="{F55AC88C-8F43-4A9E-9F37-A353A291A411}" type="presParOf" srcId="{C2A6DDDA-A825-492E-A8D5-719AA5F17C93}" destId="{C234A5E4-B265-447F-BDA1-014162EF9022}" srcOrd="0" destOrd="0" presId="urn:microsoft.com/office/officeart/2018/2/layout/IconVerticalSolidList#3"/>
    <dgm:cxn modelId="{9F0366F6-3F45-4F05-997C-59078861356C}" type="presParOf" srcId="{C234A5E4-B265-447F-BDA1-014162EF9022}" destId="{1DDFE61B-F201-4BBC-9451-43412F25EC79}" srcOrd="0" destOrd="0" presId="urn:microsoft.com/office/officeart/2018/2/layout/IconVerticalSolidList#3"/>
    <dgm:cxn modelId="{19D69F7B-3CD7-49AA-960C-3393D0400F8B}" type="presParOf" srcId="{C234A5E4-B265-447F-BDA1-014162EF9022}" destId="{433A0CA7-679E-4FFB-80DD-3BF40A4DC8CC}" srcOrd="1" destOrd="0" presId="urn:microsoft.com/office/officeart/2018/2/layout/IconVerticalSolidList#3"/>
    <dgm:cxn modelId="{5C4CCB62-E4A7-464B-830D-E7102930AC88}" type="presParOf" srcId="{C234A5E4-B265-447F-BDA1-014162EF9022}" destId="{8BA694E0-404E-43AF-8983-C9B385F633E9}" srcOrd="2" destOrd="0" presId="urn:microsoft.com/office/officeart/2018/2/layout/IconVerticalSolidList#3"/>
    <dgm:cxn modelId="{2820C1AD-EFC0-4690-90B0-D8E1DA28EF6C}" type="presParOf" srcId="{C234A5E4-B265-447F-BDA1-014162EF9022}" destId="{0C472CBA-F62A-45A4-B686-0AC12CCB4284}" srcOrd="3" destOrd="0" presId="urn:microsoft.com/office/officeart/2018/2/layout/IconVerticalSolidList#3"/>
    <dgm:cxn modelId="{4111DD35-117E-43E8-B9DC-A117FF207200}" type="presParOf" srcId="{C2A6DDDA-A825-492E-A8D5-719AA5F17C93}" destId="{BAA4E4F1-A99B-4CA6-B932-F80173C62CA9}" srcOrd="1" destOrd="0" presId="urn:microsoft.com/office/officeart/2018/2/layout/IconVerticalSolidList#3"/>
    <dgm:cxn modelId="{C4F04577-39D7-4E6D-A504-3ED7F08F2635}" type="presParOf" srcId="{C2A6DDDA-A825-492E-A8D5-719AA5F17C93}" destId="{1C564989-27D8-448C-A3FC-DFA63D3ADBB9}" srcOrd="2" destOrd="0" presId="urn:microsoft.com/office/officeart/2018/2/layout/IconVerticalSolidList#3"/>
    <dgm:cxn modelId="{684D0393-7E93-4CA9-AE22-FAA52F7586CE}" type="presParOf" srcId="{1C564989-27D8-448C-A3FC-DFA63D3ADBB9}" destId="{C02BD25B-DF90-402C-BCA8-1C1E127A79B9}" srcOrd="0" destOrd="0" presId="urn:microsoft.com/office/officeart/2018/2/layout/IconVerticalSolidList#3"/>
    <dgm:cxn modelId="{C0E8CCA9-2949-4CF7-BE87-36DD33E277E2}" type="presParOf" srcId="{1C564989-27D8-448C-A3FC-DFA63D3ADBB9}" destId="{64B0422B-A373-4324-8275-B980A51E5490}" srcOrd="1" destOrd="0" presId="urn:microsoft.com/office/officeart/2018/2/layout/IconVerticalSolidList#3"/>
    <dgm:cxn modelId="{03437266-6E9B-45DA-AA8F-EAF44EB501D0}" type="presParOf" srcId="{1C564989-27D8-448C-A3FC-DFA63D3ADBB9}" destId="{53010C9E-EA7F-44FB-9630-5A2B70C6917B}" srcOrd="2" destOrd="0" presId="urn:microsoft.com/office/officeart/2018/2/layout/IconVerticalSolidList#3"/>
    <dgm:cxn modelId="{660670AA-206D-492E-A33C-4F83AD5B9ABA}" type="presParOf" srcId="{1C564989-27D8-448C-A3FC-DFA63D3ADBB9}" destId="{E4ECD8FD-E5E4-4EBE-AF47-5ADF7A2E60A8}" srcOrd="3" destOrd="0" presId="urn:microsoft.com/office/officeart/2018/2/layout/IconVerticalSolidList#3"/>
    <dgm:cxn modelId="{79A46585-D9C5-4C6B-AA00-00B8BC852266}" type="presParOf" srcId="{C2A6DDDA-A825-492E-A8D5-719AA5F17C93}" destId="{5DE942F5-5240-4CC4-BA1C-7F712C29114B}" srcOrd="3" destOrd="0" presId="urn:microsoft.com/office/officeart/2018/2/layout/IconVerticalSolidList#3"/>
    <dgm:cxn modelId="{50120667-3F74-442D-9918-603074FE177D}" type="presParOf" srcId="{C2A6DDDA-A825-492E-A8D5-719AA5F17C93}" destId="{27804732-1805-4BE0-B6B1-AA4101BA19CF}" srcOrd="4" destOrd="0" presId="urn:microsoft.com/office/officeart/2018/2/layout/IconVerticalSolidList#3"/>
    <dgm:cxn modelId="{83404AFD-BEF1-43B8-8647-1D7E5479A649}" type="presParOf" srcId="{27804732-1805-4BE0-B6B1-AA4101BA19CF}" destId="{49C63852-06EF-4187-93C7-8BACE7DD460E}" srcOrd="0" destOrd="0" presId="urn:microsoft.com/office/officeart/2018/2/layout/IconVerticalSolidList#3"/>
    <dgm:cxn modelId="{4EEFD539-715E-46DA-B9AD-D55327E0C617}" type="presParOf" srcId="{27804732-1805-4BE0-B6B1-AA4101BA19CF}" destId="{947E9A58-B672-4BCA-AB98-A3362FA92CDD}" srcOrd="1" destOrd="0" presId="urn:microsoft.com/office/officeart/2018/2/layout/IconVerticalSolidList#3"/>
    <dgm:cxn modelId="{0DBFDE46-2C5F-40C5-8958-500FDBC79441}" type="presParOf" srcId="{27804732-1805-4BE0-B6B1-AA4101BA19CF}" destId="{E2A53804-423C-4335-B39E-6C55442F43B5}" srcOrd="2" destOrd="0" presId="urn:microsoft.com/office/officeart/2018/2/layout/IconVerticalSolidList#3"/>
    <dgm:cxn modelId="{0A01FA55-672C-4706-A335-4045EE0FD1CA}" type="presParOf" srcId="{27804732-1805-4BE0-B6B1-AA4101BA19CF}" destId="{57FC7F8E-9E6C-4A5E-BAC8-3B24603C2B9C}" srcOrd="3" destOrd="0" presId="urn:microsoft.com/office/officeart/2018/2/layout/IconVerticalSolidList#3"/>
    <dgm:cxn modelId="{0DE12526-6CDB-4743-AEA7-E8898BEB0C3A}" type="presParOf" srcId="{C2A6DDDA-A825-492E-A8D5-719AA5F17C93}" destId="{D09CE0F5-3235-46F5-B7DA-D546FE92B1A4}" srcOrd="5" destOrd="0" presId="urn:microsoft.com/office/officeart/2018/2/layout/IconVerticalSolidList#3"/>
    <dgm:cxn modelId="{7C155DC4-B2D4-488F-8A1C-DDBEF3DDFC54}" type="presParOf" srcId="{C2A6DDDA-A825-492E-A8D5-719AA5F17C93}" destId="{0C793C73-A6E6-4912-9D20-35BB7800FB7C}" srcOrd="6" destOrd="0" presId="urn:microsoft.com/office/officeart/2018/2/layout/IconVerticalSolidList#3"/>
    <dgm:cxn modelId="{CABA5C41-C570-4EC1-BC37-7299D49CBB21}" type="presParOf" srcId="{0C793C73-A6E6-4912-9D20-35BB7800FB7C}" destId="{13A5EEA8-0ED1-46A2-8F0C-CB060D1D75C2}" srcOrd="0" destOrd="0" presId="urn:microsoft.com/office/officeart/2018/2/layout/IconVerticalSolidList#3"/>
    <dgm:cxn modelId="{0B042AE4-DA11-4641-A955-5DD66EDD9C0E}" type="presParOf" srcId="{0C793C73-A6E6-4912-9D20-35BB7800FB7C}" destId="{CDE8DE1D-0E52-4E78-8E22-4F855CA529E6}" srcOrd="1" destOrd="0" presId="urn:microsoft.com/office/officeart/2018/2/layout/IconVerticalSolidList#3"/>
    <dgm:cxn modelId="{50DD04A8-257A-4613-8AE8-584911ED5321}" type="presParOf" srcId="{0C793C73-A6E6-4912-9D20-35BB7800FB7C}" destId="{69DD0E71-E86C-42D7-BFCC-504EC2B5CD40}" srcOrd="2" destOrd="0" presId="urn:microsoft.com/office/officeart/2018/2/layout/IconVerticalSolidList#3"/>
    <dgm:cxn modelId="{FD6BFEB7-FF26-4BE3-9E9C-BAFF4B7AB864}" type="presParOf" srcId="{0C793C73-A6E6-4912-9D20-35BB7800FB7C}" destId="{1433AC93-6CEB-426E-8C6F-D5E1F85D7153}" srcOrd="3" destOrd="0" presId="urn:microsoft.com/office/officeart/2018/2/layout/IconVerticalSolidList#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072F4F-D386-4948-B84B-8230481CDAC6}" type="doc">
      <dgm:prSet loTypeId="urn:microsoft.com/office/officeart/2018/2/layout/IconVerticalSolidList#4" loCatId="icon" qsTypeId="urn:microsoft.com/office/officeart/2005/8/quickstyle/simple1#5" qsCatId="simple" csTypeId="urn:microsoft.com/office/officeart/2018/5/colors/Iconchunking_neutralbg_colorful1#3" csCatId="colorful" phldr="1"/>
      <dgm:spPr/>
      <dgm:t>
        <a:bodyPr/>
        <a:lstStyle/>
        <a:p>
          <a:endParaRPr lang="en-US"/>
        </a:p>
      </dgm:t>
    </dgm:pt>
    <dgm:pt modelId="{1296893E-19C6-4C31-9863-BB1FF2EBFF88}">
      <dgm:prSet/>
      <dgm:spPr/>
      <dgm:t>
        <a:bodyPr/>
        <a:lstStyle/>
        <a:p>
          <a:r>
            <a:rPr lang="en-US"/>
            <a:t>Need trained staff for installs across clients.</a:t>
          </a:r>
        </a:p>
      </dgm:t>
    </dgm:pt>
    <dgm:pt modelId="{75E7A253-FF45-4B30-A51A-EDFAADE14A07}" cxnId="{472697C9-4556-4556-BAAA-0E972057655A}" type="parTrans">
      <dgm:prSet/>
      <dgm:spPr/>
      <dgm:t>
        <a:bodyPr/>
        <a:lstStyle/>
        <a:p>
          <a:endParaRPr lang="en-US"/>
        </a:p>
      </dgm:t>
    </dgm:pt>
    <dgm:pt modelId="{F2AD1D1E-2591-49E5-A80D-8A1C29DF8DEF}" cxnId="{472697C9-4556-4556-BAAA-0E972057655A}" type="sibTrans">
      <dgm:prSet/>
      <dgm:spPr/>
      <dgm:t>
        <a:bodyPr/>
        <a:lstStyle/>
        <a:p>
          <a:endParaRPr lang="en-US"/>
        </a:p>
      </dgm:t>
    </dgm:pt>
    <dgm:pt modelId="{0EB7D63D-FB2E-4DA6-83B0-711F384A8559}">
      <dgm:prSet/>
      <dgm:spPr/>
      <dgm:t>
        <a:bodyPr/>
        <a:lstStyle/>
        <a:p>
          <a:r>
            <a:rPr lang="en-US"/>
            <a:t>Managing model versions on different systems.</a:t>
          </a:r>
        </a:p>
      </dgm:t>
    </dgm:pt>
    <dgm:pt modelId="{EE497F1A-2168-4FE9-8393-392BB37AD281}" cxnId="{E9F1AD42-8298-4229-A54D-76B1F7B0274F}" type="parTrans">
      <dgm:prSet/>
      <dgm:spPr/>
      <dgm:t>
        <a:bodyPr/>
        <a:lstStyle/>
        <a:p>
          <a:endParaRPr lang="en-US"/>
        </a:p>
      </dgm:t>
    </dgm:pt>
    <dgm:pt modelId="{C8F512DD-3813-48E3-BFEE-121963A8716A}" cxnId="{E9F1AD42-8298-4229-A54D-76B1F7B0274F}" type="sibTrans">
      <dgm:prSet/>
      <dgm:spPr/>
      <dgm:t>
        <a:bodyPr/>
        <a:lstStyle/>
        <a:p>
          <a:endParaRPr lang="en-US"/>
        </a:p>
      </dgm:t>
    </dgm:pt>
    <dgm:pt modelId="{9136CF6E-9C44-4A96-BB38-FF17308D2499}">
      <dgm:prSet/>
      <dgm:spPr/>
      <dgm:t>
        <a:bodyPr/>
        <a:lstStyle/>
        <a:p>
          <a:r>
            <a:rPr lang="en-US"/>
            <a:t>Educating clients about benefits of local AI.</a:t>
          </a:r>
        </a:p>
      </dgm:t>
    </dgm:pt>
    <dgm:pt modelId="{394F2FBA-6A0C-407E-8D68-16FD7409B099}" cxnId="{250A00B3-251A-4BAC-A846-EBCEE597337F}" type="parTrans">
      <dgm:prSet/>
      <dgm:spPr/>
      <dgm:t>
        <a:bodyPr/>
        <a:lstStyle/>
        <a:p>
          <a:endParaRPr lang="en-US"/>
        </a:p>
      </dgm:t>
    </dgm:pt>
    <dgm:pt modelId="{5E97B8B6-A158-46F8-B3A4-636C960B00FA}" cxnId="{250A00B3-251A-4BAC-A846-EBCEE597337F}" type="sibTrans">
      <dgm:prSet/>
      <dgm:spPr/>
      <dgm:t>
        <a:bodyPr/>
        <a:lstStyle/>
        <a:p>
          <a:endParaRPr lang="en-US"/>
        </a:p>
      </dgm:t>
    </dgm:pt>
    <dgm:pt modelId="{AA331909-D78F-44F4-A4F1-8A40FF152DA1}">
      <dgm:prSet/>
      <dgm:spPr/>
      <dgm:t>
        <a:bodyPr/>
        <a:lstStyle/>
        <a:p>
          <a:r>
            <a:rPr lang="en-US"/>
            <a:t>Segmented pricing for different business types.</a:t>
          </a:r>
        </a:p>
      </dgm:t>
    </dgm:pt>
    <dgm:pt modelId="{151238E0-C802-45C2-8F5F-1D2255826AE6}" cxnId="{ADDBC086-2C2D-4BDD-B6AE-62D54C2E69AB}" type="parTrans">
      <dgm:prSet/>
      <dgm:spPr/>
      <dgm:t>
        <a:bodyPr/>
        <a:lstStyle/>
        <a:p>
          <a:endParaRPr lang="en-US"/>
        </a:p>
      </dgm:t>
    </dgm:pt>
    <dgm:pt modelId="{0AEC0633-7BDF-4B9F-95F1-1798438E6B8D}" cxnId="{ADDBC086-2C2D-4BDD-B6AE-62D54C2E69AB}" type="sibTrans">
      <dgm:prSet/>
      <dgm:spPr/>
      <dgm:t>
        <a:bodyPr/>
        <a:lstStyle/>
        <a:p>
          <a:endParaRPr lang="en-US"/>
        </a:p>
      </dgm:t>
    </dgm:pt>
    <dgm:pt modelId="{1D358340-9BD0-47BE-B4B0-E4DC3A699931}" type="pres">
      <dgm:prSet presAssocID="{F0072F4F-D386-4948-B84B-8230481CDAC6}" presName="root" presStyleCnt="0">
        <dgm:presLayoutVars>
          <dgm:dir/>
          <dgm:resizeHandles val="exact"/>
        </dgm:presLayoutVars>
      </dgm:prSet>
      <dgm:spPr/>
    </dgm:pt>
    <dgm:pt modelId="{E9B76434-DB0F-44A9-B38C-3879AF2DCFE9}" type="pres">
      <dgm:prSet presAssocID="{1296893E-19C6-4C31-9863-BB1FF2EBFF88}" presName="compNode" presStyleCnt="0"/>
      <dgm:spPr/>
    </dgm:pt>
    <dgm:pt modelId="{31DA8D2B-BB5B-4858-9EA8-55C5AF02C1B8}" type="pres">
      <dgm:prSet presAssocID="{1296893E-19C6-4C31-9863-BB1FF2EBFF88}" presName="bgRect" presStyleLbl="bgShp" presStyleIdx="0" presStyleCnt="4"/>
      <dgm:spPr/>
    </dgm:pt>
    <dgm:pt modelId="{C2FA41AC-0435-4728-9B23-7859A90B654E}" type="pres">
      <dgm:prSet presAssocID="{1296893E-19C6-4C31-9863-BB1FF2EBFF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2E73C961-C891-4009-87EC-D5AF7D5CF5D6}" type="pres">
      <dgm:prSet presAssocID="{1296893E-19C6-4C31-9863-BB1FF2EBFF88}" presName="spaceRect" presStyleCnt="0"/>
      <dgm:spPr/>
    </dgm:pt>
    <dgm:pt modelId="{5BD353FE-B7F7-4EF4-8E7B-6E564E910A39}" type="pres">
      <dgm:prSet presAssocID="{1296893E-19C6-4C31-9863-BB1FF2EBFF88}" presName="parTx" presStyleLbl="revTx" presStyleIdx="0" presStyleCnt="4">
        <dgm:presLayoutVars>
          <dgm:chMax val="0"/>
          <dgm:chPref val="0"/>
        </dgm:presLayoutVars>
      </dgm:prSet>
      <dgm:spPr/>
    </dgm:pt>
    <dgm:pt modelId="{539F8DE1-B455-4204-8D57-E7D3B7C3AA0A}" type="pres">
      <dgm:prSet presAssocID="{F2AD1D1E-2591-49E5-A80D-8A1C29DF8DEF}" presName="sibTrans" presStyleCnt="0"/>
      <dgm:spPr/>
    </dgm:pt>
    <dgm:pt modelId="{69F7D143-9264-4F88-A0E2-A6DFB314AF8F}" type="pres">
      <dgm:prSet presAssocID="{0EB7D63D-FB2E-4DA6-83B0-711F384A8559}" presName="compNode" presStyleCnt="0"/>
      <dgm:spPr/>
    </dgm:pt>
    <dgm:pt modelId="{1C10A011-532E-41E8-A954-2A169B41F98D}" type="pres">
      <dgm:prSet presAssocID="{0EB7D63D-FB2E-4DA6-83B0-711F384A8559}" presName="bgRect" presStyleLbl="bgShp" presStyleIdx="1" presStyleCnt="4"/>
      <dgm:spPr/>
    </dgm:pt>
    <dgm:pt modelId="{6BC11976-26BD-42B9-86F9-394AFAE6850E}" type="pres">
      <dgm:prSet presAssocID="{0EB7D63D-FB2E-4DA6-83B0-711F384A855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2FDE4D76-BCF1-4244-9C2F-4933697E8188}" type="pres">
      <dgm:prSet presAssocID="{0EB7D63D-FB2E-4DA6-83B0-711F384A8559}" presName="spaceRect" presStyleCnt="0"/>
      <dgm:spPr/>
    </dgm:pt>
    <dgm:pt modelId="{4C64EEE7-3812-4D13-9A45-634101932D65}" type="pres">
      <dgm:prSet presAssocID="{0EB7D63D-FB2E-4DA6-83B0-711F384A8559}" presName="parTx" presStyleLbl="revTx" presStyleIdx="1" presStyleCnt="4">
        <dgm:presLayoutVars>
          <dgm:chMax val="0"/>
          <dgm:chPref val="0"/>
        </dgm:presLayoutVars>
      </dgm:prSet>
      <dgm:spPr/>
    </dgm:pt>
    <dgm:pt modelId="{BEB53D0E-5AD3-4183-857D-D2F904AE93CD}" type="pres">
      <dgm:prSet presAssocID="{C8F512DD-3813-48E3-BFEE-121963A8716A}" presName="sibTrans" presStyleCnt="0"/>
      <dgm:spPr/>
    </dgm:pt>
    <dgm:pt modelId="{3C0F54BB-FD63-40EE-B670-6A1D64B4A0AC}" type="pres">
      <dgm:prSet presAssocID="{9136CF6E-9C44-4A96-BB38-FF17308D2499}" presName="compNode" presStyleCnt="0"/>
      <dgm:spPr/>
    </dgm:pt>
    <dgm:pt modelId="{81051773-5F6D-4DFC-A14B-D66D020747A3}" type="pres">
      <dgm:prSet presAssocID="{9136CF6E-9C44-4A96-BB38-FF17308D2499}" presName="bgRect" presStyleLbl="bgShp" presStyleIdx="2" presStyleCnt="4"/>
      <dgm:spPr/>
    </dgm:pt>
    <dgm:pt modelId="{52DF2564-BD08-49FE-B46D-5294A98DEDEC}" type="pres">
      <dgm:prSet presAssocID="{9136CF6E-9C44-4A96-BB38-FF17308D249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4B90DBE0-E1AF-44EE-9DB1-AC720A94928F}" type="pres">
      <dgm:prSet presAssocID="{9136CF6E-9C44-4A96-BB38-FF17308D2499}" presName="spaceRect" presStyleCnt="0"/>
      <dgm:spPr/>
    </dgm:pt>
    <dgm:pt modelId="{B22A678F-B478-4181-A746-5202079ACC73}" type="pres">
      <dgm:prSet presAssocID="{9136CF6E-9C44-4A96-BB38-FF17308D2499}" presName="parTx" presStyleLbl="revTx" presStyleIdx="2" presStyleCnt="4">
        <dgm:presLayoutVars>
          <dgm:chMax val="0"/>
          <dgm:chPref val="0"/>
        </dgm:presLayoutVars>
      </dgm:prSet>
      <dgm:spPr/>
    </dgm:pt>
    <dgm:pt modelId="{CB13C232-88E0-42B9-A10D-FA2CFBBA76BE}" type="pres">
      <dgm:prSet presAssocID="{5E97B8B6-A158-46F8-B3A4-636C960B00FA}" presName="sibTrans" presStyleCnt="0"/>
      <dgm:spPr/>
    </dgm:pt>
    <dgm:pt modelId="{1299E237-5820-4418-9E7D-42163E532424}" type="pres">
      <dgm:prSet presAssocID="{AA331909-D78F-44F4-A4F1-8A40FF152DA1}" presName="compNode" presStyleCnt="0"/>
      <dgm:spPr/>
    </dgm:pt>
    <dgm:pt modelId="{061A6089-0C2E-4CA1-8BE0-51E4E21C55B0}" type="pres">
      <dgm:prSet presAssocID="{AA331909-D78F-44F4-A4F1-8A40FF152DA1}" presName="bgRect" presStyleLbl="bgShp" presStyleIdx="3" presStyleCnt="4"/>
      <dgm:spPr/>
    </dgm:pt>
    <dgm:pt modelId="{E993878C-9CFF-4565-8898-D71DC13FBF85}" type="pres">
      <dgm:prSet presAssocID="{AA331909-D78F-44F4-A4F1-8A40FF152D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69B896F7-6C97-4F35-B4EC-BCED3CC72563}" type="pres">
      <dgm:prSet presAssocID="{AA331909-D78F-44F4-A4F1-8A40FF152DA1}" presName="spaceRect" presStyleCnt="0"/>
      <dgm:spPr/>
    </dgm:pt>
    <dgm:pt modelId="{8336B6A9-0FF8-48F5-84FE-B6D7E748122C}" type="pres">
      <dgm:prSet presAssocID="{AA331909-D78F-44F4-A4F1-8A40FF152DA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8FE0F23-2CEF-4226-A22F-E2A2E7BC9002}" type="presOf" srcId="{F0072F4F-D386-4948-B84B-8230481CDAC6}" destId="{1D358340-9BD0-47BE-B4B0-E4DC3A699931}" srcOrd="0" destOrd="0" presId="urn:microsoft.com/office/officeart/2018/2/layout/IconVerticalSolidList#4"/>
    <dgm:cxn modelId="{E9F1AD42-8298-4229-A54D-76B1F7B0274F}" srcId="{F0072F4F-D386-4948-B84B-8230481CDAC6}" destId="{0EB7D63D-FB2E-4DA6-83B0-711F384A8559}" srcOrd="1" destOrd="0" parTransId="{EE497F1A-2168-4FE9-8393-392BB37AD281}" sibTransId="{C8F512DD-3813-48E3-BFEE-121963A8716A}"/>
    <dgm:cxn modelId="{67D3844E-D683-4F4A-84AE-A0CD0EFD1DE3}" type="presOf" srcId="{AA331909-D78F-44F4-A4F1-8A40FF152DA1}" destId="{8336B6A9-0FF8-48F5-84FE-B6D7E748122C}" srcOrd="0" destOrd="0" presId="urn:microsoft.com/office/officeart/2018/2/layout/IconVerticalSolidList#4"/>
    <dgm:cxn modelId="{BEB5716B-4C4D-4E5C-8247-2CFEAEBA7959}" type="presOf" srcId="{9136CF6E-9C44-4A96-BB38-FF17308D2499}" destId="{B22A678F-B478-4181-A746-5202079ACC73}" srcOrd="0" destOrd="0" presId="urn:microsoft.com/office/officeart/2018/2/layout/IconVerticalSolidList#4"/>
    <dgm:cxn modelId="{ADDBC086-2C2D-4BDD-B6AE-62D54C2E69AB}" srcId="{F0072F4F-D386-4948-B84B-8230481CDAC6}" destId="{AA331909-D78F-44F4-A4F1-8A40FF152DA1}" srcOrd="3" destOrd="0" parTransId="{151238E0-C802-45C2-8F5F-1D2255826AE6}" sibTransId="{0AEC0633-7BDF-4B9F-95F1-1798438E6B8D}"/>
    <dgm:cxn modelId="{250A00B3-251A-4BAC-A846-EBCEE597337F}" srcId="{F0072F4F-D386-4948-B84B-8230481CDAC6}" destId="{9136CF6E-9C44-4A96-BB38-FF17308D2499}" srcOrd="2" destOrd="0" parTransId="{394F2FBA-6A0C-407E-8D68-16FD7409B099}" sibTransId="{5E97B8B6-A158-46F8-B3A4-636C960B00FA}"/>
    <dgm:cxn modelId="{472697C9-4556-4556-BAAA-0E972057655A}" srcId="{F0072F4F-D386-4948-B84B-8230481CDAC6}" destId="{1296893E-19C6-4C31-9863-BB1FF2EBFF88}" srcOrd="0" destOrd="0" parTransId="{75E7A253-FF45-4B30-A51A-EDFAADE14A07}" sibTransId="{F2AD1D1E-2591-49E5-A80D-8A1C29DF8DEF}"/>
    <dgm:cxn modelId="{29A3CAD6-A23E-4741-B4AB-EED5445F2DEE}" type="presOf" srcId="{1296893E-19C6-4C31-9863-BB1FF2EBFF88}" destId="{5BD353FE-B7F7-4EF4-8E7B-6E564E910A39}" srcOrd="0" destOrd="0" presId="urn:microsoft.com/office/officeart/2018/2/layout/IconVerticalSolidList#4"/>
    <dgm:cxn modelId="{116FE7F9-A48D-4057-807C-4408498F4B1A}" type="presOf" srcId="{0EB7D63D-FB2E-4DA6-83B0-711F384A8559}" destId="{4C64EEE7-3812-4D13-9A45-634101932D65}" srcOrd="0" destOrd="0" presId="urn:microsoft.com/office/officeart/2018/2/layout/IconVerticalSolidList#4"/>
    <dgm:cxn modelId="{AE978D7F-BB62-4623-81F7-6D65596A0B77}" type="presParOf" srcId="{1D358340-9BD0-47BE-B4B0-E4DC3A699931}" destId="{E9B76434-DB0F-44A9-B38C-3879AF2DCFE9}" srcOrd="0" destOrd="0" presId="urn:microsoft.com/office/officeart/2018/2/layout/IconVerticalSolidList#4"/>
    <dgm:cxn modelId="{5DF2A3B6-680B-476F-A10D-348AD1B31340}" type="presParOf" srcId="{E9B76434-DB0F-44A9-B38C-3879AF2DCFE9}" destId="{31DA8D2B-BB5B-4858-9EA8-55C5AF02C1B8}" srcOrd="0" destOrd="0" presId="urn:microsoft.com/office/officeart/2018/2/layout/IconVerticalSolidList#4"/>
    <dgm:cxn modelId="{E019521E-920E-4168-A6C7-DFF0E134E86A}" type="presParOf" srcId="{E9B76434-DB0F-44A9-B38C-3879AF2DCFE9}" destId="{C2FA41AC-0435-4728-9B23-7859A90B654E}" srcOrd="1" destOrd="0" presId="urn:microsoft.com/office/officeart/2018/2/layout/IconVerticalSolidList#4"/>
    <dgm:cxn modelId="{75D5586C-17C2-4383-9C6C-74FC0B6FD4C8}" type="presParOf" srcId="{E9B76434-DB0F-44A9-B38C-3879AF2DCFE9}" destId="{2E73C961-C891-4009-87EC-D5AF7D5CF5D6}" srcOrd="2" destOrd="0" presId="urn:microsoft.com/office/officeart/2018/2/layout/IconVerticalSolidList#4"/>
    <dgm:cxn modelId="{52D916C1-56A1-4FD0-A2DC-2AD4183D2097}" type="presParOf" srcId="{E9B76434-DB0F-44A9-B38C-3879AF2DCFE9}" destId="{5BD353FE-B7F7-4EF4-8E7B-6E564E910A39}" srcOrd="3" destOrd="0" presId="urn:microsoft.com/office/officeart/2018/2/layout/IconVerticalSolidList#4"/>
    <dgm:cxn modelId="{6CC06C2F-5D72-4B58-A38D-DE9028EA734B}" type="presParOf" srcId="{1D358340-9BD0-47BE-B4B0-E4DC3A699931}" destId="{539F8DE1-B455-4204-8D57-E7D3B7C3AA0A}" srcOrd="1" destOrd="0" presId="urn:microsoft.com/office/officeart/2018/2/layout/IconVerticalSolidList#4"/>
    <dgm:cxn modelId="{C5996D99-03BA-48E2-9145-60BA45734A7B}" type="presParOf" srcId="{1D358340-9BD0-47BE-B4B0-E4DC3A699931}" destId="{69F7D143-9264-4F88-A0E2-A6DFB314AF8F}" srcOrd="2" destOrd="0" presId="urn:microsoft.com/office/officeart/2018/2/layout/IconVerticalSolidList#4"/>
    <dgm:cxn modelId="{ED552D74-EC2A-4BCB-B8DA-7EE2D0232C99}" type="presParOf" srcId="{69F7D143-9264-4F88-A0E2-A6DFB314AF8F}" destId="{1C10A011-532E-41E8-A954-2A169B41F98D}" srcOrd="0" destOrd="0" presId="urn:microsoft.com/office/officeart/2018/2/layout/IconVerticalSolidList#4"/>
    <dgm:cxn modelId="{1E0E4FF7-F7C7-4FCB-B426-3A97EEF1F66A}" type="presParOf" srcId="{69F7D143-9264-4F88-A0E2-A6DFB314AF8F}" destId="{6BC11976-26BD-42B9-86F9-394AFAE6850E}" srcOrd="1" destOrd="0" presId="urn:microsoft.com/office/officeart/2018/2/layout/IconVerticalSolidList#4"/>
    <dgm:cxn modelId="{40E2167C-CDE3-46AA-BF2F-CB46322CB05C}" type="presParOf" srcId="{69F7D143-9264-4F88-A0E2-A6DFB314AF8F}" destId="{2FDE4D76-BCF1-4244-9C2F-4933697E8188}" srcOrd="2" destOrd="0" presId="urn:microsoft.com/office/officeart/2018/2/layout/IconVerticalSolidList#4"/>
    <dgm:cxn modelId="{C004110E-656E-4181-A04A-287A63C26BF0}" type="presParOf" srcId="{69F7D143-9264-4F88-A0E2-A6DFB314AF8F}" destId="{4C64EEE7-3812-4D13-9A45-634101932D65}" srcOrd="3" destOrd="0" presId="urn:microsoft.com/office/officeart/2018/2/layout/IconVerticalSolidList#4"/>
    <dgm:cxn modelId="{25328251-81F9-4AF5-B717-677810F3385B}" type="presParOf" srcId="{1D358340-9BD0-47BE-B4B0-E4DC3A699931}" destId="{BEB53D0E-5AD3-4183-857D-D2F904AE93CD}" srcOrd="3" destOrd="0" presId="urn:microsoft.com/office/officeart/2018/2/layout/IconVerticalSolidList#4"/>
    <dgm:cxn modelId="{A3749882-41B3-49A8-A018-EAB2B3619C80}" type="presParOf" srcId="{1D358340-9BD0-47BE-B4B0-E4DC3A699931}" destId="{3C0F54BB-FD63-40EE-B670-6A1D64B4A0AC}" srcOrd="4" destOrd="0" presId="urn:microsoft.com/office/officeart/2018/2/layout/IconVerticalSolidList#4"/>
    <dgm:cxn modelId="{41C97285-DEBE-4DAC-B62F-BFE52F77F55A}" type="presParOf" srcId="{3C0F54BB-FD63-40EE-B670-6A1D64B4A0AC}" destId="{81051773-5F6D-4DFC-A14B-D66D020747A3}" srcOrd="0" destOrd="0" presId="urn:microsoft.com/office/officeart/2018/2/layout/IconVerticalSolidList#4"/>
    <dgm:cxn modelId="{13FC8877-F3CC-49F7-83DA-07373A742AC1}" type="presParOf" srcId="{3C0F54BB-FD63-40EE-B670-6A1D64B4A0AC}" destId="{52DF2564-BD08-49FE-B46D-5294A98DEDEC}" srcOrd="1" destOrd="0" presId="urn:microsoft.com/office/officeart/2018/2/layout/IconVerticalSolidList#4"/>
    <dgm:cxn modelId="{615CF8E6-8EFD-42A6-9D60-BDAB3D84B3F2}" type="presParOf" srcId="{3C0F54BB-FD63-40EE-B670-6A1D64B4A0AC}" destId="{4B90DBE0-E1AF-44EE-9DB1-AC720A94928F}" srcOrd="2" destOrd="0" presId="urn:microsoft.com/office/officeart/2018/2/layout/IconVerticalSolidList#4"/>
    <dgm:cxn modelId="{053BE5AD-EDCF-4CB6-A87D-7C0F639ECE65}" type="presParOf" srcId="{3C0F54BB-FD63-40EE-B670-6A1D64B4A0AC}" destId="{B22A678F-B478-4181-A746-5202079ACC73}" srcOrd="3" destOrd="0" presId="urn:microsoft.com/office/officeart/2018/2/layout/IconVerticalSolidList#4"/>
    <dgm:cxn modelId="{16A3C6F8-F6A8-4BB6-800A-A007079508F8}" type="presParOf" srcId="{1D358340-9BD0-47BE-B4B0-E4DC3A699931}" destId="{CB13C232-88E0-42B9-A10D-FA2CFBBA76BE}" srcOrd="5" destOrd="0" presId="urn:microsoft.com/office/officeart/2018/2/layout/IconVerticalSolidList#4"/>
    <dgm:cxn modelId="{6F6E02A4-DCDA-4AEF-9784-E1BA0327C111}" type="presParOf" srcId="{1D358340-9BD0-47BE-B4B0-E4DC3A699931}" destId="{1299E237-5820-4418-9E7D-42163E532424}" srcOrd="6" destOrd="0" presId="urn:microsoft.com/office/officeart/2018/2/layout/IconVerticalSolidList#4"/>
    <dgm:cxn modelId="{1EE1FA35-487E-4B21-AD1C-4604A529DD93}" type="presParOf" srcId="{1299E237-5820-4418-9E7D-42163E532424}" destId="{061A6089-0C2E-4CA1-8BE0-51E4E21C55B0}" srcOrd="0" destOrd="0" presId="urn:microsoft.com/office/officeart/2018/2/layout/IconVerticalSolidList#4"/>
    <dgm:cxn modelId="{825F63C8-DAC7-4519-8529-84B003D1CDB4}" type="presParOf" srcId="{1299E237-5820-4418-9E7D-42163E532424}" destId="{E993878C-9CFF-4565-8898-D71DC13FBF85}" srcOrd="1" destOrd="0" presId="urn:microsoft.com/office/officeart/2018/2/layout/IconVerticalSolidList#4"/>
    <dgm:cxn modelId="{DFA72D73-A4D3-4CF4-B7DA-5203AEABA489}" type="presParOf" srcId="{1299E237-5820-4418-9E7D-42163E532424}" destId="{69B896F7-6C97-4F35-B4EC-BCED3CC72563}" srcOrd="2" destOrd="0" presId="urn:microsoft.com/office/officeart/2018/2/layout/IconVerticalSolidList#4"/>
    <dgm:cxn modelId="{A7BAEFD9-1441-4B19-BE38-C36FC4B4A87B}" type="presParOf" srcId="{1299E237-5820-4418-9E7D-42163E532424}" destId="{8336B6A9-0FF8-48F5-84FE-B6D7E748122C}" srcOrd="3" destOrd="0" presId="urn:microsoft.com/office/officeart/2018/2/layout/IconVerticalSolidList#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111C46-E9AB-4D08-A304-C4CBCF2C535C}" type="doc">
      <dgm:prSet loTypeId="urn:microsoft.com/office/officeart/2018/2/layout/IconLabelList#1" loCatId="icon" qsTypeId="urn:microsoft.com/office/officeart/2005/8/quickstyle/simple1#6" qsCatId="simple" csTypeId="urn:microsoft.com/office/officeart/2018/5/colors/Iconchunking_neutralbg_colorful2#1" csCatId="colorful" phldr="1"/>
      <dgm:spPr/>
      <dgm:t>
        <a:bodyPr/>
        <a:lstStyle/>
        <a:p>
          <a:endParaRPr lang="en-US"/>
        </a:p>
      </dgm:t>
    </dgm:pt>
    <dgm:pt modelId="{52A3B9F3-1CDA-47D4-BF68-66CAD1A73D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 AI ASSISTANT bridges AI access and privacy.</a:t>
          </a:r>
        </a:p>
      </dgm:t>
    </dgm:pt>
    <dgm:pt modelId="{D2432C22-C17E-4AA8-BB4A-AA6ABE88980B}" cxnId="{19742D2B-0781-4A69-9EDE-2C0603B9EA8D}" type="parTrans">
      <dgm:prSet/>
      <dgm:spPr/>
      <dgm:t>
        <a:bodyPr/>
        <a:lstStyle/>
        <a:p>
          <a:endParaRPr lang="en-US"/>
        </a:p>
      </dgm:t>
    </dgm:pt>
    <dgm:pt modelId="{640D0296-746C-4E3A-AF85-7820D238BA58}" cxnId="{19742D2B-0781-4A69-9EDE-2C0603B9EA8D}" type="sibTrans">
      <dgm:prSet/>
      <dgm:spPr/>
      <dgm:t>
        <a:bodyPr/>
        <a:lstStyle/>
        <a:p>
          <a:endParaRPr lang="en-US"/>
        </a:p>
      </dgm:t>
    </dgm:pt>
    <dgm:pt modelId="{DC153ACF-FAA6-481F-A9E9-9DAA833CC6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cloud, no subscriptions, full data control.</a:t>
          </a:r>
        </a:p>
      </dgm:t>
    </dgm:pt>
    <dgm:pt modelId="{D763B567-2683-4DAB-B15B-AA9024815E45}" cxnId="{338B14D8-4843-4A57-9FF4-5A6AE9C23815}" type="parTrans">
      <dgm:prSet/>
      <dgm:spPr/>
      <dgm:t>
        <a:bodyPr/>
        <a:lstStyle/>
        <a:p>
          <a:endParaRPr lang="en-US"/>
        </a:p>
      </dgm:t>
    </dgm:pt>
    <dgm:pt modelId="{9F419EA5-0A78-4158-A7A5-F57D771D67F6}" cxnId="{338B14D8-4843-4A57-9FF4-5A6AE9C23815}" type="sibTrans">
      <dgm:prSet/>
      <dgm:spPr/>
      <dgm:t>
        <a:bodyPr/>
        <a:lstStyle/>
        <a:p>
          <a:endParaRPr lang="en-US"/>
        </a:p>
      </dgm:t>
    </dgm:pt>
    <dgm:pt modelId="{C7593F76-5B56-4E2E-A925-8DE21605D0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Ready for deployment across multiple industries.</a:t>
          </a:r>
        </a:p>
      </dgm:t>
    </dgm:pt>
    <dgm:pt modelId="{00E94042-59F3-45A6-8894-D1486EF52E4D}" cxnId="{3A99B0F8-31E8-4181-A998-C32C2DDD65CE}" type="parTrans">
      <dgm:prSet/>
      <dgm:spPr/>
      <dgm:t>
        <a:bodyPr/>
        <a:lstStyle/>
        <a:p>
          <a:endParaRPr lang="en-US"/>
        </a:p>
      </dgm:t>
    </dgm:pt>
    <dgm:pt modelId="{6D75BF9C-CD0D-4661-8C43-B1F5FA1CB545}" cxnId="{3A99B0F8-31E8-4181-A998-C32C2DDD65CE}" type="sibTrans">
      <dgm:prSet/>
      <dgm:spPr/>
      <dgm:t>
        <a:bodyPr/>
        <a:lstStyle/>
        <a:p>
          <a:endParaRPr lang="en-US"/>
        </a:p>
      </dgm:t>
    </dgm:pt>
    <dgm:pt modelId="{613B66B0-A482-4958-BC5B-327D8E7F8A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Questions &amp; feedback welcome!</a:t>
          </a:r>
        </a:p>
      </dgm:t>
    </dgm:pt>
    <dgm:pt modelId="{4A272304-E86E-4734-ABF1-E2B5C89D991D}" cxnId="{A0A11947-8EF7-49C1-B4C4-C65FA6F6AA6B}" type="parTrans">
      <dgm:prSet/>
      <dgm:spPr/>
      <dgm:t>
        <a:bodyPr/>
        <a:lstStyle/>
        <a:p>
          <a:endParaRPr lang="en-US"/>
        </a:p>
      </dgm:t>
    </dgm:pt>
    <dgm:pt modelId="{C64EEA0C-93C5-47AE-A92C-C3F54DB08C34}" cxnId="{A0A11947-8EF7-49C1-B4C4-C65FA6F6AA6B}" type="sibTrans">
      <dgm:prSet/>
      <dgm:spPr/>
      <dgm:t>
        <a:bodyPr/>
        <a:lstStyle/>
        <a:p>
          <a:endParaRPr lang="en-US"/>
        </a:p>
      </dgm:t>
    </dgm:pt>
    <dgm:pt modelId="{8AD012BE-9DA4-4874-8064-B347E6BF9419}" type="pres">
      <dgm:prSet presAssocID="{6A111C46-E9AB-4D08-A304-C4CBCF2C535C}" presName="root" presStyleCnt="0">
        <dgm:presLayoutVars>
          <dgm:dir/>
          <dgm:resizeHandles val="exact"/>
        </dgm:presLayoutVars>
      </dgm:prSet>
      <dgm:spPr/>
    </dgm:pt>
    <dgm:pt modelId="{94F99579-35DA-4C14-9D94-B60BA8CB2C58}" type="pres">
      <dgm:prSet presAssocID="{52A3B9F3-1CDA-47D4-BF68-66CAD1A73D52}" presName="compNode" presStyleCnt="0"/>
      <dgm:spPr/>
    </dgm:pt>
    <dgm:pt modelId="{797AD60B-D88C-4103-81D5-DDCCD0FA1EE8}" type="pres">
      <dgm:prSet presAssocID="{52A3B9F3-1CDA-47D4-BF68-66CAD1A73D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A16A68FE-2C15-42EC-93D9-233D27272741}" type="pres">
      <dgm:prSet presAssocID="{52A3B9F3-1CDA-47D4-BF68-66CAD1A73D52}" presName="spaceRect" presStyleCnt="0"/>
      <dgm:spPr/>
    </dgm:pt>
    <dgm:pt modelId="{3FBECCFF-819B-4FB8-B8E7-10B092C1CA4E}" type="pres">
      <dgm:prSet presAssocID="{52A3B9F3-1CDA-47D4-BF68-66CAD1A73D52}" presName="textRect" presStyleLbl="revTx" presStyleIdx="0" presStyleCnt="4">
        <dgm:presLayoutVars>
          <dgm:chMax val="1"/>
          <dgm:chPref val="1"/>
        </dgm:presLayoutVars>
      </dgm:prSet>
      <dgm:spPr/>
    </dgm:pt>
    <dgm:pt modelId="{9E759810-9C19-4528-AE9C-166EFE86717A}" type="pres">
      <dgm:prSet presAssocID="{640D0296-746C-4E3A-AF85-7820D238BA58}" presName="sibTrans" presStyleCnt="0"/>
      <dgm:spPr/>
    </dgm:pt>
    <dgm:pt modelId="{3F316D59-ECC7-42DA-B3D1-D54DE11E6A9E}" type="pres">
      <dgm:prSet presAssocID="{DC153ACF-FAA6-481F-A9E9-9DAA833CC6F7}" presName="compNode" presStyleCnt="0"/>
      <dgm:spPr/>
    </dgm:pt>
    <dgm:pt modelId="{1B081739-C232-4B7F-BEBF-00731A95BF54}" type="pres">
      <dgm:prSet presAssocID="{DC153ACF-FAA6-481F-A9E9-9DAA833CC6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EBE24724-C0B4-47D6-95C4-57CFB4A28975}" type="pres">
      <dgm:prSet presAssocID="{DC153ACF-FAA6-481F-A9E9-9DAA833CC6F7}" presName="spaceRect" presStyleCnt="0"/>
      <dgm:spPr/>
    </dgm:pt>
    <dgm:pt modelId="{0F43EBEF-6B71-47BB-A276-69CD5FAEB7B1}" type="pres">
      <dgm:prSet presAssocID="{DC153ACF-FAA6-481F-A9E9-9DAA833CC6F7}" presName="textRect" presStyleLbl="revTx" presStyleIdx="1" presStyleCnt="4">
        <dgm:presLayoutVars>
          <dgm:chMax val="1"/>
          <dgm:chPref val="1"/>
        </dgm:presLayoutVars>
      </dgm:prSet>
      <dgm:spPr/>
    </dgm:pt>
    <dgm:pt modelId="{6E38E42A-180B-4E0C-9CB7-877CDC27C937}" type="pres">
      <dgm:prSet presAssocID="{9F419EA5-0A78-4158-A7A5-F57D771D67F6}" presName="sibTrans" presStyleCnt="0"/>
      <dgm:spPr/>
    </dgm:pt>
    <dgm:pt modelId="{A47DCF99-39D9-463C-BFEE-1A7AE75B3BCC}" type="pres">
      <dgm:prSet presAssocID="{C7593F76-5B56-4E2E-A925-8DE21605D0E2}" presName="compNode" presStyleCnt="0"/>
      <dgm:spPr/>
    </dgm:pt>
    <dgm:pt modelId="{95C4FF67-24E4-4160-860B-9DA3F93E20E5}" type="pres">
      <dgm:prSet presAssocID="{C7593F76-5B56-4E2E-A925-8DE21605D0E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313F3219-7E49-46CB-B9E2-742AE7AEEB1D}" type="pres">
      <dgm:prSet presAssocID="{C7593F76-5B56-4E2E-A925-8DE21605D0E2}" presName="spaceRect" presStyleCnt="0"/>
      <dgm:spPr/>
    </dgm:pt>
    <dgm:pt modelId="{0E63E3C7-E2CE-467A-AC01-2C37654A6335}" type="pres">
      <dgm:prSet presAssocID="{C7593F76-5B56-4E2E-A925-8DE21605D0E2}" presName="textRect" presStyleLbl="revTx" presStyleIdx="2" presStyleCnt="4">
        <dgm:presLayoutVars>
          <dgm:chMax val="1"/>
          <dgm:chPref val="1"/>
        </dgm:presLayoutVars>
      </dgm:prSet>
      <dgm:spPr/>
    </dgm:pt>
    <dgm:pt modelId="{0F724E9E-92CE-416C-9F79-CF0F4D7E5DA3}" type="pres">
      <dgm:prSet presAssocID="{6D75BF9C-CD0D-4661-8C43-B1F5FA1CB545}" presName="sibTrans" presStyleCnt="0"/>
      <dgm:spPr/>
    </dgm:pt>
    <dgm:pt modelId="{E29BD4FE-1425-4E90-A9DC-CA26F19E6099}" type="pres">
      <dgm:prSet presAssocID="{613B66B0-A482-4958-BC5B-327D8E7F8A02}" presName="compNode" presStyleCnt="0"/>
      <dgm:spPr/>
    </dgm:pt>
    <dgm:pt modelId="{70C3DE60-20E3-43C6-9F1B-757726B4583C}" type="pres">
      <dgm:prSet presAssocID="{613B66B0-A482-4958-BC5B-327D8E7F8A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5D5A9A47-E5F1-4FF9-A389-6101D56FDADB}" type="pres">
      <dgm:prSet presAssocID="{613B66B0-A482-4958-BC5B-327D8E7F8A02}" presName="spaceRect" presStyleCnt="0"/>
      <dgm:spPr/>
    </dgm:pt>
    <dgm:pt modelId="{C2E724E5-B379-45E1-A35A-8063B6B206E1}" type="pres">
      <dgm:prSet presAssocID="{613B66B0-A482-4958-BC5B-327D8E7F8A0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05AB50E-2D62-48FD-BBC5-DFCE7EAB69A0}" type="presOf" srcId="{DC153ACF-FAA6-481F-A9E9-9DAA833CC6F7}" destId="{0F43EBEF-6B71-47BB-A276-69CD5FAEB7B1}" srcOrd="0" destOrd="0" presId="urn:microsoft.com/office/officeart/2018/2/layout/IconLabelList#1"/>
    <dgm:cxn modelId="{762A8111-E9A6-48D0-AEFF-5B5194FD5DD0}" type="presOf" srcId="{6A111C46-E9AB-4D08-A304-C4CBCF2C535C}" destId="{8AD012BE-9DA4-4874-8064-B347E6BF9419}" srcOrd="0" destOrd="0" presId="urn:microsoft.com/office/officeart/2018/2/layout/IconLabelList#1"/>
    <dgm:cxn modelId="{C3CAAC13-9B59-4D8A-B2C7-7F1F02AA4EE3}" type="presOf" srcId="{613B66B0-A482-4958-BC5B-327D8E7F8A02}" destId="{C2E724E5-B379-45E1-A35A-8063B6B206E1}" srcOrd="0" destOrd="0" presId="urn:microsoft.com/office/officeart/2018/2/layout/IconLabelList#1"/>
    <dgm:cxn modelId="{19742D2B-0781-4A69-9EDE-2C0603B9EA8D}" srcId="{6A111C46-E9AB-4D08-A304-C4CBCF2C535C}" destId="{52A3B9F3-1CDA-47D4-BF68-66CAD1A73D52}" srcOrd="0" destOrd="0" parTransId="{D2432C22-C17E-4AA8-BB4A-AA6ABE88980B}" sibTransId="{640D0296-746C-4E3A-AF85-7820D238BA58}"/>
    <dgm:cxn modelId="{ECC70236-6134-463B-80B7-A01594F6BCBB}" type="presOf" srcId="{C7593F76-5B56-4E2E-A925-8DE21605D0E2}" destId="{0E63E3C7-E2CE-467A-AC01-2C37654A6335}" srcOrd="0" destOrd="0" presId="urn:microsoft.com/office/officeart/2018/2/layout/IconLabelList#1"/>
    <dgm:cxn modelId="{A0A11947-8EF7-49C1-B4C4-C65FA6F6AA6B}" srcId="{6A111C46-E9AB-4D08-A304-C4CBCF2C535C}" destId="{613B66B0-A482-4958-BC5B-327D8E7F8A02}" srcOrd="3" destOrd="0" parTransId="{4A272304-E86E-4734-ABF1-E2B5C89D991D}" sibTransId="{C64EEA0C-93C5-47AE-A92C-C3F54DB08C34}"/>
    <dgm:cxn modelId="{C344DC88-AB25-4BEB-A479-F2F7D65A10F6}" type="presOf" srcId="{52A3B9F3-1CDA-47D4-BF68-66CAD1A73D52}" destId="{3FBECCFF-819B-4FB8-B8E7-10B092C1CA4E}" srcOrd="0" destOrd="0" presId="urn:microsoft.com/office/officeart/2018/2/layout/IconLabelList#1"/>
    <dgm:cxn modelId="{338B14D8-4843-4A57-9FF4-5A6AE9C23815}" srcId="{6A111C46-E9AB-4D08-A304-C4CBCF2C535C}" destId="{DC153ACF-FAA6-481F-A9E9-9DAA833CC6F7}" srcOrd="1" destOrd="0" parTransId="{D763B567-2683-4DAB-B15B-AA9024815E45}" sibTransId="{9F419EA5-0A78-4158-A7A5-F57D771D67F6}"/>
    <dgm:cxn modelId="{3A99B0F8-31E8-4181-A998-C32C2DDD65CE}" srcId="{6A111C46-E9AB-4D08-A304-C4CBCF2C535C}" destId="{C7593F76-5B56-4E2E-A925-8DE21605D0E2}" srcOrd="2" destOrd="0" parTransId="{00E94042-59F3-45A6-8894-D1486EF52E4D}" sibTransId="{6D75BF9C-CD0D-4661-8C43-B1F5FA1CB545}"/>
    <dgm:cxn modelId="{A483E8C5-9D38-4067-BFD0-047AD883D246}" type="presParOf" srcId="{8AD012BE-9DA4-4874-8064-B347E6BF9419}" destId="{94F99579-35DA-4C14-9D94-B60BA8CB2C58}" srcOrd="0" destOrd="0" presId="urn:microsoft.com/office/officeart/2018/2/layout/IconLabelList#1"/>
    <dgm:cxn modelId="{4F8721ED-501B-4B4E-901F-FFCE5B327328}" type="presParOf" srcId="{94F99579-35DA-4C14-9D94-B60BA8CB2C58}" destId="{797AD60B-D88C-4103-81D5-DDCCD0FA1EE8}" srcOrd="0" destOrd="0" presId="urn:microsoft.com/office/officeart/2018/2/layout/IconLabelList#1"/>
    <dgm:cxn modelId="{E6EF7345-DA7B-46B4-AC8A-7B8BBD56322A}" type="presParOf" srcId="{94F99579-35DA-4C14-9D94-B60BA8CB2C58}" destId="{A16A68FE-2C15-42EC-93D9-233D27272741}" srcOrd="1" destOrd="0" presId="urn:microsoft.com/office/officeart/2018/2/layout/IconLabelList#1"/>
    <dgm:cxn modelId="{C9449E61-6A55-4467-97A3-7F5F9A9497CA}" type="presParOf" srcId="{94F99579-35DA-4C14-9D94-B60BA8CB2C58}" destId="{3FBECCFF-819B-4FB8-B8E7-10B092C1CA4E}" srcOrd="2" destOrd="0" presId="urn:microsoft.com/office/officeart/2018/2/layout/IconLabelList#1"/>
    <dgm:cxn modelId="{A7F06661-396B-4A93-938A-91A36599F45A}" type="presParOf" srcId="{8AD012BE-9DA4-4874-8064-B347E6BF9419}" destId="{9E759810-9C19-4528-AE9C-166EFE86717A}" srcOrd="1" destOrd="0" presId="urn:microsoft.com/office/officeart/2018/2/layout/IconLabelList#1"/>
    <dgm:cxn modelId="{950B9863-E7DE-4845-99D9-08B5C5DE4BA7}" type="presParOf" srcId="{8AD012BE-9DA4-4874-8064-B347E6BF9419}" destId="{3F316D59-ECC7-42DA-B3D1-D54DE11E6A9E}" srcOrd="2" destOrd="0" presId="urn:microsoft.com/office/officeart/2018/2/layout/IconLabelList#1"/>
    <dgm:cxn modelId="{593F8D40-0695-4962-B848-E7B2798A1B1B}" type="presParOf" srcId="{3F316D59-ECC7-42DA-B3D1-D54DE11E6A9E}" destId="{1B081739-C232-4B7F-BEBF-00731A95BF54}" srcOrd="0" destOrd="0" presId="urn:microsoft.com/office/officeart/2018/2/layout/IconLabelList#1"/>
    <dgm:cxn modelId="{D28AC6FB-9AC1-4935-853C-1E900D240E5F}" type="presParOf" srcId="{3F316D59-ECC7-42DA-B3D1-D54DE11E6A9E}" destId="{EBE24724-C0B4-47D6-95C4-57CFB4A28975}" srcOrd="1" destOrd="0" presId="urn:microsoft.com/office/officeart/2018/2/layout/IconLabelList#1"/>
    <dgm:cxn modelId="{3FCAFB44-8197-4B14-9182-C9B7B5C9ED5F}" type="presParOf" srcId="{3F316D59-ECC7-42DA-B3D1-D54DE11E6A9E}" destId="{0F43EBEF-6B71-47BB-A276-69CD5FAEB7B1}" srcOrd="2" destOrd="0" presId="urn:microsoft.com/office/officeart/2018/2/layout/IconLabelList#1"/>
    <dgm:cxn modelId="{674161CA-8C97-4534-8D8C-7333D4DC16FB}" type="presParOf" srcId="{8AD012BE-9DA4-4874-8064-B347E6BF9419}" destId="{6E38E42A-180B-4E0C-9CB7-877CDC27C937}" srcOrd="3" destOrd="0" presId="urn:microsoft.com/office/officeart/2018/2/layout/IconLabelList#1"/>
    <dgm:cxn modelId="{A1AFD7D5-2F2D-4696-AC67-5E11D7D16A77}" type="presParOf" srcId="{8AD012BE-9DA4-4874-8064-B347E6BF9419}" destId="{A47DCF99-39D9-463C-BFEE-1A7AE75B3BCC}" srcOrd="4" destOrd="0" presId="urn:microsoft.com/office/officeart/2018/2/layout/IconLabelList#1"/>
    <dgm:cxn modelId="{25DFE5CD-5979-4616-AD74-387E36EBE509}" type="presParOf" srcId="{A47DCF99-39D9-463C-BFEE-1A7AE75B3BCC}" destId="{95C4FF67-24E4-4160-860B-9DA3F93E20E5}" srcOrd="0" destOrd="0" presId="urn:microsoft.com/office/officeart/2018/2/layout/IconLabelList#1"/>
    <dgm:cxn modelId="{6E51D319-833B-4576-9AF9-1B7250C91AB6}" type="presParOf" srcId="{A47DCF99-39D9-463C-BFEE-1A7AE75B3BCC}" destId="{313F3219-7E49-46CB-B9E2-742AE7AEEB1D}" srcOrd="1" destOrd="0" presId="urn:microsoft.com/office/officeart/2018/2/layout/IconLabelList#1"/>
    <dgm:cxn modelId="{D5D6DC9F-6ABC-4868-A1F2-3EC618230039}" type="presParOf" srcId="{A47DCF99-39D9-463C-BFEE-1A7AE75B3BCC}" destId="{0E63E3C7-E2CE-467A-AC01-2C37654A6335}" srcOrd="2" destOrd="0" presId="urn:microsoft.com/office/officeart/2018/2/layout/IconLabelList#1"/>
    <dgm:cxn modelId="{DA907460-7722-4E9D-8242-4AC6E69FF39A}" type="presParOf" srcId="{8AD012BE-9DA4-4874-8064-B347E6BF9419}" destId="{0F724E9E-92CE-416C-9F79-CF0F4D7E5DA3}" srcOrd="5" destOrd="0" presId="urn:microsoft.com/office/officeart/2018/2/layout/IconLabelList#1"/>
    <dgm:cxn modelId="{D559910C-274C-41D2-A60B-E68413D64B65}" type="presParOf" srcId="{8AD012BE-9DA4-4874-8064-B347E6BF9419}" destId="{E29BD4FE-1425-4E90-A9DC-CA26F19E6099}" srcOrd="6" destOrd="0" presId="urn:microsoft.com/office/officeart/2018/2/layout/IconLabelList#1"/>
    <dgm:cxn modelId="{855A7FEA-E77C-45C4-8A4F-29161C0C8675}" type="presParOf" srcId="{E29BD4FE-1425-4E90-A9DC-CA26F19E6099}" destId="{70C3DE60-20E3-43C6-9F1B-757726B4583C}" srcOrd="0" destOrd="0" presId="urn:microsoft.com/office/officeart/2018/2/layout/IconLabelList#1"/>
    <dgm:cxn modelId="{71C6FD6C-922E-40E4-93E8-E09EE4A84AD4}" type="presParOf" srcId="{E29BD4FE-1425-4E90-A9DC-CA26F19E6099}" destId="{5D5A9A47-E5F1-4FF9-A389-6101D56FDADB}" srcOrd="1" destOrd="0" presId="urn:microsoft.com/office/officeart/2018/2/layout/IconLabelList#1"/>
    <dgm:cxn modelId="{421215E9-64F3-4AD1-A0FF-0CB9277A291B}" type="presParOf" srcId="{E29BD4FE-1425-4E90-A9DC-CA26F19E6099}" destId="{C2E724E5-B379-45E1-A35A-8063B6B206E1}" srcOrd="2" destOrd="0" presId="urn:microsoft.com/office/officeart/2018/2/layout/IconLabelList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740553" cy="3653941"/>
        <a:chOff x="0" y="0"/>
        <a:chExt cx="6740553" cy="3653941"/>
      </a:xfrm>
    </dsp:grpSpPr>
    <dsp:sp modelId="{4F17FBE1-A5D8-48AC-95A1-B4144B9103C2}">
      <dsp:nvSpPr>
        <dsp:cNvPr id="3" name="Oval 2"/>
        <dsp:cNvSpPr/>
      </dsp:nvSpPr>
      <dsp:spPr bwMode="white">
        <a:xfrm>
          <a:off x="606436" y="-495648"/>
          <a:ext cx="1890235" cy="1890235"/>
        </a:xfrm>
        <a:prstGeom prst="ellipse">
          <a:avLst/>
        </a:prstGeom>
      </dsp:spPr>
      <dsp:style>
        <a:lnRef idx="0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/>
      </dsp:style>
      <dsp:txXfrm>
        <a:off x="606436" y="-495648"/>
        <a:ext cx="1890235" cy="1890235"/>
      </dsp:txXfrm>
    </dsp:sp>
    <dsp:sp modelId="{F3133AB2-39AF-4359-875E-B2B89EDE4B6A}">
      <dsp:nvSpPr>
        <dsp:cNvPr id="4" name="Rectangles 3"/>
        <dsp:cNvSpPr/>
      </dsp:nvSpPr>
      <dsp:spPr bwMode="white">
        <a:xfrm>
          <a:off x="1009273" y="-92811"/>
          <a:ext cx="1084561" cy="1084561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1009273" y="-92811"/>
        <a:ext cx="1084561" cy="1084561"/>
      </dsp:txXfrm>
    </dsp:sp>
    <dsp:sp modelId="{A7701D77-B876-4DB9-8E4C-FEDCA2CBF945}">
      <dsp:nvSpPr>
        <dsp:cNvPr id="5" name="Rectangles 4"/>
        <dsp:cNvSpPr/>
      </dsp:nvSpPr>
      <dsp:spPr bwMode="white">
        <a:xfrm>
          <a:off x="2180" y="1983348"/>
          <a:ext cx="3098745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LOCAL AI ASSISTANT runs entirely local.</a:t>
          </a:r>
          <a:endParaRPr>
            <a:solidFill>
              <a:schemeClr val="tx1"/>
            </a:solidFill>
          </a:endParaRPr>
        </a:p>
      </dsp:txBody>
      <dsp:txXfrm>
        <a:off x="2180" y="1983348"/>
        <a:ext cx="3098745" cy="720000"/>
      </dsp:txXfrm>
    </dsp:sp>
    <dsp:sp modelId="{9C46DEFA-EC97-4851-9E6E-BF7FAE577339}">
      <dsp:nvSpPr>
        <dsp:cNvPr id="6" name="Oval 5"/>
        <dsp:cNvSpPr/>
      </dsp:nvSpPr>
      <dsp:spPr bwMode="white">
        <a:xfrm>
          <a:off x="4247462" y="-495648"/>
          <a:ext cx="1890235" cy="1890235"/>
        </a:xfrm>
        <a:prstGeom prst="ellipse">
          <a:avLst/>
        </a:prstGeom>
      </dsp:spPr>
      <dsp:style>
        <a:lnRef idx="0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/>
      </dsp:style>
      <dsp:txXfrm>
        <a:off x="4247462" y="-495648"/>
        <a:ext cx="1890235" cy="1890235"/>
      </dsp:txXfrm>
    </dsp:sp>
    <dsp:sp modelId="{A5567271-8913-4A09-BAD0-416B253ED78D}">
      <dsp:nvSpPr>
        <dsp:cNvPr id="7" name="Rectangles 6"/>
        <dsp:cNvSpPr/>
      </dsp:nvSpPr>
      <dsp:spPr bwMode="white">
        <a:xfrm>
          <a:off x="4650299" y="-92811"/>
          <a:ext cx="1084561" cy="1084561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4650299" y="-92811"/>
        <a:ext cx="1084561" cy="1084561"/>
      </dsp:txXfrm>
    </dsp:sp>
    <dsp:sp modelId="{DF3D5058-EC91-4947-A77E-368E069D850D}">
      <dsp:nvSpPr>
        <dsp:cNvPr id="8" name="Rectangles 7"/>
        <dsp:cNvSpPr/>
      </dsp:nvSpPr>
      <dsp:spPr bwMode="white">
        <a:xfrm>
          <a:off x="3643206" y="1983348"/>
          <a:ext cx="3098745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Built with Open WebUI, Ollama, and Qwen3.</a:t>
          </a:r>
          <a:endParaRPr>
            <a:solidFill>
              <a:schemeClr val="tx1"/>
            </a:solidFill>
          </a:endParaRPr>
        </a:p>
      </dsp:txBody>
      <dsp:txXfrm>
        <a:off x="3643206" y="1983348"/>
        <a:ext cx="3098745" cy="720000"/>
      </dsp:txXfrm>
    </dsp:sp>
    <dsp:sp modelId="{1B6F8364-757F-4336-AA54-73F3824F1830}">
      <dsp:nvSpPr>
        <dsp:cNvPr id="9" name="Oval 8"/>
        <dsp:cNvSpPr/>
      </dsp:nvSpPr>
      <dsp:spPr bwMode="white">
        <a:xfrm>
          <a:off x="606436" y="950593"/>
          <a:ext cx="1890235" cy="1890235"/>
        </a:xfrm>
        <a:prstGeom prst="ellipse">
          <a:avLst/>
        </a:prstGeom>
      </dsp:spPr>
      <dsp:style>
        <a:lnRef idx="0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/>
      </dsp:style>
      <dsp:txXfrm>
        <a:off x="606436" y="950593"/>
        <a:ext cx="1890235" cy="1890235"/>
      </dsp:txXfrm>
    </dsp:sp>
    <dsp:sp modelId="{2B8A12F9-9E43-4B85-8EAC-4D18F7CF8027}">
      <dsp:nvSpPr>
        <dsp:cNvPr id="10" name="Rectangles 9"/>
        <dsp:cNvSpPr/>
      </dsp:nvSpPr>
      <dsp:spPr bwMode="white">
        <a:xfrm>
          <a:off x="1009273" y="1353430"/>
          <a:ext cx="1084561" cy="1084561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1009273" y="1353430"/>
        <a:ext cx="1084561" cy="1084561"/>
      </dsp:txXfrm>
    </dsp:sp>
    <dsp:sp modelId="{93D6D578-9606-469C-856B-7E2F51695D44}">
      <dsp:nvSpPr>
        <dsp:cNvPr id="11" name="Rectangles 10"/>
        <dsp:cNvSpPr/>
      </dsp:nvSpPr>
      <dsp:spPr bwMode="white">
        <a:xfrm>
          <a:off x="2180" y="3429589"/>
          <a:ext cx="3098745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Includes industry-specific prompt templates.</a:t>
          </a:r>
          <a:endParaRPr>
            <a:solidFill>
              <a:schemeClr val="tx1"/>
            </a:solidFill>
          </a:endParaRPr>
        </a:p>
      </dsp:txBody>
      <dsp:txXfrm>
        <a:off x="2180" y="3429589"/>
        <a:ext cx="3098745" cy="720000"/>
      </dsp:txXfrm>
    </dsp:sp>
    <dsp:sp modelId="{A77EC118-076B-42E8-A387-E57234095BFF}">
      <dsp:nvSpPr>
        <dsp:cNvPr id="12" name="Oval 11"/>
        <dsp:cNvSpPr/>
      </dsp:nvSpPr>
      <dsp:spPr bwMode="white">
        <a:xfrm>
          <a:off x="4247462" y="950593"/>
          <a:ext cx="1890235" cy="1890235"/>
        </a:xfrm>
        <a:prstGeom prst="ellipse">
          <a:avLst/>
        </a:prstGeom>
      </dsp:spPr>
      <dsp:style>
        <a:lnRef idx="0">
          <a:schemeClr val="lt1">
            <a:alpha val="0"/>
          </a:schemeClr>
        </a:lnRef>
        <a:fillRef idx="1">
          <a:schemeClr val="accent5"/>
        </a:fillRef>
        <a:effectRef idx="0">
          <a:scrgbClr r="0" g="0" b="0"/>
        </a:effectRef>
        <a:fontRef idx="minor"/>
      </dsp:style>
      <dsp:txXfrm>
        <a:off x="4247462" y="950593"/>
        <a:ext cx="1890235" cy="1890235"/>
      </dsp:txXfrm>
    </dsp:sp>
    <dsp:sp modelId="{62F7A1CD-E3BB-414F-9FBC-B95CF91879EF}">
      <dsp:nvSpPr>
        <dsp:cNvPr id="13" name="Rectangles 12"/>
        <dsp:cNvSpPr/>
      </dsp:nvSpPr>
      <dsp:spPr bwMode="white">
        <a:xfrm>
          <a:off x="4650299" y="1353430"/>
          <a:ext cx="1084561" cy="1084561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4650299" y="1353430"/>
        <a:ext cx="1084561" cy="1084561"/>
      </dsp:txXfrm>
    </dsp:sp>
    <dsp:sp modelId="{97399C06-6E91-4D0D-8E84-9F0A44D800B6}">
      <dsp:nvSpPr>
        <dsp:cNvPr id="14" name="Rectangles 13"/>
        <dsp:cNvSpPr/>
      </dsp:nvSpPr>
      <dsp:spPr bwMode="white">
        <a:xfrm>
          <a:off x="3643206" y="3429589"/>
          <a:ext cx="3098745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Deployed on user hardware with full support.</a:t>
          </a:r>
          <a:endParaRPr>
            <a:solidFill>
              <a:schemeClr val="tx1"/>
            </a:solidFill>
          </a:endParaRPr>
        </a:p>
      </dsp:txBody>
      <dsp:txXfrm>
        <a:off x="3643206" y="3429589"/>
        <a:ext cx="309874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740553" cy="3653941"/>
        <a:chOff x="0" y="0"/>
        <a:chExt cx="6740553" cy="3653941"/>
      </a:xfrm>
    </dsp:grpSpPr>
    <dsp:sp modelId="{5FD39B3B-0D2D-4139-830E-CE97130D5E01}">
      <dsp:nvSpPr>
        <dsp:cNvPr id="3" name="Rounded Rectangle 2"/>
        <dsp:cNvSpPr/>
      </dsp:nvSpPr>
      <dsp:spPr bwMode="white">
        <a:xfrm>
          <a:off x="0" y="0"/>
          <a:ext cx="5392442" cy="803867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Small business owners needing AI-driven automation.</a:t>
          </a:r>
        </a:p>
      </dsp:txBody>
      <dsp:txXfrm>
        <a:off x="0" y="0"/>
        <a:ext cx="5392442" cy="803867"/>
      </dsp:txXfrm>
    </dsp:sp>
    <dsp:sp modelId="{F9A00205-C583-4D2D-A347-B42E0DB8992E}">
      <dsp:nvSpPr>
        <dsp:cNvPr id="4" name="Rounded Rectangle 3"/>
        <dsp:cNvSpPr/>
      </dsp:nvSpPr>
      <dsp:spPr bwMode="white">
        <a:xfrm>
          <a:off x="451617" y="950025"/>
          <a:ext cx="5392442" cy="803867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3"/>
        </a:fillRef>
        <a:effectRef idx="2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Industry professionals seeking localized AI.</a:t>
          </a:r>
        </a:p>
      </dsp:txBody>
      <dsp:txXfrm>
        <a:off x="451617" y="950025"/>
        <a:ext cx="5392442" cy="803867"/>
      </dsp:txXfrm>
    </dsp:sp>
    <dsp:sp modelId="{5416411D-3F32-46FB-8E1F-3896310099F7}">
      <dsp:nvSpPr>
        <dsp:cNvPr id="5" name="Rounded Rectangle 4"/>
        <dsp:cNvSpPr/>
      </dsp:nvSpPr>
      <dsp:spPr bwMode="white">
        <a:xfrm>
          <a:off x="896494" y="1900049"/>
          <a:ext cx="5392442" cy="803867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/>
        </a:fillRef>
        <a:effectRef idx="2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Non-technical users preferring plug-and-play solutions.</a:t>
          </a:r>
        </a:p>
      </dsp:txBody>
      <dsp:txXfrm>
        <a:off x="896494" y="1900049"/>
        <a:ext cx="5392442" cy="803867"/>
      </dsp:txXfrm>
    </dsp:sp>
    <dsp:sp modelId="{FC8DC38C-7418-4301-8118-D2118AB0AE11}">
      <dsp:nvSpPr>
        <dsp:cNvPr id="6" name="Rounded Rectangle 5"/>
        <dsp:cNvSpPr/>
      </dsp:nvSpPr>
      <dsp:spPr bwMode="white">
        <a:xfrm>
          <a:off x="1348111" y="2850074"/>
          <a:ext cx="5392442" cy="803867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5"/>
        </a:fillRef>
        <a:effectRef idx="2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Examples: tutors, agencies, restaurants, legal offices.</a:t>
          </a:r>
        </a:p>
      </dsp:txBody>
      <dsp:txXfrm>
        <a:off x="1348111" y="2850074"/>
        <a:ext cx="5392442" cy="803867"/>
      </dsp:txXfrm>
    </dsp:sp>
    <dsp:sp modelId="{95B32937-99DE-447B-BE94-14EC415B4353}">
      <dsp:nvSpPr>
        <dsp:cNvPr id="7" name="Down Arrow 6"/>
        <dsp:cNvSpPr/>
      </dsp:nvSpPr>
      <dsp:spPr bwMode="white">
        <a:xfrm>
          <a:off x="4869929" y="615689"/>
          <a:ext cx="522514" cy="522514"/>
        </a:xfrm>
        <a:prstGeom prst="downArrow">
          <a:avLst>
            <a:gd name="adj1" fmla="val 55000"/>
            <a:gd name="adj2" fmla="val 45000"/>
          </a:avLst>
        </a:prstGeom>
      </dsp:spPr>
      <dsp:style>
        <a:lnRef idx="1">
          <a:schemeClr val="accent2">
            <a:tint val="40000"/>
            <a:alpha val="90000"/>
          </a:schemeClr>
        </a:lnRef>
        <a:fillRef idx="1">
          <a:schemeClr val="accent2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lIns="25400" tIns="25400" rIns="25400" bIns="2540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4869929" y="615689"/>
        <a:ext cx="522514" cy="522514"/>
      </dsp:txXfrm>
    </dsp:sp>
    <dsp:sp modelId="{0152F0A6-6008-48CE-B95C-0021DD6EF3C5}">
      <dsp:nvSpPr>
        <dsp:cNvPr id="8" name="Down Arrow 7"/>
        <dsp:cNvSpPr/>
      </dsp:nvSpPr>
      <dsp:spPr bwMode="white">
        <a:xfrm>
          <a:off x="5321546" y="1565714"/>
          <a:ext cx="522514" cy="522514"/>
        </a:xfrm>
        <a:prstGeom prst="downArrow">
          <a:avLst>
            <a:gd name="adj1" fmla="val 55000"/>
            <a:gd name="adj2" fmla="val 45000"/>
          </a:avLst>
        </a:prstGeom>
      </dsp:spPr>
      <dsp:style>
        <a:lnRef idx="1">
          <a:schemeClr val="accent3">
            <a:tint val="40000"/>
            <a:alpha val="90000"/>
          </a:schemeClr>
        </a:lnRef>
        <a:fillRef idx="1">
          <a:schemeClr val="accent3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lIns="25400" tIns="25400" rIns="25400" bIns="2540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5321546" y="1565714"/>
        <a:ext cx="522514" cy="522514"/>
      </dsp:txXfrm>
    </dsp:sp>
    <dsp:sp modelId="{76C49988-AC59-4D4F-8959-A151ED8C8027}">
      <dsp:nvSpPr>
        <dsp:cNvPr id="9" name="Down Arrow 8"/>
        <dsp:cNvSpPr/>
      </dsp:nvSpPr>
      <dsp:spPr bwMode="white">
        <a:xfrm>
          <a:off x="5766422" y="2515738"/>
          <a:ext cx="522514" cy="522514"/>
        </a:xfrm>
        <a:prstGeom prst="downArrow">
          <a:avLst>
            <a:gd name="adj1" fmla="val 55000"/>
            <a:gd name="adj2" fmla="val 45000"/>
          </a:avLst>
        </a:prstGeom>
      </dsp:spPr>
      <dsp:style>
        <a:lnRef idx="1">
          <a:schemeClr val="accent4">
            <a:tint val="40000"/>
            <a:alpha val="90000"/>
          </a:schemeClr>
        </a:lnRef>
        <a:fillRef idx="1">
          <a:schemeClr val="accent4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lIns="25400" tIns="25400" rIns="25400" bIns="2540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5766422" y="2515738"/>
        <a:ext cx="522514" cy="522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124159" cy="5264779"/>
        <a:chOff x="0" y="0"/>
        <a:chExt cx="5124159" cy="5264779"/>
      </a:xfrm>
    </dsp:grpSpPr>
    <dsp:sp modelId="{086CBE1A-9764-4C90-B811-521C8B522749}">
      <dsp:nvSpPr>
        <dsp:cNvPr id="3" name="Rounded Rectangle 2"/>
        <dsp:cNvSpPr/>
      </dsp:nvSpPr>
      <dsp:spPr bwMode="white">
        <a:xfrm>
          <a:off x="0" y="159092"/>
          <a:ext cx="5124159" cy="159702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Starter ($499</a:t>
          </a:r>
          <a:r>
            <a:rPr lang="en-US"/>
            <a:t>): 2-3models</a:t>
          </a:r>
          <a:r>
            <a:rPr lang="en-US" dirty="0"/>
            <a:t>, 10 Custom prompts, CSV analysis.</a:t>
          </a:r>
        </a:p>
      </dsp:txBody>
      <dsp:txXfrm>
        <a:off x="0" y="159092"/>
        <a:ext cx="5124159" cy="1597025"/>
      </dsp:txXfrm>
    </dsp:sp>
    <dsp:sp modelId="{7D38C9B1-867D-4BC6-855F-6ADA4A03D487}">
      <dsp:nvSpPr>
        <dsp:cNvPr id="4" name="Rounded Rectangle 3"/>
        <dsp:cNvSpPr/>
      </dsp:nvSpPr>
      <dsp:spPr bwMode="white">
        <a:xfrm>
          <a:off x="0" y="1833877"/>
          <a:ext cx="5124159" cy="159702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240000"/>
            <a:satOff val="-24117"/>
            <a:lumOff val="-587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Growth ($999): &gt;10 Templates, Analytics, Dashboards, Fine tuning models.</a:t>
          </a:r>
        </a:p>
      </dsp:txBody>
      <dsp:txXfrm>
        <a:off x="0" y="1833877"/>
        <a:ext cx="5124159" cy="1597025"/>
      </dsp:txXfrm>
    </dsp:sp>
    <dsp:sp modelId="{59108BC9-F426-4F2A-B7F4-D552A03236FA}">
      <dsp:nvSpPr>
        <dsp:cNvPr id="5" name="Rounded Rectangle 4"/>
        <dsp:cNvSpPr/>
      </dsp:nvSpPr>
      <dsp:spPr bwMode="white">
        <a:xfrm>
          <a:off x="0" y="3508662"/>
          <a:ext cx="5124159" cy="159702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480000"/>
            <a:satOff val="-48234"/>
            <a:lumOff val="-1175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Add-ons: Backup scripts, encryption tools, custom UI.</a:t>
          </a:r>
        </a:p>
      </dsp:txBody>
      <dsp:txXfrm>
        <a:off x="0" y="3508662"/>
        <a:ext cx="5124159" cy="1597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124159" cy="5264779"/>
        <a:chOff x="0" y="0"/>
        <a:chExt cx="5124159" cy="5264779"/>
      </a:xfrm>
    </dsp:grpSpPr>
    <dsp:sp modelId="{C5BF2019-8DA7-42F7-92D6-995A8C2B4F84}">
      <dsp:nvSpPr>
        <dsp:cNvPr id="3" name="Rounded Rectangle 2"/>
        <dsp:cNvSpPr/>
      </dsp:nvSpPr>
      <dsp:spPr bwMode="white">
        <a:xfrm>
          <a:off x="0" y="0"/>
          <a:ext cx="5124159" cy="1108375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5124159" cy="1108375"/>
      </dsp:txXfrm>
    </dsp:sp>
    <dsp:sp modelId="{1EC32144-A358-4EAB-B43F-DADD09BF7C17}">
      <dsp:nvSpPr>
        <dsp:cNvPr id="4" name="Rectangles 3"/>
        <dsp:cNvSpPr/>
      </dsp:nvSpPr>
      <dsp:spPr bwMode="white">
        <a:xfrm>
          <a:off x="335283" y="249384"/>
          <a:ext cx="609606" cy="609606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335283" y="249384"/>
        <a:ext cx="609606" cy="609606"/>
      </dsp:txXfrm>
    </dsp:sp>
    <dsp:sp modelId="{D86544C0-0C57-4EA9-BB8E-D31F7F7D7D86}">
      <dsp:nvSpPr>
        <dsp:cNvPr id="5" name="Rectangles 4"/>
        <dsp:cNvSpPr/>
      </dsp:nvSpPr>
      <dsp:spPr bwMode="white">
        <a:xfrm>
          <a:off x="1280173" y="0"/>
          <a:ext cx="3843986" cy="110837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7302" tIns="117302" rIns="117302" bIns="117302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Free pilots for select local businesses.</a:t>
          </a:r>
          <a:endParaRPr>
            <a:solidFill>
              <a:schemeClr val="tx1"/>
            </a:solidFill>
          </a:endParaRPr>
        </a:p>
      </dsp:txBody>
      <dsp:txXfrm>
        <a:off x="1280173" y="0"/>
        <a:ext cx="3843986" cy="1108375"/>
      </dsp:txXfrm>
    </dsp:sp>
    <dsp:sp modelId="{8DB55737-680D-4704-AD3A-92CADD16A336}">
      <dsp:nvSpPr>
        <dsp:cNvPr id="6" name="Rounded Rectangle 5"/>
        <dsp:cNvSpPr/>
      </dsp:nvSpPr>
      <dsp:spPr bwMode="white">
        <a:xfrm>
          <a:off x="0" y="1385468"/>
          <a:ext cx="5124159" cy="1108375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385468"/>
        <a:ext cx="5124159" cy="1108375"/>
      </dsp:txXfrm>
    </dsp:sp>
    <dsp:sp modelId="{60172988-E63F-46FD-867E-F0C9F43DE17C}">
      <dsp:nvSpPr>
        <dsp:cNvPr id="7" name="Rectangles 6"/>
        <dsp:cNvSpPr/>
      </dsp:nvSpPr>
      <dsp:spPr bwMode="white">
        <a:xfrm>
          <a:off x="335283" y="1634852"/>
          <a:ext cx="609606" cy="609606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335283" y="1634852"/>
        <a:ext cx="609606" cy="609606"/>
      </dsp:txXfrm>
    </dsp:sp>
    <dsp:sp modelId="{A7EDEFD2-C096-4A53-A317-AEB339CED9FD}">
      <dsp:nvSpPr>
        <dsp:cNvPr id="8" name="Rectangles 7"/>
        <dsp:cNvSpPr/>
      </dsp:nvSpPr>
      <dsp:spPr bwMode="white">
        <a:xfrm>
          <a:off x="1280173" y="1385468"/>
          <a:ext cx="3843986" cy="110837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7302" tIns="117302" rIns="117302" bIns="117302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Partnerships with hardware vendors.</a:t>
          </a:r>
          <a:endParaRPr>
            <a:solidFill>
              <a:schemeClr val="tx1"/>
            </a:solidFill>
          </a:endParaRPr>
        </a:p>
      </dsp:txBody>
      <dsp:txXfrm>
        <a:off x="1280173" y="1385468"/>
        <a:ext cx="3843986" cy="1108375"/>
      </dsp:txXfrm>
    </dsp:sp>
    <dsp:sp modelId="{1692DE6C-367B-41EC-80AA-580C0DB5E649}">
      <dsp:nvSpPr>
        <dsp:cNvPr id="9" name="Rounded Rectangle 8"/>
        <dsp:cNvSpPr/>
      </dsp:nvSpPr>
      <dsp:spPr bwMode="white">
        <a:xfrm>
          <a:off x="0" y="2770936"/>
          <a:ext cx="5124159" cy="1108375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770936"/>
        <a:ext cx="5124159" cy="1108375"/>
      </dsp:txXfrm>
    </dsp:sp>
    <dsp:sp modelId="{86898076-33B3-4AA2-85FE-ED702998F66E}">
      <dsp:nvSpPr>
        <dsp:cNvPr id="10" name="Rectangles 9"/>
        <dsp:cNvSpPr/>
      </dsp:nvSpPr>
      <dsp:spPr bwMode="white">
        <a:xfrm>
          <a:off x="335283" y="3020321"/>
          <a:ext cx="609606" cy="609606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335283" y="3020321"/>
        <a:ext cx="609606" cy="609606"/>
      </dsp:txXfrm>
    </dsp:sp>
    <dsp:sp modelId="{6D80CBD0-6819-427C-A865-D87A6D38E931}">
      <dsp:nvSpPr>
        <dsp:cNvPr id="11" name="Rectangles 10"/>
        <dsp:cNvSpPr/>
      </dsp:nvSpPr>
      <dsp:spPr bwMode="white">
        <a:xfrm>
          <a:off x="1280173" y="2770936"/>
          <a:ext cx="3843986" cy="110837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7302" tIns="117302" rIns="117302" bIns="117302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Marketing through LinkedIn/YouTube with demos.</a:t>
          </a:r>
          <a:endParaRPr>
            <a:solidFill>
              <a:schemeClr val="tx1"/>
            </a:solidFill>
          </a:endParaRPr>
        </a:p>
      </dsp:txBody>
      <dsp:txXfrm>
        <a:off x="1280173" y="2770936"/>
        <a:ext cx="3843986" cy="1108375"/>
      </dsp:txXfrm>
    </dsp:sp>
    <dsp:sp modelId="{8757A08D-06CF-4562-8B26-61C422B165AF}">
      <dsp:nvSpPr>
        <dsp:cNvPr id="12" name="Rounded Rectangle 11"/>
        <dsp:cNvSpPr/>
      </dsp:nvSpPr>
      <dsp:spPr bwMode="white">
        <a:xfrm>
          <a:off x="0" y="4156404"/>
          <a:ext cx="5124159" cy="1108375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4156404"/>
        <a:ext cx="5124159" cy="1108375"/>
      </dsp:txXfrm>
    </dsp:sp>
    <dsp:sp modelId="{9E78461C-1F5A-46F3-9888-F3273E99C0BC}">
      <dsp:nvSpPr>
        <dsp:cNvPr id="13" name="Rectangles 12"/>
        <dsp:cNvSpPr/>
      </dsp:nvSpPr>
      <dsp:spPr bwMode="white">
        <a:xfrm>
          <a:off x="335283" y="4405789"/>
          <a:ext cx="609606" cy="609606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Xfrm>
        <a:off x="335283" y="4405789"/>
        <a:ext cx="609606" cy="609606"/>
      </dsp:txXfrm>
    </dsp:sp>
    <dsp:sp modelId="{CC6257D0-3668-41C7-BA0B-C55609A997C3}">
      <dsp:nvSpPr>
        <dsp:cNvPr id="14" name="Rectangles 13"/>
        <dsp:cNvSpPr/>
      </dsp:nvSpPr>
      <dsp:spPr bwMode="white">
        <a:xfrm>
          <a:off x="1280173" y="4156404"/>
          <a:ext cx="3843986" cy="110837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7302" tIns="117302" rIns="117302" bIns="117302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Low-cost entry and pay-as-you-scale model.</a:t>
          </a:r>
          <a:endParaRPr>
            <a:solidFill>
              <a:schemeClr val="tx1"/>
            </a:solidFill>
          </a:endParaRPr>
        </a:p>
      </dsp:txBody>
      <dsp:txXfrm>
        <a:off x="1280173" y="4156404"/>
        <a:ext cx="3843986" cy="11083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591985" cy="3777622"/>
        <a:chOff x="0" y="0"/>
        <a:chExt cx="6591985" cy="3777622"/>
      </a:xfrm>
    </dsp:grpSpPr>
    <dsp:sp modelId="{201BF3EB-E21A-439A-BB3F-7A3A1D8FB14D}">
      <dsp:nvSpPr>
        <dsp:cNvPr id="3" name="Rounded Rectangle 2"/>
        <dsp:cNvSpPr/>
      </dsp:nvSpPr>
      <dsp:spPr bwMode="white">
        <a:xfrm>
          <a:off x="0" y="0"/>
          <a:ext cx="6591985" cy="795289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0"/>
        <a:ext cx="6591985" cy="795289"/>
      </dsp:txXfrm>
    </dsp:sp>
    <dsp:sp modelId="{9D8BD665-D54B-46C2-8CE5-F8CA87D34C52}">
      <dsp:nvSpPr>
        <dsp:cNvPr id="4" name="Rectangles 3"/>
        <dsp:cNvSpPr/>
      </dsp:nvSpPr>
      <dsp:spPr bwMode="white">
        <a:xfrm>
          <a:off x="240575" y="178940"/>
          <a:ext cx="437409" cy="437409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40575" y="178940"/>
        <a:ext cx="437409" cy="437409"/>
      </dsp:txXfrm>
    </dsp:sp>
    <dsp:sp modelId="{4A248BA9-C0CB-4100-9A83-287A664940BD}">
      <dsp:nvSpPr>
        <dsp:cNvPr id="5" name="Rectangles 4"/>
        <dsp:cNvSpPr/>
      </dsp:nvSpPr>
      <dsp:spPr bwMode="white">
        <a:xfrm>
          <a:off x="918559" y="0"/>
          <a:ext cx="5673426" cy="79528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4168" tIns="84168" rIns="84168" bIns="84168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Fully local and self-contained AI stack.</a:t>
          </a:r>
          <a:endParaRPr>
            <a:solidFill>
              <a:schemeClr val="tx1"/>
            </a:solidFill>
          </a:endParaRPr>
        </a:p>
      </dsp:txBody>
      <dsp:txXfrm>
        <a:off x="918559" y="0"/>
        <a:ext cx="5673426" cy="795289"/>
      </dsp:txXfrm>
    </dsp:sp>
    <dsp:sp modelId="{ADAE2C66-D91F-406D-93DC-24124D2E48B1}">
      <dsp:nvSpPr>
        <dsp:cNvPr id="6" name="Rounded Rectangle 5"/>
        <dsp:cNvSpPr/>
      </dsp:nvSpPr>
      <dsp:spPr bwMode="white">
        <a:xfrm>
          <a:off x="0" y="994111"/>
          <a:ext cx="6591985" cy="795289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994111"/>
        <a:ext cx="6591985" cy="795289"/>
      </dsp:txXfrm>
    </dsp:sp>
    <dsp:sp modelId="{CA928BAE-94D3-405C-A0F6-36BDDABD046C}">
      <dsp:nvSpPr>
        <dsp:cNvPr id="7" name="Rectangles 6"/>
        <dsp:cNvSpPr/>
      </dsp:nvSpPr>
      <dsp:spPr bwMode="white">
        <a:xfrm>
          <a:off x="240575" y="1173051"/>
          <a:ext cx="437409" cy="437409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40575" y="1173051"/>
        <a:ext cx="437409" cy="437409"/>
      </dsp:txXfrm>
    </dsp:sp>
    <dsp:sp modelId="{1845EF6A-1AF7-4E05-A69C-E4A6F98A3C50}">
      <dsp:nvSpPr>
        <dsp:cNvPr id="8" name="Rectangles 7"/>
        <dsp:cNvSpPr/>
      </dsp:nvSpPr>
      <dsp:spPr bwMode="white">
        <a:xfrm>
          <a:off x="918559" y="994111"/>
          <a:ext cx="5673426" cy="79528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4168" tIns="84168" rIns="84168" bIns="84168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No Subscription—one-time setup and support plans.</a:t>
          </a:r>
          <a:endParaRPr>
            <a:solidFill>
              <a:schemeClr val="tx1"/>
            </a:solidFill>
          </a:endParaRPr>
        </a:p>
      </dsp:txBody>
      <dsp:txXfrm>
        <a:off x="918559" y="994111"/>
        <a:ext cx="5673426" cy="795289"/>
      </dsp:txXfrm>
    </dsp:sp>
    <dsp:sp modelId="{AFFF11F8-51A2-400B-B0FA-6A941596E13C}">
      <dsp:nvSpPr>
        <dsp:cNvPr id="9" name="Rounded Rectangle 8"/>
        <dsp:cNvSpPr/>
      </dsp:nvSpPr>
      <dsp:spPr bwMode="white">
        <a:xfrm>
          <a:off x="0" y="1988222"/>
          <a:ext cx="6591985" cy="795289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1988222"/>
        <a:ext cx="6591985" cy="795289"/>
      </dsp:txXfrm>
    </dsp:sp>
    <dsp:sp modelId="{187857A8-4C0B-40A7-BB02-D47CBC0F627E}">
      <dsp:nvSpPr>
        <dsp:cNvPr id="10" name="Rectangles 9"/>
        <dsp:cNvSpPr/>
      </dsp:nvSpPr>
      <dsp:spPr bwMode="white">
        <a:xfrm>
          <a:off x="240575" y="2167162"/>
          <a:ext cx="437409" cy="437409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40575" y="2167162"/>
        <a:ext cx="437409" cy="437409"/>
      </dsp:txXfrm>
    </dsp:sp>
    <dsp:sp modelId="{5091096A-7347-4E61-BD0C-ACE7F0AAB96B}">
      <dsp:nvSpPr>
        <dsp:cNvPr id="11" name="Rectangles 10"/>
        <dsp:cNvSpPr/>
      </dsp:nvSpPr>
      <dsp:spPr bwMode="white">
        <a:xfrm>
          <a:off x="918559" y="1988222"/>
          <a:ext cx="5673426" cy="79528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4168" tIns="84168" rIns="84168" bIns="84168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Custom templates and domain-specific workflows.</a:t>
          </a:r>
          <a:endParaRPr>
            <a:solidFill>
              <a:schemeClr val="tx1"/>
            </a:solidFill>
          </a:endParaRPr>
        </a:p>
      </dsp:txBody>
      <dsp:txXfrm>
        <a:off x="918559" y="1988222"/>
        <a:ext cx="5673426" cy="795289"/>
      </dsp:txXfrm>
    </dsp:sp>
    <dsp:sp modelId="{60C98287-10DF-4777-863D-F78627A1C6FE}">
      <dsp:nvSpPr>
        <dsp:cNvPr id="12" name="Rounded Rectangle 11"/>
        <dsp:cNvSpPr/>
      </dsp:nvSpPr>
      <dsp:spPr bwMode="white">
        <a:xfrm>
          <a:off x="0" y="2982333"/>
          <a:ext cx="6591985" cy="795289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2982333"/>
        <a:ext cx="6591985" cy="795289"/>
      </dsp:txXfrm>
    </dsp:sp>
    <dsp:sp modelId="{5DEDA2F6-1F96-45FC-B1D0-81673D12FCA9}">
      <dsp:nvSpPr>
        <dsp:cNvPr id="13" name="Rectangles 12"/>
        <dsp:cNvSpPr/>
      </dsp:nvSpPr>
      <dsp:spPr bwMode="white">
        <a:xfrm>
          <a:off x="240575" y="3161273"/>
          <a:ext cx="437409" cy="437409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40575" y="3161273"/>
        <a:ext cx="437409" cy="437409"/>
      </dsp:txXfrm>
    </dsp:sp>
    <dsp:sp modelId="{6EE8CA5A-263F-4EC1-95EE-6AA86730BE44}">
      <dsp:nvSpPr>
        <dsp:cNvPr id="14" name="Rectangles 13"/>
        <dsp:cNvSpPr/>
      </dsp:nvSpPr>
      <dsp:spPr bwMode="white">
        <a:xfrm>
          <a:off x="918559" y="2982333"/>
          <a:ext cx="5673426" cy="79528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4168" tIns="84168" rIns="84168" bIns="84168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Seamless integration with client’s existing data.</a:t>
          </a:r>
          <a:endParaRPr>
            <a:solidFill>
              <a:schemeClr val="tx1"/>
            </a:solidFill>
          </a:endParaRPr>
        </a:p>
      </dsp:txBody>
      <dsp:txXfrm>
        <a:off x="918559" y="2982333"/>
        <a:ext cx="5673426" cy="7952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124159" cy="5264779"/>
        <a:chOff x="0" y="0"/>
        <a:chExt cx="5124159" cy="5264779"/>
      </a:xfrm>
    </dsp:grpSpPr>
    <dsp:sp modelId="{1DDFE61B-F201-4BBC-9451-43412F25EC79}">
      <dsp:nvSpPr>
        <dsp:cNvPr id="3" name="Rounded Rectangle 2"/>
        <dsp:cNvSpPr/>
      </dsp:nvSpPr>
      <dsp:spPr bwMode="white">
        <a:xfrm>
          <a:off x="0" y="0"/>
          <a:ext cx="5124159" cy="1108375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5124159" cy="1108375"/>
      </dsp:txXfrm>
    </dsp:sp>
    <dsp:sp modelId="{433A0CA7-679E-4FFB-80DD-3BF40A4DC8CC}">
      <dsp:nvSpPr>
        <dsp:cNvPr id="4" name="Rectangles 3"/>
        <dsp:cNvSpPr/>
      </dsp:nvSpPr>
      <dsp:spPr bwMode="white">
        <a:xfrm>
          <a:off x="335283" y="249384"/>
          <a:ext cx="609606" cy="609606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335283" y="249384"/>
        <a:ext cx="609606" cy="609606"/>
      </dsp:txXfrm>
    </dsp:sp>
    <dsp:sp modelId="{0C472CBA-F62A-45A4-B686-0AC12CCB4284}">
      <dsp:nvSpPr>
        <dsp:cNvPr id="5" name="Rectangles 4"/>
        <dsp:cNvSpPr/>
      </dsp:nvSpPr>
      <dsp:spPr bwMode="white">
        <a:xfrm>
          <a:off x="1280173" y="0"/>
          <a:ext cx="3843986" cy="110837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7302" tIns="117302" rIns="117302" bIns="117302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Year 1: 20 SP, 5 GP clients → $15K revenue.</a:t>
          </a:r>
          <a:endParaRPr>
            <a:solidFill>
              <a:schemeClr val="tx1"/>
            </a:solidFill>
          </a:endParaRPr>
        </a:p>
      </dsp:txBody>
      <dsp:txXfrm>
        <a:off x="1280173" y="0"/>
        <a:ext cx="3843986" cy="1108375"/>
      </dsp:txXfrm>
    </dsp:sp>
    <dsp:sp modelId="{C02BD25B-DF90-402C-BCA8-1C1E127A79B9}">
      <dsp:nvSpPr>
        <dsp:cNvPr id="6" name="Rounded Rectangle 5"/>
        <dsp:cNvSpPr/>
      </dsp:nvSpPr>
      <dsp:spPr bwMode="white">
        <a:xfrm>
          <a:off x="0" y="1385468"/>
          <a:ext cx="5124159" cy="1108375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385468"/>
        <a:ext cx="5124159" cy="1108375"/>
      </dsp:txXfrm>
    </dsp:sp>
    <dsp:sp modelId="{64B0422B-A373-4324-8275-B980A51E5490}">
      <dsp:nvSpPr>
        <dsp:cNvPr id="7" name="Rectangles 6"/>
        <dsp:cNvSpPr/>
      </dsp:nvSpPr>
      <dsp:spPr bwMode="white">
        <a:xfrm>
          <a:off x="335283" y="1634852"/>
          <a:ext cx="609606" cy="609606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335283" y="1634852"/>
        <a:ext cx="609606" cy="609606"/>
      </dsp:txXfrm>
    </dsp:sp>
    <dsp:sp modelId="{E4ECD8FD-E5E4-4EBE-AF47-5ADF7A2E60A8}">
      <dsp:nvSpPr>
        <dsp:cNvPr id="8" name="Rectangles 7"/>
        <dsp:cNvSpPr/>
      </dsp:nvSpPr>
      <dsp:spPr bwMode="white">
        <a:xfrm>
          <a:off x="1280173" y="1385468"/>
          <a:ext cx="3843986" cy="110837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7302" tIns="117302" rIns="117302" bIns="117302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Year 2: 50 SP, 20 GP clients → $45K+ via partners.</a:t>
          </a:r>
          <a:endParaRPr>
            <a:solidFill>
              <a:schemeClr val="tx1"/>
            </a:solidFill>
          </a:endParaRPr>
        </a:p>
      </dsp:txBody>
      <dsp:txXfrm>
        <a:off x="1280173" y="1385468"/>
        <a:ext cx="3843986" cy="1108375"/>
      </dsp:txXfrm>
    </dsp:sp>
    <dsp:sp modelId="{49C63852-06EF-4187-93C7-8BACE7DD460E}">
      <dsp:nvSpPr>
        <dsp:cNvPr id="9" name="Rounded Rectangle 8"/>
        <dsp:cNvSpPr/>
      </dsp:nvSpPr>
      <dsp:spPr bwMode="white">
        <a:xfrm>
          <a:off x="0" y="2770936"/>
          <a:ext cx="5124159" cy="1108375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770936"/>
        <a:ext cx="5124159" cy="1108375"/>
      </dsp:txXfrm>
    </dsp:sp>
    <dsp:sp modelId="{947E9A58-B672-4BCA-AB98-A3362FA92CDD}">
      <dsp:nvSpPr>
        <dsp:cNvPr id="10" name="Rectangles 9"/>
        <dsp:cNvSpPr/>
      </dsp:nvSpPr>
      <dsp:spPr bwMode="white">
        <a:xfrm>
          <a:off x="335283" y="3020321"/>
          <a:ext cx="609606" cy="609606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335283" y="3020321"/>
        <a:ext cx="609606" cy="609606"/>
      </dsp:txXfrm>
    </dsp:sp>
    <dsp:sp modelId="{57FC7F8E-9E6C-4A5E-BAC8-3B24603C2B9C}">
      <dsp:nvSpPr>
        <dsp:cNvPr id="11" name="Rectangles 10"/>
        <dsp:cNvSpPr/>
      </dsp:nvSpPr>
      <dsp:spPr bwMode="white">
        <a:xfrm>
          <a:off x="1280173" y="2770936"/>
          <a:ext cx="3843986" cy="110837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7302" tIns="117302" rIns="117302" bIns="117302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Year 3: 100 SP, 40 GP clients → $90K+ revenue.</a:t>
          </a:r>
          <a:endParaRPr>
            <a:solidFill>
              <a:schemeClr val="tx1"/>
            </a:solidFill>
          </a:endParaRPr>
        </a:p>
      </dsp:txBody>
      <dsp:txXfrm>
        <a:off x="1280173" y="2770936"/>
        <a:ext cx="3843986" cy="1108375"/>
      </dsp:txXfrm>
    </dsp:sp>
    <dsp:sp modelId="{13A5EEA8-0ED1-46A2-8F0C-CB060D1D75C2}">
      <dsp:nvSpPr>
        <dsp:cNvPr id="12" name="Rounded Rectangle 11"/>
        <dsp:cNvSpPr/>
      </dsp:nvSpPr>
      <dsp:spPr bwMode="white">
        <a:xfrm>
          <a:off x="0" y="4156404"/>
          <a:ext cx="5124159" cy="1108375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4156404"/>
        <a:ext cx="5124159" cy="1108375"/>
      </dsp:txXfrm>
    </dsp:sp>
    <dsp:sp modelId="{CDE8DE1D-0E52-4E78-8E22-4F855CA529E6}">
      <dsp:nvSpPr>
        <dsp:cNvPr id="13" name="Rectangles 12"/>
        <dsp:cNvSpPr/>
      </dsp:nvSpPr>
      <dsp:spPr bwMode="white">
        <a:xfrm>
          <a:off x="335283" y="4405789"/>
          <a:ext cx="609606" cy="609606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Xfrm>
        <a:off x="335283" y="4405789"/>
        <a:ext cx="609606" cy="609606"/>
      </dsp:txXfrm>
    </dsp:sp>
    <dsp:sp modelId="{1433AC93-6CEB-426E-8C6F-D5E1F85D7153}">
      <dsp:nvSpPr>
        <dsp:cNvPr id="14" name="Rectangles 13"/>
        <dsp:cNvSpPr/>
      </dsp:nvSpPr>
      <dsp:spPr bwMode="white">
        <a:xfrm>
          <a:off x="1280173" y="4156404"/>
          <a:ext cx="3843986" cy="110837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7302" tIns="117302" rIns="117302" bIns="117302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Steady growth expected as privacy demand increases.</a:t>
          </a:r>
          <a:endParaRPr>
            <a:solidFill>
              <a:schemeClr val="tx1"/>
            </a:solidFill>
          </a:endParaRPr>
        </a:p>
      </dsp:txBody>
      <dsp:txXfrm>
        <a:off x="1280173" y="4156404"/>
        <a:ext cx="3843986" cy="11083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740553" cy="3653941"/>
        <a:chOff x="0" y="0"/>
        <a:chExt cx="6740553" cy="3653941"/>
      </a:xfrm>
    </dsp:grpSpPr>
    <dsp:sp modelId="{31DA8D2B-BB5B-4858-9EA8-55C5AF02C1B8}">
      <dsp:nvSpPr>
        <dsp:cNvPr id="3" name="Rounded Rectangle 2"/>
        <dsp:cNvSpPr/>
      </dsp:nvSpPr>
      <dsp:spPr bwMode="white">
        <a:xfrm>
          <a:off x="0" y="0"/>
          <a:ext cx="6740553" cy="76925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6740553" cy="769251"/>
      </dsp:txXfrm>
    </dsp:sp>
    <dsp:sp modelId="{C2FA41AC-0435-4728-9B23-7859A90B654E}">
      <dsp:nvSpPr>
        <dsp:cNvPr id="4" name="Rectangles 3"/>
        <dsp:cNvSpPr/>
      </dsp:nvSpPr>
      <dsp:spPr bwMode="white">
        <a:xfrm>
          <a:off x="232698" y="173081"/>
          <a:ext cx="423088" cy="423088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232698" y="173081"/>
        <a:ext cx="423088" cy="423088"/>
      </dsp:txXfrm>
    </dsp:sp>
    <dsp:sp modelId="{5BD353FE-B7F7-4EF4-8E7B-6E564E910A39}">
      <dsp:nvSpPr>
        <dsp:cNvPr id="5" name="Rectangles 4"/>
        <dsp:cNvSpPr/>
      </dsp:nvSpPr>
      <dsp:spPr bwMode="white">
        <a:xfrm>
          <a:off x="888485" y="0"/>
          <a:ext cx="5852068" cy="76925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1412" tIns="81412" rIns="81412" bIns="81412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Need trained staff for installs across clients.</a:t>
          </a:r>
          <a:endParaRPr>
            <a:solidFill>
              <a:schemeClr val="tx1"/>
            </a:solidFill>
          </a:endParaRPr>
        </a:p>
      </dsp:txBody>
      <dsp:txXfrm>
        <a:off x="888485" y="0"/>
        <a:ext cx="5852068" cy="769251"/>
      </dsp:txXfrm>
    </dsp:sp>
    <dsp:sp modelId="{1C10A011-532E-41E8-A954-2A169B41F98D}">
      <dsp:nvSpPr>
        <dsp:cNvPr id="6" name="Rounded Rectangle 5"/>
        <dsp:cNvSpPr/>
      </dsp:nvSpPr>
      <dsp:spPr bwMode="white">
        <a:xfrm>
          <a:off x="0" y="961563"/>
          <a:ext cx="6740553" cy="76925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961563"/>
        <a:ext cx="6740553" cy="769251"/>
      </dsp:txXfrm>
    </dsp:sp>
    <dsp:sp modelId="{6BC11976-26BD-42B9-86F9-394AFAE6850E}">
      <dsp:nvSpPr>
        <dsp:cNvPr id="7" name="Rectangles 6"/>
        <dsp:cNvSpPr/>
      </dsp:nvSpPr>
      <dsp:spPr bwMode="white">
        <a:xfrm>
          <a:off x="232698" y="1134645"/>
          <a:ext cx="423088" cy="423088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232698" y="1134645"/>
        <a:ext cx="423088" cy="423088"/>
      </dsp:txXfrm>
    </dsp:sp>
    <dsp:sp modelId="{4C64EEE7-3812-4D13-9A45-634101932D65}">
      <dsp:nvSpPr>
        <dsp:cNvPr id="8" name="Rectangles 7"/>
        <dsp:cNvSpPr/>
      </dsp:nvSpPr>
      <dsp:spPr bwMode="white">
        <a:xfrm>
          <a:off x="888485" y="961563"/>
          <a:ext cx="5852068" cy="76925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1412" tIns="81412" rIns="81412" bIns="81412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Managing model versions on different systems.</a:t>
          </a:r>
          <a:endParaRPr>
            <a:solidFill>
              <a:schemeClr val="tx1"/>
            </a:solidFill>
          </a:endParaRPr>
        </a:p>
      </dsp:txBody>
      <dsp:txXfrm>
        <a:off x="888485" y="961563"/>
        <a:ext cx="5852068" cy="769251"/>
      </dsp:txXfrm>
    </dsp:sp>
    <dsp:sp modelId="{81051773-5F6D-4DFC-A14B-D66D020747A3}">
      <dsp:nvSpPr>
        <dsp:cNvPr id="9" name="Rounded Rectangle 8"/>
        <dsp:cNvSpPr/>
      </dsp:nvSpPr>
      <dsp:spPr bwMode="white">
        <a:xfrm>
          <a:off x="0" y="1923127"/>
          <a:ext cx="6740553" cy="76925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923127"/>
        <a:ext cx="6740553" cy="769251"/>
      </dsp:txXfrm>
    </dsp:sp>
    <dsp:sp modelId="{52DF2564-BD08-49FE-B46D-5294A98DEDEC}">
      <dsp:nvSpPr>
        <dsp:cNvPr id="10" name="Rectangles 9"/>
        <dsp:cNvSpPr/>
      </dsp:nvSpPr>
      <dsp:spPr bwMode="white">
        <a:xfrm>
          <a:off x="232698" y="2096208"/>
          <a:ext cx="423088" cy="423088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232698" y="2096208"/>
        <a:ext cx="423088" cy="423088"/>
      </dsp:txXfrm>
    </dsp:sp>
    <dsp:sp modelId="{B22A678F-B478-4181-A746-5202079ACC73}">
      <dsp:nvSpPr>
        <dsp:cNvPr id="11" name="Rectangles 10"/>
        <dsp:cNvSpPr/>
      </dsp:nvSpPr>
      <dsp:spPr bwMode="white">
        <a:xfrm>
          <a:off x="888485" y="1923127"/>
          <a:ext cx="5852068" cy="76925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1412" tIns="81412" rIns="81412" bIns="81412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Educating clients about benefits of local AI.</a:t>
          </a:r>
          <a:endParaRPr>
            <a:solidFill>
              <a:schemeClr val="tx1"/>
            </a:solidFill>
          </a:endParaRPr>
        </a:p>
      </dsp:txBody>
      <dsp:txXfrm>
        <a:off x="888485" y="1923127"/>
        <a:ext cx="5852068" cy="769251"/>
      </dsp:txXfrm>
    </dsp:sp>
    <dsp:sp modelId="{061A6089-0C2E-4CA1-8BE0-51E4E21C55B0}">
      <dsp:nvSpPr>
        <dsp:cNvPr id="12" name="Rounded Rectangle 11"/>
        <dsp:cNvSpPr/>
      </dsp:nvSpPr>
      <dsp:spPr bwMode="white">
        <a:xfrm>
          <a:off x="0" y="2884690"/>
          <a:ext cx="6740553" cy="76925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884690"/>
        <a:ext cx="6740553" cy="769251"/>
      </dsp:txXfrm>
    </dsp:sp>
    <dsp:sp modelId="{E993878C-9CFF-4565-8898-D71DC13FBF85}">
      <dsp:nvSpPr>
        <dsp:cNvPr id="13" name="Rectangles 12"/>
        <dsp:cNvSpPr/>
      </dsp:nvSpPr>
      <dsp:spPr bwMode="white">
        <a:xfrm>
          <a:off x="232698" y="3057772"/>
          <a:ext cx="423088" cy="423088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Xfrm>
        <a:off x="232698" y="3057772"/>
        <a:ext cx="423088" cy="423088"/>
      </dsp:txXfrm>
    </dsp:sp>
    <dsp:sp modelId="{8336B6A9-0FF8-48F5-84FE-B6D7E748122C}">
      <dsp:nvSpPr>
        <dsp:cNvPr id="14" name="Rectangles 13"/>
        <dsp:cNvSpPr/>
      </dsp:nvSpPr>
      <dsp:spPr bwMode="white">
        <a:xfrm>
          <a:off x="888485" y="2884690"/>
          <a:ext cx="5852068" cy="76925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1412" tIns="81412" rIns="81412" bIns="81412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Segmented pricing for different business types.</a:t>
          </a:r>
          <a:endParaRPr>
            <a:solidFill>
              <a:schemeClr val="tx1"/>
            </a:solidFill>
          </a:endParaRPr>
        </a:p>
      </dsp:txBody>
      <dsp:txXfrm>
        <a:off x="888485" y="2884690"/>
        <a:ext cx="5852068" cy="7692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124159" cy="5264779"/>
        <a:chOff x="0" y="0"/>
        <a:chExt cx="5124159" cy="5264779"/>
      </a:xfrm>
    </dsp:grpSpPr>
    <dsp:sp modelId="{797AD60B-D88C-4103-81D5-DDCCD0FA1EE8}">
      <dsp:nvSpPr>
        <dsp:cNvPr id="3" name="Rectangles 2"/>
        <dsp:cNvSpPr/>
      </dsp:nvSpPr>
      <dsp:spPr bwMode="white">
        <a:xfrm>
          <a:off x="649465" y="891494"/>
          <a:ext cx="1060048" cy="1060048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49465" y="891494"/>
        <a:ext cx="1060048" cy="1060048"/>
      </dsp:txXfrm>
    </dsp:sp>
    <dsp:sp modelId="{3FBECCFF-819B-4FB8-B8E7-10B092C1CA4E}">
      <dsp:nvSpPr>
        <dsp:cNvPr id="4" name="Rectangles 3"/>
        <dsp:cNvSpPr/>
      </dsp:nvSpPr>
      <dsp:spPr bwMode="white">
        <a:xfrm>
          <a:off x="1658" y="2096761"/>
          <a:ext cx="2355662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LOCAL AI ASSISTANT bridges AI access and privacy.</a:t>
          </a:r>
          <a:endParaRPr>
            <a:solidFill>
              <a:schemeClr val="tx1"/>
            </a:solidFill>
          </a:endParaRPr>
        </a:p>
      </dsp:txBody>
      <dsp:txXfrm>
        <a:off x="1658" y="2096761"/>
        <a:ext cx="2355662" cy="720000"/>
      </dsp:txXfrm>
    </dsp:sp>
    <dsp:sp modelId="{1B081739-C232-4B7F-BEBF-00731A95BF54}">
      <dsp:nvSpPr>
        <dsp:cNvPr id="5" name="Rectangles 4"/>
        <dsp:cNvSpPr/>
      </dsp:nvSpPr>
      <dsp:spPr bwMode="white">
        <a:xfrm>
          <a:off x="3417367" y="891494"/>
          <a:ext cx="1060048" cy="1060048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>
            <a:hueOff val="160000"/>
            <a:satOff val="-16077"/>
            <a:lumOff val="-39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417367" y="891494"/>
        <a:ext cx="1060048" cy="1060048"/>
      </dsp:txXfrm>
    </dsp:sp>
    <dsp:sp modelId="{0F43EBEF-6B71-47BB-A276-69CD5FAEB7B1}">
      <dsp:nvSpPr>
        <dsp:cNvPr id="6" name="Rectangles 5"/>
        <dsp:cNvSpPr/>
      </dsp:nvSpPr>
      <dsp:spPr bwMode="white">
        <a:xfrm>
          <a:off x="2769560" y="2096761"/>
          <a:ext cx="2355662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No cloud, no subscriptions, full data control.</a:t>
          </a:r>
          <a:endParaRPr>
            <a:solidFill>
              <a:schemeClr val="tx1"/>
            </a:solidFill>
          </a:endParaRPr>
        </a:p>
      </dsp:txBody>
      <dsp:txXfrm>
        <a:off x="2769560" y="2096761"/>
        <a:ext cx="2355662" cy="720000"/>
      </dsp:txXfrm>
    </dsp:sp>
    <dsp:sp modelId="{95C4FF67-24E4-4160-860B-9DA3F93E20E5}">
      <dsp:nvSpPr>
        <dsp:cNvPr id="7" name="Rectangles 6"/>
        <dsp:cNvSpPr/>
      </dsp:nvSpPr>
      <dsp:spPr bwMode="white">
        <a:xfrm>
          <a:off x="649465" y="2448018"/>
          <a:ext cx="1060048" cy="1060048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>
            <a:hueOff val="320000"/>
            <a:satOff val="-32156"/>
            <a:lumOff val="-78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49465" y="2448018"/>
        <a:ext cx="1060048" cy="1060048"/>
      </dsp:txXfrm>
    </dsp:sp>
    <dsp:sp modelId="{0E63E3C7-E2CE-467A-AC01-2C37654A6335}">
      <dsp:nvSpPr>
        <dsp:cNvPr id="8" name="Rectangles 7"/>
        <dsp:cNvSpPr/>
      </dsp:nvSpPr>
      <dsp:spPr bwMode="white">
        <a:xfrm>
          <a:off x="1658" y="3653285"/>
          <a:ext cx="2355662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Ready for deployment across multiple industries.</a:t>
          </a:r>
          <a:endParaRPr>
            <a:solidFill>
              <a:schemeClr val="tx1"/>
            </a:solidFill>
          </a:endParaRPr>
        </a:p>
      </dsp:txBody>
      <dsp:txXfrm>
        <a:off x="1658" y="3653285"/>
        <a:ext cx="2355662" cy="720000"/>
      </dsp:txXfrm>
    </dsp:sp>
    <dsp:sp modelId="{70C3DE60-20E3-43C6-9F1B-757726B4583C}">
      <dsp:nvSpPr>
        <dsp:cNvPr id="9" name="Rectangles 8"/>
        <dsp:cNvSpPr/>
      </dsp:nvSpPr>
      <dsp:spPr bwMode="white">
        <a:xfrm>
          <a:off x="3417367" y="2448018"/>
          <a:ext cx="1060048" cy="1060048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>
            <a:hueOff val="480000"/>
            <a:satOff val="-48234"/>
            <a:lumOff val="-117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417367" y="2448018"/>
        <a:ext cx="1060048" cy="1060048"/>
      </dsp:txXfrm>
    </dsp:sp>
    <dsp:sp modelId="{C2E724E5-B379-45E1-A35A-8063B6B206E1}">
      <dsp:nvSpPr>
        <dsp:cNvPr id="10" name="Rectangles 9"/>
        <dsp:cNvSpPr/>
      </dsp:nvSpPr>
      <dsp:spPr bwMode="white">
        <a:xfrm>
          <a:off x="2769560" y="3653285"/>
          <a:ext cx="2355662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Questions &amp; feedback welcome!</a:t>
          </a:r>
          <a:endParaRPr>
            <a:solidFill>
              <a:schemeClr val="tx1"/>
            </a:solidFill>
          </a:endParaRPr>
        </a:p>
      </dsp:txBody>
      <dsp:txXfrm>
        <a:off x="2769560" y="3653285"/>
        <a:ext cx="23556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#1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#1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#2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#3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#4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#1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#2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11B97-8846-FF4A-8127-8177D1596C1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3B0BE-72A8-C44E-99B1-95A681AA862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3B0BE-72A8-C44E-99B1-95A681AA862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3B0BE-72A8-C44E-99B1-95A681AA862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/>
          <p:cNvGrpSpPr>
            <a:grpSpLocks noGrp="1" noRot="1" noChangeAspect="1" noMove="1" noResize="1" noUngrp="1"/>
          </p:cNvGrpSpPr>
          <p:nvPr/>
        </p:nvGrpSpPr>
        <p:grpSpPr>
          <a:xfrm>
            <a:off x="2743190" y="228600"/>
            <a:ext cx="2138628" cy="6638625"/>
            <a:chOff x="2487613" y="285750"/>
            <a:chExt cx="2428875" cy="5654676"/>
          </a:xfrm>
        </p:grpSpPr>
        <p:sp>
          <p:nvSpPr>
            <p:cNvPr id="12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4"/>
          <p:cNvGrpSpPr>
            <a:grpSpLocks noGrp="1" noRot="1" noChangeAspect="1" noMove="1" noResize="1" noUngrp="1"/>
          </p:cNvGrpSpPr>
          <p:nvPr/>
        </p:nvGrpSpPr>
        <p:grpSpPr>
          <a:xfrm>
            <a:off x="2763616" y="-786"/>
            <a:ext cx="1767505" cy="6854040"/>
            <a:chOff x="6627813" y="194833"/>
            <a:chExt cx="1952625" cy="5678918"/>
          </a:xfrm>
        </p:grpSpPr>
        <p:sp>
          <p:nvSpPr>
            <p:cNvPr id="26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8799" y="146050"/>
            <a:ext cx="4260851" cy="2262781"/>
          </a:xfrm>
        </p:spPr>
        <p:txBody>
          <a:bodyPr>
            <a:normAutofit/>
          </a:bodyPr>
          <a:lstStyle/>
          <a:p>
            <a:r>
              <a:rPr lang="en-US" sz="3800" dirty="0"/>
              <a:t>SecureEdgeAI </a:t>
            </a:r>
            <a:br>
              <a:rPr lang="en-US" sz="3800" dirty="0"/>
            </a:br>
            <a:r>
              <a:rPr lang="en-US" sz="3800" dirty="0"/>
              <a:t>Local AI Assistant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8799" y="2325008"/>
            <a:ext cx="4152900" cy="1126283"/>
          </a:xfrm>
        </p:spPr>
        <p:txBody>
          <a:bodyPr>
            <a:normAutofit/>
          </a:bodyPr>
          <a:lstStyle/>
          <a:p>
            <a:r>
              <a:rPr dirty="0"/>
              <a:t> AI for Small Bu</a:t>
            </a:r>
            <a:r>
              <a:rPr lang="en-US" dirty="0"/>
              <a:t>sinesses</a:t>
            </a:r>
            <a:endParaRPr dirty="0"/>
          </a:p>
          <a:p>
            <a:r>
              <a:rPr lang="en-US" dirty="0"/>
              <a:t> </a:t>
            </a:r>
            <a:r>
              <a:rPr dirty="0"/>
              <a:t>Privacy-First, Fully Customizable</a:t>
            </a:r>
            <a:r>
              <a:rPr lang="en-US" dirty="0"/>
              <a:t>  </a:t>
            </a:r>
            <a:r>
              <a:rPr dirty="0"/>
              <a:t>LLM</a:t>
            </a:r>
            <a:r>
              <a:rPr lang="en-US" dirty="0"/>
              <a:t> </a:t>
            </a:r>
            <a:r>
              <a:rPr dirty="0"/>
              <a:t>Assistant</a:t>
            </a:r>
            <a:endParaRPr dirty="0"/>
          </a:p>
        </p:txBody>
      </p: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743199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Freeform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743199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 descr="A robot using a laptop sitting on a blue chair"/>
          <p:cNvPicPr>
            <a:picLocks noChangeAspect="1"/>
          </p:cNvPicPr>
          <p:nvPr/>
        </p:nvPicPr>
        <p:blipFill>
          <a:blip r:embed="rId1"/>
          <a:srcRect l="65988" r="11367"/>
          <a:stretch>
            <a:fillRect/>
          </a:stretch>
        </p:blipFill>
        <p:spPr>
          <a:xfrm>
            <a:off x="-1987" y="10"/>
            <a:ext cx="2760784" cy="68579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476750" y="4019396"/>
            <a:ext cx="415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Figure: Personalized Email Drafting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212080"/>
            <a:ext cx="664476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LOCALAIASSISTANT creates a customized email based on </a:t>
            </a:r>
            <a:endParaRPr lang="en-US" dirty="0"/>
          </a:p>
          <a:p>
            <a:r>
              <a:rPr dirty="0"/>
              <a:t>uploaded document context.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950" y="2231390"/>
            <a:ext cx="4610100" cy="2395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Figure: Follow-Up Queries from Uploaded Document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212080"/>
            <a:ext cx="685636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Assistant responds to queries and extracts specific data like </a:t>
            </a:r>
            <a:endParaRPr lang="en-US" dirty="0"/>
          </a:p>
          <a:p>
            <a:r>
              <a:rPr dirty="0"/>
              <a:t>dates and names.</a:t>
            </a:r>
            <a:endParaRPr dirty="0"/>
          </a:p>
        </p:txBody>
      </p:sp>
      <p:pic>
        <p:nvPicPr>
          <p:cNvPr id="5" name="Picture 4" descr="WhatsApp Image 2025-05-01 at 12.23.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6652" y="2305367"/>
            <a:ext cx="4290695" cy="22472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Figure: Converting Images to Structured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212080"/>
            <a:ext cx="709681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AI analyzes an image (e.g., receipt or table) and transforms it </a:t>
            </a:r>
            <a:endParaRPr lang="en-US" dirty="0"/>
          </a:p>
          <a:p>
            <a:r>
              <a:rPr dirty="0"/>
              <a:t>into structured data.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5705" y="2269172"/>
            <a:ext cx="4212590" cy="2319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Figure: Python Code Generation for Automation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212080"/>
            <a:ext cx="679224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Assistant generates Python scripts for tasks like educational </a:t>
            </a:r>
            <a:endParaRPr lang="en-US" dirty="0"/>
          </a:p>
          <a:p>
            <a:r>
              <a:rPr dirty="0"/>
              <a:t>exercises or business automation.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1887" y="2259330"/>
            <a:ext cx="4340225" cy="2339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/>
          <p:cNvGrpSpPr>
            <a:grpSpLocks noGrp="1" noRot="1" noChangeAspect="1" noMove="1" noResize="1" noUngrp="1"/>
          </p:cNvGrpSpPr>
          <p:nvPr/>
        </p:nvGrpSpPr>
        <p:grpSpPr>
          <a:xfrm>
            <a:off x="3627110" y="228600"/>
            <a:ext cx="2138628" cy="6638625"/>
            <a:chOff x="2487613" y="285750"/>
            <a:chExt cx="2428875" cy="5654676"/>
          </a:xfrm>
        </p:grpSpPr>
        <p:sp>
          <p:nvSpPr>
            <p:cNvPr id="12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4"/>
          <p:cNvGrpSpPr>
            <a:grpSpLocks noGrp="1" noRot="1" noChangeAspect="1" noMove="1" noResize="1" noUngrp="1"/>
          </p:cNvGrpSpPr>
          <p:nvPr/>
        </p:nvGrpSpPr>
        <p:grpSpPr>
          <a:xfrm>
            <a:off x="3507832" y="-786"/>
            <a:ext cx="1767505" cy="6854040"/>
            <a:chOff x="6627813" y="194833"/>
            <a:chExt cx="1952625" cy="5678918"/>
          </a:xfrm>
        </p:grpSpPr>
        <p:sp>
          <p:nvSpPr>
            <p:cNvPr id="26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322" y="624110"/>
            <a:ext cx="3766137" cy="1280890"/>
          </a:xfrm>
        </p:spPr>
        <p:txBody>
          <a:bodyPr>
            <a:normAutofit/>
          </a:bodyPr>
          <a:lstStyle/>
          <a:p>
            <a:r>
              <a:t>Concerns &amp; Mitigation</a:t>
            </a:r>
          </a:p>
        </p:txBody>
      </p: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484278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flipV="1">
            <a:off x="3484278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 descr="Padlock on computer motherboard"/>
          <p:cNvPicPr>
            <a:picLocks noChangeAspect="1"/>
          </p:cNvPicPr>
          <p:nvPr/>
        </p:nvPicPr>
        <p:blipFill>
          <a:blip r:embed="rId1"/>
          <a:srcRect l="21274" r="44627" b="-2"/>
          <a:stretch>
            <a:fillRect/>
          </a:stretch>
        </p:blipFill>
        <p:spPr>
          <a:xfrm>
            <a:off x="-1166" y="1731"/>
            <a:ext cx="350331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643" y="2133600"/>
            <a:ext cx="3799814" cy="3777622"/>
          </a:xfrm>
        </p:spPr>
        <p:txBody>
          <a:bodyPr>
            <a:normAutofit/>
          </a:bodyPr>
          <a:lstStyle/>
          <a:p>
            <a:r>
              <a:rPr dirty="0"/>
              <a:t>Limited technical skills: Offer setup and tutorials.</a:t>
            </a:r>
            <a:endParaRPr dirty="0"/>
          </a:p>
          <a:p>
            <a:r>
              <a:rPr dirty="0"/>
              <a:t>Hardware limits: Use quantized models.</a:t>
            </a:r>
            <a:endParaRPr dirty="0"/>
          </a:p>
          <a:p>
            <a:r>
              <a:rPr dirty="0"/>
              <a:t>Data security: Full-disk encryption &amp; secure caching.</a:t>
            </a:r>
            <a:endParaRPr dirty="0"/>
          </a:p>
          <a:p>
            <a:r>
              <a:rPr dirty="0"/>
              <a:t>Scope creep: Tiered pricing with clear deliverables.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Plan Tiers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-1" fmla="*/ 6839 w 6883"/>
              <a:gd name="connsiteY0-2" fmla="*/ 4885 h 10168"/>
              <a:gd name="connsiteX1-3" fmla="*/ 5405 w 6883"/>
              <a:gd name="connsiteY1-4" fmla="*/ 357 h 10168"/>
              <a:gd name="connsiteX2-5" fmla="*/ 5373 w 6883"/>
              <a:gd name="connsiteY2-6" fmla="*/ 262 h 10168"/>
              <a:gd name="connsiteX3-7" fmla="*/ 5284 w 6883"/>
              <a:gd name="connsiteY3-8" fmla="*/ 168 h 10168"/>
              <a:gd name="connsiteX4-9" fmla="*/ 4716 w 6883"/>
              <a:gd name="connsiteY4-10" fmla="*/ 168 h 10168"/>
              <a:gd name="connsiteX5-11" fmla="*/ 50 w 6883"/>
              <a:gd name="connsiteY5-12" fmla="*/ 0 h 10168"/>
              <a:gd name="connsiteX6-13" fmla="*/ 1 w 6883"/>
              <a:gd name="connsiteY6-14" fmla="*/ 9964 h 10168"/>
              <a:gd name="connsiteX7-15" fmla="*/ 4716 w 6883"/>
              <a:gd name="connsiteY7-16" fmla="*/ 10168 h 10168"/>
              <a:gd name="connsiteX8-17" fmla="*/ 5284 w 6883"/>
              <a:gd name="connsiteY8-18" fmla="*/ 10168 h 10168"/>
              <a:gd name="connsiteX9-19" fmla="*/ 5373 w 6883"/>
              <a:gd name="connsiteY9-20" fmla="*/ 10074 h 10168"/>
              <a:gd name="connsiteX10-21" fmla="*/ 5405 w 6883"/>
              <a:gd name="connsiteY10-22" fmla="*/ 9979 h 10168"/>
              <a:gd name="connsiteX11-23" fmla="*/ 6839 w 6883"/>
              <a:gd name="connsiteY11-24" fmla="*/ 5451 h 10168"/>
              <a:gd name="connsiteX12-25" fmla="*/ 6839 w 6883"/>
              <a:gd name="connsiteY12-26" fmla="*/ 4885 h 101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Market Strategy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6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-1" fmla="*/ 6839 w 6883"/>
              <a:gd name="connsiteY0-2" fmla="*/ 4885 h 10168"/>
              <a:gd name="connsiteX1-3" fmla="*/ 5405 w 6883"/>
              <a:gd name="connsiteY1-4" fmla="*/ 357 h 10168"/>
              <a:gd name="connsiteX2-5" fmla="*/ 5373 w 6883"/>
              <a:gd name="connsiteY2-6" fmla="*/ 262 h 10168"/>
              <a:gd name="connsiteX3-7" fmla="*/ 5284 w 6883"/>
              <a:gd name="connsiteY3-8" fmla="*/ 168 h 10168"/>
              <a:gd name="connsiteX4-9" fmla="*/ 4716 w 6883"/>
              <a:gd name="connsiteY4-10" fmla="*/ 168 h 10168"/>
              <a:gd name="connsiteX5-11" fmla="*/ 50 w 6883"/>
              <a:gd name="connsiteY5-12" fmla="*/ 0 h 10168"/>
              <a:gd name="connsiteX6-13" fmla="*/ 1 w 6883"/>
              <a:gd name="connsiteY6-14" fmla="*/ 9964 h 10168"/>
              <a:gd name="connsiteX7-15" fmla="*/ 4716 w 6883"/>
              <a:gd name="connsiteY7-16" fmla="*/ 10168 h 10168"/>
              <a:gd name="connsiteX8-17" fmla="*/ 5284 w 6883"/>
              <a:gd name="connsiteY8-18" fmla="*/ 10168 h 10168"/>
              <a:gd name="connsiteX9-19" fmla="*/ 5373 w 6883"/>
              <a:gd name="connsiteY9-20" fmla="*/ 10074 h 10168"/>
              <a:gd name="connsiteX10-21" fmla="*/ 5405 w 6883"/>
              <a:gd name="connsiteY10-22" fmla="*/ 9979 h 10168"/>
              <a:gd name="connsiteX11-23" fmla="*/ 6839 w 6883"/>
              <a:gd name="connsiteY11-24" fmla="*/ 5451 h 10168"/>
              <a:gd name="connsiteX12-25" fmla="*/ 6839 w 6883"/>
              <a:gd name="connsiteY12-26" fmla="*/ 4885 h 101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Content Placeholder 2"/>
          <p:cNvGraphicFramePr>
            <a:graphicFrameLocks noGrp="1"/>
          </p:cNvGraphicFramePr>
          <p:nvPr>
            <p:ph idx="1"/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Differentiators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942415" y="2133600"/>
          <a:ext cx="65919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416" y="1059872"/>
            <a:ext cx="2259162" cy="4851349"/>
          </a:xfrm>
        </p:spPr>
        <p:txBody>
          <a:bodyPr>
            <a:normAutofit/>
          </a:bodyPr>
          <a:lstStyle/>
          <a:p>
            <a:r>
              <a:rPr lang="en-US" sz="2000" dirty="0"/>
              <a:t>Why Local AI Assistant over cloud-base AI?</a:t>
            </a:r>
            <a:endParaRPr lang="en-US" sz="2000" dirty="0"/>
          </a:p>
        </p:txBody>
      </p:sp>
      <p:sp>
        <p:nvSpPr>
          <p:cNvPr id="10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flipV="1">
            <a:off x="-119" y="1149203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-1" fmla="*/ 6839 w 6883"/>
              <a:gd name="connsiteY0-2" fmla="*/ 4885 h 10168"/>
              <a:gd name="connsiteX1-3" fmla="*/ 5405 w 6883"/>
              <a:gd name="connsiteY1-4" fmla="*/ 357 h 10168"/>
              <a:gd name="connsiteX2-5" fmla="*/ 5373 w 6883"/>
              <a:gd name="connsiteY2-6" fmla="*/ 262 h 10168"/>
              <a:gd name="connsiteX3-7" fmla="*/ 5284 w 6883"/>
              <a:gd name="connsiteY3-8" fmla="*/ 168 h 10168"/>
              <a:gd name="connsiteX4-9" fmla="*/ 4716 w 6883"/>
              <a:gd name="connsiteY4-10" fmla="*/ 168 h 10168"/>
              <a:gd name="connsiteX5-11" fmla="*/ 50 w 6883"/>
              <a:gd name="connsiteY5-12" fmla="*/ 0 h 10168"/>
              <a:gd name="connsiteX6-13" fmla="*/ 1 w 6883"/>
              <a:gd name="connsiteY6-14" fmla="*/ 9964 h 10168"/>
              <a:gd name="connsiteX7-15" fmla="*/ 4716 w 6883"/>
              <a:gd name="connsiteY7-16" fmla="*/ 10168 h 10168"/>
              <a:gd name="connsiteX8-17" fmla="*/ 5284 w 6883"/>
              <a:gd name="connsiteY8-18" fmla="*/ 10168 h 10168"/>
              <a:gd name="connsiteX9-19" fmla="*/ 5373 w 6883"/>
              <a:gd name="connsiteY9-20" fmla="*/ 10074 h 10168"/>
              <a:gd name="connsiteX10-21" fmla="*/ 5405 w 6883"/>
              <a:gd name="connsiteY10-22" fmla="*/ 9979 h 10168"/>
              <a:gd name="connsiteX11-23" fmla="*/ 6839 w 6883"/>
              <a:gd name="connsiteY11-24" fmla="*/ 5451 h 10168"/>
              <a:gd name="connsiteX12-25" fmla="*/ 6839 w 6883"/>
              <a:gd name="connsiteY12-26" fmla="*/ 4885 h 101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276" y="1059872"/>
            <a:ext cx="4668183" cy="4851350"/>
          </a:xfrm>
        </p:spPr>
        <p:txBody>
          <a:bodyPr>
            <a:normAutofit/>
          </a:bodyPr>
          <a:lstStyle/>
          <a:p>
            <a:r>
              <a:rPr lang="en-US" dirty="0"/>
              <a:t>LOCAL AI ASSISTANT</a:t>
            </a:r>
            <a:r>
              <a:rPr dirty="0"/>
              <a:t> is not a generic chatbot.</a:t>
            </a:r>
            <a:endParaRPr dirty="0"/>
          </a:p>
          <a:p>
            <a:r>
              <a:rPr dirty="0"/>
              <a:t>We provide full setup, training, and ongoing support.</a:t>
            </a:r>
            <a:endParaRPr dirty="0"/>
          </a:p>
          <a:p>
            <a:r>
              <a:rPr dirty="0"/>
              <a:t>More secure and private than cloud alternatives.</a:t>
            </a:r>
            <a:endParaRPr dirty="0"/>
          </a:p>
          <a:p>
            <a:r>
              <a:rPr dirty="0"/>
              <a:t>Custom-built for each client’s unique needs.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Market Forecast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-1" fmla="*/ 6839 w 6883"/>
              <a:gd name="connsiteY0-2" fmla="*/ 4885 h 10168"/>
              <a:gd name="connsiteX1-3" fmla="*/ 5405 w 6883"/>
              <a:gd name="connsiteY1-4" fmla="*/ 357 h 10168"/>
              <a:gd name="connsiteX2-5" fmla="*/ 5373 w 6883"/>
              <a:gd name="connsiteY2-6" fmla="*/ 262 h 10168"/>
              <a:gd name="connsiteX3-7" fmla="*/ 5284 w 6883"/>
              <a:gd name="connsiteY3-8" fmla="*/ 168 h 10168"/>
              <a:gd name="connsiteX4-9" fmla="*/ 4716 w 6883"/>
              <a:gd name="connsiteY4-10" fmla="*/ 168 h 10168"/>
              <a:gd name="connsiteX5-11" fmla="*/ 50 w 6883"/>
              <a:gd name="connsiteY5-12" fmla="*/ 0 h 10168"/>
              <a:gd name="connsiteX6-13" fmla="*/ 1 w 6883"/>
              <a:gd name="connsiteY6-14" fmla="*/ 9964 h 10168"/>
              <a:gd name="connsiteX7-15" fmla="*/ 4716 w 6883"/>
              <a:gd name="connsiteY7-16" fmla="*/ 10168 h 10168"/>
              <a:gd name="connsiteX8-17" fmla="*/ 5284 w 6883"/>
              <a:gd name="connsiteY8-18" fmla="*/ 10168 h 10168"/>
              <a:gd name="connsiteX9-19" fmla="*/ 5373 w 6883"/>
              <a:gd name="connsiteY9-20" fmla="*/ 10074 h 10168"/>
              <a:gd name="connsiteX10-21" fmla="*/ 5405 w 6883"/>
              <a:gd name="connsiteY10-22" fmla="*/ 9979 h 10168"/>
              <a:gd name="connsiteX11-23" fmla="*/ 6839 w 6883"/>
              <a:gd name="connsiteY11-24" fmla="*/ 5451 h 10168"/>
              <a:gd name="connsiteX12-25" fmla="*/ 6839 w 6883"/>
              <a:gd name="connsiteY12-26" fmla="*/ 4885 h 101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6172199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 descr="Assorted work tools"/>
          <p:cNvPicPr>
            <a:picLocks noChangeAspect="1"/>
          </p:cNvPicPr>
          <p:nvPr/>
        </p:nvPicPr>
        <p:blipFill>
          <a:blip r:embed="rId1"/>
          <a:srcRect l="30215" r="40860" b="-1"/>
          <a:stretch>
            <a:fillRect/>
          </a:stretch>
        </p:blipFill>
        <p:spPr>
          <a:xfrm>
            <a:off x="6172198" y="10"/>
            <a:ext cx="2971801" cy="6857990"/>
          </a:xfrm>
          <a:prstGeom prst="rect">
            <a:avLst/>
          </a:prstGeom>
        </p:spPr>
      </p:pic>
      <p:sp>
        <p:nvSpPr>
          <p:cNvPr id="50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White">
          <a:xfrm>
            <a:off x="0" y="659027"/>
            <a:ext cx="6782018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787400"/>
            <a:ext cx="5359399" cy="778933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EFFFF"/>
                </a:solidFill>
              </a:rPr>
              <a:t>Problem &amp; Opportunity</a:t>
            </a:r>
            <a:endParaRPr lang="en-US" sz="2800">
              <a:solidFill>
                <a:srgbClr val="FE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2032000"/>
            <a:ext cx="5359400" cy="38792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EFFFF"/>
                </a:solidFill>
              </a:rPr>
              <a:t>AI adoption is hindered by data privacy concerns.</a:t>
            </a:r>
            <a:endParaRPr lang="en-US" dirty="0">
              <a:solidFill>
                <a:srgbClr val="FEFFFF"/>
              </a:solidFill>
            </a:endParaRPr>
          </a:p>
          <a:p>
            <a:r>
              <a:rPr lang="en-US" dirty="0">
                <a:solidFill>
                  <a:srgbClr val="FEFFFF"/>
                </a:solidFill>
              </a:rPr>
              <a:t>Small businesses lack technical expertise for LLMs.</a:t>
            </a:r>
            <a:endParaRPr lang="en-US" dirty="0">
              <a:solidFill>
                <a:srgbClr val="FEFFFF"/>
              </a:solidFill>
            </a:endParaRPr>
          </a:p>
          <a:p>
            <a:r>
              <a:rPr lang="en-US" dirty="0">
                <a:solidFill>
                  <a:srgbClr val="FEFFFF"/>
                </a:solidFill>
              </a:rPr>
              <a:t>Current AI tools are generic and cloud-dependent.</a:t>
            </a:r>
            <a:endParaRPr lang="en-US" dirty="0">
              <a:solidFill>
                <a:srgbClr val="FE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72" y="624110"/>
            <a:ext cx="7284749" cy="1280890"/>
          </a:xfrm>
        </p:spPr>
        <p:txBody>
          <a:bodyPr>
            <a:normAutofit/>
          </a:bodyPr>
          <a:lstStyle/>
          <a:p>
            <a:r>
              <a:t>Scalability Challenges</a:t>
            </a: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346172" y="2222983"/>
          <a:ext cx="6740553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Closing &amp; Q&amp;A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-1" fmla="*/ 6839 w 6883"/>
              <a:gd name="connsiteY0-2" fmla="*/ 4885 h 10168"/>
              <a:gd name="connsiteX1-3" fmla="*/ 5405 w 6883"/>
              <a:gd name="connsiteY1-4" fmla="*/ 357 h 10168"/>
              <a:gd name="connsiteX2-5" fmla="*/ 5373 w 6883"/>
              <a:gd name="connsiteY2-6" fmla="*/ 262 h 10168"/>
              <a:gd name="connsiteX3-7" fmla="*/ 5284 w 6883"/>
              <a:gd name="connsiteY3-8" fmla="*/ 168 h 10168"/>
              <a:gd name="connsiteX4-9" fmla="*/ 4716 w 6883"/>
              <a:gd name="connsiteY4-10" fmla="*/ 168 h 10168"/>
              <a:gd name="connsiteX5-11" fmla="*/ 50 w 6883"/>
              <a:gd name="connsiteY5-12" fmla="*/ 0 h 10168"/>
              <a:gd name="connsiteX6-13" fmla="*/ 1 w 6883"/>
              <a:gd name="connsiteY6-14" fmla="*/ 9964 h 10168"/>
              <a:gd name="connsiteX7-15" fmla="*/ 4716 w 6883"/>
              <a:gd name="connsiteY7-16" fmla="*/ 10168 h 10168"/>
              <a:gd name="connsiteX8-17" fmla="*/ 5284 w 6883"/>
              <a:gd name="connsiteY8-18" fmla="*/ 10168 h 10168"/>
              <a:gd name="connsiteX9-19" fmla="*/ 5373 w 6883"/>
              <a:gd name="connsiteY9-20" fmla="*/ 10074 h 10168"/>
              <a:gd name="connsiteX10-21" fmla="*/ 5405 w 6883"/>
              <a:gd name="connsiteY10-22" fmla="*/ 9979 h 10168"/>
              <a:gd name="connsiteX11-23" fmla="*/ 6839 w 6883"/>
              <a:gd name="connsiteY11-24" fmla="*/ 5451 h 10168"/>
              <a:gd name="connsiteX12-25" fmla="*/ 6839 w 6883"/>
              <a:gd name="connsiteY12-26" fmla="*/ 4885 h 101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>
            <a:grpSpLocks noGrp="1" noRot="1" noChangeAspect="1" noMove="1" noResize="1" noUngrp="1"/>
          </p:cNvGrpSpPr>
          <p:nvPr/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accent1">
              <a:alpha val="30000"/>
            </a:schemeClr>
          </a:solidFill>
        </p:grpSpPr>
        <p:sp>
          <p:nvSpPr>
            <p:cNvPr id="11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9"/>
            <p:cNvSpPr/>
            <p:nvPr/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817" y="1159566"/>
            <a:ext cx="2747204" cy="456826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Problem Statement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643468"/>
            <a:ext cx="5670183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2" y="1286934"/>
            <a:ext cx="3969327" cy="428413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Most AI tools require internet and transmit user data.</a:t>
            </a: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Subscription-based pricing is a barrier to adoption.</a:t>
            </a: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Small businesses need secure and cost-effective alternatives.</a:t>
            </a: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Lack of domain customization limits AI usefulness.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72" y="624110"/>
            <a:ext cx="7284749" cy="1280890"/>
          </a:xfrm>
        </p:spPr>
        <p:txBody>
          <a:bodyPr>
            <a:normAutofit/>
          </a:bodyPr>
          <a:lstStyle/>
          <a:p>
            <a:r>
              <a:rPr dirty="0"/>
              <a:t>Solution Over</a:t>
            </a:r>
            <a:r>
              <a:rPr lang="en-US" dirty="0"/>
              <a:t>vi</a:t>
            </a:r>
            <a:r>
              <a:rPr dirty="0"/>
              <a:t>ew</a:t>
            </a:r>
            <a:endParaRPr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</p:nvPr>
        </p:nvGraphicFramePr>
        <p:xfrm>
          <a:off x="1346172" y="2222983"/>
          <a:ext cx="6740553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514" y="942108"/>
            <a:ext cx="2442412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Key Features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3490722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796" y="942108"/>
            <a:ext cx="4841662" cy="49691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Runs entirely local, no internet required.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Supports 4-bit quantized models for low-end hardware.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Industry-specific prompt profiles and workflows.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User-friendly drag-and-drop interface.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72" y="624110"/>
            <a:ext cx="7284749" cy="1280890"/>
          </a:xfrm>
        </p:spPr>
        <p:txBody>
          <a:bodyPr>
            <a:normAutofit/>
          </a:bodyPr>
          <a:lstStyle/>
          <a:p>
            <a:r>
              <a:rPr lang="en-US"/>
              <a:t>Target Audience</a:t>
            </a:r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346172" y="2222983"/>
          <a:ext cx="6740553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/>
          <p:cNvGrpSpPr>
            <a:grpSpLocks noGrp="1" noRot="1" noChangeAspect="1" noMove="1" noResize="1" noUngrp="1"/>
          </p:cNvGrpSpPr>
          <p:nvPr/>
        </p:nvGrpSpPr>
        <p:grpSpPr>
          <a:xfrm>
            <a:off x="3627110" y="228600"/>
            <a:ext cx="2138628" cy="6638625"/>
            <a:chOff x="2487613" y="285750"/>
            <a:chExt cx="2428875" cy="5654676"/>
          </a:xfrm>
        </p:grpSpPr>
        <p:sp>
          <p:nvSpPr>
            <p:cNvPr id="12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4"/>
          <p:cNvGrpSpPr>
            <a:grpSpLocks noGrp="1" noRot="1" noChangeAspect="1" noMove="1" noResize="1" noUngrp="1"/>
          </p:cNvGrpSpPr>
          <p:nvPr/>
        </p:nvGrpSpPr>
        <p:grpSpPr>
          <a:xfrm>
            <a:off x="3507832" y="-786"/>
            <a:ext cx="1767505" cy="6854040"/>
            <a:chOff x="6627813" y="194833"/>
            <a:chExt cx="1952625" cy="5678918"/>
          </a:xfrm>
        </p:grpSpPr>
        <p:sp>
          <p:nvSpPr>
            <p:cNvPr id="26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322" y="624110"/>
            <a:ext cx="3766137" cy="1280890"/>
          </a:xfrm>
        </p:spPr>
        <p:txBody>
          <a:bodyPr>
            <a:normAutofit/>
          </a:bodyPr>
          <a:lstStyle/>
          <a:p>
            <a:r>
              <a:t>Tools and Models Used</a:t>
            </a:r>
          </a:p>
        </p:txBody>
      </p: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484278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flipV="1">
            <a:off x="3484278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 descr="Electronic circuit board"/>
          <p:cNvPicPr>
            <a:picLocks noChangeAspect="1"/>
          </p:cNvPicPr>
          <p:nvPr/>
        </p:nvPicPr>
        <p:blipFill>
          <a:blip r:embed="rId1"/>
          <a:srcRect l="48866" r="17035" b="-2"/>
          <a:stretch>
            <a:fillRect/>
          </a:stretch>
        </p:blipFill>
        <p:spPr>
          <a:xfrm>
            <a:off x="-1166" y="1731"/>
            <a:ext cx="350331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643" y="2133600"/>
            <a:ext cx="3799814" cy="3777622"/>
          </a:xfrm>
        </p:spPr>
        <p:txBody>
          <a:bodyPr>
            <a:normAutofit/>
          </a:bodyPr>
          <a:lstStyle/>
          <a:p>
            <a:r>
              <a:rPr dirty="0"/>
              <a:t>LLMs: </a:t>
            </a:r>
            <a:r>
              <a:rPr lang="en-US" dirty="0"/>
              <a:t>LlaMA3, </a:t>
            </a:r>
            <a:r>
              <a:rPr dirty="0"/>
              <a:t>Qwen3-7B for light tasks, Qwen3-1</a:t>
            </a:r>
            <a:r>
              <a:rPr lang="en-US" dirty="0"/>
              <a:t>1</a:t>
            </a:r>
            <a:r>
              <a:rPr dirty="0"/>
              <a:t>B for advanced needs.</a:t>
            </a:r>
            <a:endParaRPr dirty="0"/>
          </a:p>
          <a:p>
            <a:r>
              <a:rPr dirty="0"/>
              <a:t>Quantization: 4-bit for memory-efficient performance.</a:t>
            </a:r>
            <a:endParaRPr dirty="0"/>
          </a:p>
          <a:p>
            <a:r>
              <a:rPr dirty="0"/>
              <a:t>Interface: Open </a:t>
            </a:r>
            <a:r>
              <a:rPr dirty="0" err="1"/>
              <a:t>WebUI</a:t>
            </a:r>
            <a:r>
              <a:rPr dirty="0"/>
              <a:t> for interactive local use.</a:t>
            </a:r>
            <a:endParaRPr dirty="0"/>
          </a:p>
          <a:p>
            <a:r>
              <a:rPr dirty="0"/>
              <a:t>Inference Engine: </a:t>
            </a:r>
            <a:r>
              <a:rPr dirty="0" err="1"/>
              <a:t>Ollama</a:t>
            </a:r>
            <a:r>
              <a:rPr dirty="0"/>
              <a:t> optimized for CPU/GPU.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543" y="624110"/>
            <a:ext cx="7037556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Handling Strategy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544" y="2623930"/>
            <a:ext cx="7037556" cy="3287292"/>
          </a:xfrm>
        </p:spPr>
        <p:txBody>
          <a:bodyPr>
            <a:normAutofit/>
          </a:bodyPr>
          <a:lstStyle/>
          <a:p>
            <a:r>
              <a:rPr dirty="0"/>
              <a:t>Client-provided data for fine-tuning (contracts, lessons, etc.).</a:t>
            </a:r>
            <a:endParaRPr dirty="0"/>
          </a:p>
          <a:p>
            <a:r>
              <a:rPr lang="en-US" dirty="0"/>
              <a:t>Python scripts for tasks like CSV analytics, batch summarizations</a:t>
            </a:r>
            <a:endParaRPr dirty="0"/>
          </a:p>
          <a:p>
            <a:r>
              <a:rPr dirty="0"/>
              <a:t>Synthetic or public datasets for demo/training.</a:t>
            </a:r>
            <a:endParaRPr dirty="0"/>
          </a:p>
          <a:p>
            <a:r>
              <a:rPr dirty="0"/>
              <a:t>No cloud dependency—ensures full data ownership.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Figure: Revenue Analysis with LLaMA Vision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212080"/>
            <a:ext cx="62327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AI assistant analyzing business data and generating a </a:t>
            </a:r>
            <a:endParaRPr lang="en-US" dirty="0"/>
          </a:p>
          <a:p>
            <a:r>
              <a:rPr dirty="0"/>
              <a:t>revenue dashboard.</a:t>
            </a:r>
            <a:endParaRPr dirty="0"/>
          </a:p>
        </p:txBody>
      </p:sp>
      <p:pic>
        <p:nvPicPr>
          <p:cNvPr id="5" name="Picture 4" descr="WhatsApp Image 2025-05-01 at 12.23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9805" y="2024380"/>
            <a:ext cx="4644390" cy="2809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2386</Words>
  <Application>WPS Writer</Application>
  <PresentationFormat>On-screen Show (4:3)</PresentationFormat>
  <Paragraphs>94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Wingdings 3</vt:lpstr>
      <vt:lpstr>Arial</vt:lpstr>
      <vt:lpstr>Times New Roman</vt:lpstr>
      <vt:lpstr>Century Gothic</vt:lpstr>
      <vt:lpstr>苹方-简</vt:lpstr>
      <vt:lpstr>Microsoft YaHei</vt:lpstr>
      <vt:lpstr>汉仪旗黑</vt:lpstr>
      <vt:lpstr>Arial Unicode MS</vt:lpstr>
      <vt:lpstr>Aptos</vt:lpstr>
      <vt:lpstr>Wisp</vt:lpstr>
      <vt:lpstr>SecureEdgeAI  Local AI Assistant </vt:lpstr>
      <vt:lpstr>Problem &amp; Opportunity</vt:lpstr>
      <vt:lpstr>Problem Statement</vt:lpstr>
      <vt:lpstr>Solution Overview</vt:lpstr>
      <vt:lpstr>Key Features</vt:lpstr>
      <vt:lpstr>Target Audience</vt:lpstr>
      <vt:lpstr>Tools and Models Used</vt:lpstr>
      <vt:lpstr>Data Handling Strategy</vt:lpstr>
      <vt:lpstr>Figure: Revenue Analysis with LLaMA Vision</vt:lpstr>
      <vt:lpstr>Figure: Personalized Email Drafting</vt:lpstr>
      <vt:lpstr>Figure: Follow-Up Queries from Uploaded Document</vt:lpstr>
      <vt:lpstr>Figure: Converting Images to Structured Data</vt:lpstr>
      <vt:lpstr>Figure: Python Code Generation for Automation</vt:lpstr>
      <vt:lpstr>Concerns &amp; Mitigation</vt:lpstr>
      <vt:lpstr>Plan Tiers</vt:lpstr>
      <vt:lpstr>Market Strategy</vt:lpstr>
      <vt:lpstr>Unique Differentiators</vt:lpstr>
      <vt:lpstr>Why Local AI Assistant over cloud-base AI?</vt:lpstr>
      <vt:lpstr>Market Forecast</vt:lpstr>
      <vt:lpstr>Scalability Challenges</vt:lpstr>
      <vt:lpstr>Closing &amp;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deepthi ghanta</dc:creator>
  <dc:description>generated using python-pptx</dc:description>
  <cp:lastModifiedBy>google1574083761</cp:lastModifiedBy>
  <cp:revision>37</cp:revision>
  <dcterms:created xsi:type="dcterms:W3CDTF">2025-10-04T23:04:57Z</dcterms:created>
  <dcterms:modified xsi:type="dcterms:W3CDTF">2025-10-04T23:04:57Z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1033-5.7.3.8095</vt:lpwstr>
  </property>
</Properties>
</file>