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6C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75" d="100"/>
          <a:sy n="75" d="100"/>
        </p:scale>
        <p:origin x="45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54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769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94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6335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9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71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469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940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58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12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692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434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30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7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977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325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001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A18BA7-5C64-1F1C-3789-A76D8E339DE5}"/>
              </a:ext>
            </a:extLst>
          </p:cNvPr>
          <p:cNvSpPr>
            <a:spLocks noGrp="1"/>
          </p:cNvSpPr>
          <p:nvPr>
            <p:ph type="ctrTitle"/>
          </p:nvPr>
        </p:nvSpPr>
        <p:spPr>
          <a:xfrm>
            <a:off x="5769768" y="868362"/>
            <a:ext cx="8791575" cy="2387600"/>
          </a:xfrm>
        </p:spPr>
        <p:txBody>
          <a:bodyPr/>
          <a:lstStyle/>
          <a:p>
            <a:r>
              <a:rPr lang="en-US" dirty="0" err="1"/>
              <a:t>Reshma</a:t>
            </a:r>
            <a:r>
              <a:rPr lang="en-US" dirty="0"/>
              <a:t> .s</a:t>
            </a:r>
          </a:p>
        </p:txBody>
      </p:sp>
      <p:sp>
        <p:nvSpPr>
          <p:cNvPr id="7" name="Subtitle 6">
            <a:extLst>
              <a:ext uri="{FF2B5EF4-FFF2-40B4-BE49-F238E27FC236}">
                <a16:creationId xmlns:a16="http://schemas.microsoft.com/office/drawing/2014/main" id="{D327185A-1CD2-4EF4-1DCC-BC09C7567FE2}"/>
              </a:ext>
            </a:extLst>
          </p:cNvPr>
          <p:cNvSpPr>
            <a:spLocks noGrp="1"/>
          </p:cNvSpPr>
          <p:nvPr>
            <p:ph type="subTitle" idx="1"/>
          </p:nvPr>
        </p:nvSpPr>
        <p:spPr>
          <a:xfrm>
            <a:off x="5769768" y="3255962"/>
            <a:ext cx="8791575" cy="1328738"/>
          </a:xfrm>
        </p:spPr>
        <p:txBody>
          <a:bodyPr>
            <a:normAutofit/>
          </a:bodyPr>
          <a:lstStyle/>
          <a:p>
            <a:r>
              <a:rPr lang="en-US" sz="2800" dirty="0" err="1">
                <a:solidFill>
                  <a:schemeClr val="tx1"/>
                </a:solidFill>
              </a:rPr>
              <a:t>Arunai</a:t>
            </a:r>
            <a:r>
              <a:rPr lang="en-US" sz="2800" dirty="0">
                <a:solidFill>
                  <a:schemeClr val="tx1"/>
                </a:solidFill>
              </a:rPr>
              <a:t> engineering college </a:t>
            </a:r>
          </a:p>
        </p:txBody>
      </p:sp>
    </p:spTree>
    <p:extLst>
      <p:ext uri="{BB962C8B-B14F-4D97-AF65-F5344CB8AC3E}">
        <p14:creationId xmlns:p14="http://schemas.microsoft.com/office/powerpoint/2010/main" val="61419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2664"/>
            <a:ext cx="9905998" cy="926432"/>
          </a:xfrm>
        </p:spPr>
        <p:txBody>
          <a:bodyPr>
            <a:normAutofit fontScale="90000"/>
          </a:bodyPr>
          <a:lstStyle/>
          <a:p>
            <a:r>
              <a:rPr lang="en-IN" dirty="0"/>
              <a:t>Feature Analysis</a:t>
            </a:r>
            <a:br>
              <a:rPr lang="en-IN" dirty="0"/>
            </a:br>
            <a:endParaRPr lang="en-IN" dirty="0"/>
          </a:p>
        </p:txBody>
      </p:sp>
      <p:sp>
        <p:nvSpPr>
          <p:cNvPr id="3" name="Content Placeholder 2"/>
          <p:cNvSpPr>
            <a:spLocks noGrp="1"/>
          </p:cNvSpPr>
          <p:nvPr>
            <p:ph idx="1"/>
          </p:nvPr>
        </p:nvSpPr>
        <p:spPr>
          <a:xfrm>
            <a:off x="1141412" y="998621"/>
            <a:ext cx="9905999" cy="4792580"/>
          </a:xfrm>
        </p:spPr>
        <p:txBody>
          <a:bodyPr/>
          <a:lstStyle/>
          <a:p>
            <a:r>
              <a:rPr lang="en-IN" dirty="0"/>
              <a:t>Identifying App Features</a:t>
            </a:r>
          </a:p>
          <a:p>
            <a:r>
              <a:rPr lang="en-IN" dirty="0"/>
              <a:t>Data Preparation</a:t>
            </a:r>
          </a:p>
          <a:p>
            <a:r>
              <a:rPr lang="en-IN" dirty="0"/>
              <a:t>Sentiment Analysis</a:t>
            </a:r>
          </a:p>
          <a:p>
            <a:r>
              <a:rPr lang="en-IN" dirty="0"/>
              <a:t>Feature Importance</a:t>
            </a:r>
          </a:p>
          <a:p>
            <a:r>
              <a:rPr lang="en-IN" dirty="0"/>
              <a:t>Comparative Analysis</a:t>
            </a:r>
          </a:p>
          <a:p>
            <a:r>
              <a:rPr lang="en-IN" dirty="0"/>
              <a:t>Root Cause Analysis</a:t>
            </a:r>
          </a:p>
          <a:p>
            <a:r>
              <a:rPr lang="en-IN" dirty="0"/>
              <a:t>Trend Analysis</a:t>
            </a:r>
          </a:p>
          <a:p>
            <a:r>
              <a:rPr lang="en-IN" dirty="0"/>
              <a:t>Actionable Insights</a:t>
            </a:r>
          </a:p>
        </p:txBody>
      </p:sp>
    </p:spTree>
    <p:extLst>
      <p:ext uri="{BB962C8B-B14F-4D97-AF65-F5344CB8AC3E}">
        <p14:creationId xmlns:p14="http://schemas.microsoft.com/office/powerpoint/2010/main" val="173383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6884"/>
            <a:ext cx="9905998" cy="1130969"/>
          </a:xfrm>
        </p:spPr>
        <p:txBody>
          <a:bodyPr/>
          <a:lstStyle/>
          <a:p>
            <a:r>
              <a:rPr lang="en-IN" dirty="0"/>
              <a:t>Competitor Analysis</a:t>
            </a:r>
          </a:p>
        </p:txBody>
      </p:sp>
      <p:sp>
        <p:nvSpPr>
          <p:cNvPr id="3" name="Content Placeholder 2"/>
          <p:cNvSpPr>
            <a:spLocks noGrp="1"/>
          </p:cNvSpPr>
          <p:nvPr>
            <p:ph idx="1"/>
          </p:nvPr>
        </p:nvSpPr>
        <p:spPr>
          <a:xfrm>
            <a:off x="1141412" y="1804737"/>
            <a:ext cx="9905999" cy="4018547"/>
          </a:xfrm>
        </p:spPr>
        <p:txBody>
          <a:bodyPr/>
          <a:lstStyle/>
          <a:p>
            <a:r>
              <a:rPr lang="en-IN" b="1" dirty="0"/>
              <a:t>Identifying Competitors</a:t>
            </a:r>
          </a:p>
          <a:p>
            <a:r>
              <a:rPr lang="en-IN" b="1" dirty="0"/>
              <a:t>Competitive Benchmarking</a:t>
            </a:r>
          </a:p>
          <a:p>
            <a:r>
              <a:rPr lang="en-IN" b="1" dirty="0"/>
              <a:t>Strengths and Weaknesses Analysis</a:t>
            </a:r>
          </a:p>
          <a:p>
            <a:r>
              <a:rPr lang="en-IN" b="1" dirty="0"/>
              <a:t>Opportunity Identification</a:t>
            </a:r>
          </a:p>
          <a:p>
            <a:r>
              <a:rPr lang="en-IN" b="1" dirty="0"/>
              <a:t>Strategic Recommendations</a:t>
            </a:r>
            <a:endParaRPr lang="en-IN" dirty="0"/>
          </a:p>
        </p:txBody>
      </p:sp>
    </p:spTree>
    <p:extLst>
      <p:ext uri="{BB962C8B-B14F-4D97-AF65-F5344CB8AC3E}">
        <p14:creationId xmlns:p14="http://schemas.microsoft.com/office/powerpoint/2010/main" val="345698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and Recommendations</a:t>
            </a:r>
          </a:p>
        </p:txBody>
      </p:sp>
      <p:sp>
        <p:nvSpPr>
          <p:cNvPr id="3" name="Content Placeholder 2"/>
          <p:cNvSpPr>
            <a:spLocks noGrp="1"/>
          </p:cNvSpPr>
          <p:nvPr>
            <p:ph idx="1"/>
          </p:nvPr>
        </p:nvSpPr>
        <p:spPr/>
        <p:txBody>
          <a:bodyPr/>
          <a:lstStyle/>
          <a:p>
            <a:r>
              <a:rPr lang="en-IN" b="1" dirty="0"/>
              <a:t>Insights from Analysis</a:t>
            </a:r>
          </a:p>
          <a:p>
            <a:r>
              <a:rPr lang="en-IN" b="1" dirty="0"/>
              <a:t>Key Insights</a:t>
            </a:r>
          </a:p>
          <a:p>
            <a:r>
              <a:rPr lang="en-IN" b="1" dirty="0"/>
              <a:t>Recommendations</a:t>
            </a:r>
          </a:p>
          <a:p>
            <a:r>
              <a:rPr lang="en-IN" b="1" dirty="0"/>
              <a:t>Actionable Recommendations</a:t>
            </a:r>
            <a:endParaRPr lang="en-IN" dirty="0"/>
          </a:p>
        </p:txBody>
      </p:sp>
    </p:spTree>
    <p:extLst>
      <p:ext uri="{BB962C8B-B14F-4D97-AF65-F5344CB8AC3E}">
        <p14:creationId xmlns:p14="http://schemas.microsoft.com/office/powerpoint/2010/main" val="308505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56411"/>
            <a:ext cx="9905998" cy="986589"/>
          </a:xfrm>
        </p:spPr>
        <p:txBody>
          <a:bodyPr>
            <a:noAutofit/>
          </a:bodyPr>
          <a:lstStyle/>
          <a:p>
            <a:r>
              <a:rPr lang="en-IN" dirty="0"/>
              <a:t>Conclusion</a:t>
            </a:r>
            <a:br>
              <a:rPr lang="en-IN" dirty="0"/>
            </a:br>
            <a:endParaRPr lang="en-IN" dirty="0"/>
          </a:p>
        </p:txBody>
      </p:sp>
      <p:sp>
        <p:nvSpPr>
          <p:cNvPr id="3" name="Content Placeholder 2"/>
          <p:cNvSpPr>
            <a:spLocks noGrp="1"/>
          </p:cNvSpPr>
          <p:nvPr>
            <p:ph idx="1"/>
          </p:nvPr>
        </p:nvSpPr>
        <p:spPr>
          <a:xfrm>
            <a:off x="1141411" y="998621"/>
            <a:ext cx="9905999" cy="5498431"/>
          </a:xfrm>
        </p:spPr>
        <p:txBody>
          <a:bodyPr>
            <a:normAutofit lnSpcReduction="10000"/>
          </a:bodyPr>
          <a:lstStyle/>
          <a:p>
            <a:r>
              <a:rPr lang="en-US" dirty="0"/>
              <a:t>In conclusion, Play Store App Review Analysis serves as a valuable tool for understanding user sentiment, identifying areas for improvement, and driving continuous enhancement of app performance and user experience. </a:t>
            </a:r>
          </a:p>
          <a:p>
            <a:r>
              <a:rPr lang="en-US" dirty="0"/>
              <a:t>Through a systematic analysis of user reviews, developers and product managers can gain valuable insights into user preferences, pain points, and expectations, ultimately shaping the future trajectory of the app.</a:t>
            </a:r>
          </a:p>
          <a:p>
            <a:r>
              <a:rPr lang="en-US" dirty="0"/>
              <a:t>Throughout this analysis, we have delved into various aspects, including descriptive analysis, sentiment analysis, topic modeling, feature analysis, competitor analysis, and deriving actionable insights and recommendations.</a:t>
            </a:r>
          </a:p>
          <a:p>
            <a:r>
              <a:rPr lang="en-US" dirty="0"/>
              <a:t> By leveraging these analytical techniques, we have gained a comprehensive understanding of user feedback, app performance, and competitive positioning.</a:t>
            </a:r>
            <a:endParaRPr lang="en-IN" dirty="0"/>
          </a:p>
        </p:txBody>
      </p:sp>
    </p:spTree>
    <p:extLst>
      <p:ext uri="{BB962C8B-B14F-4D97-AF65-F5344CB8AC3E}">
        <p14:creationId xmlns:p14="http://schemas.microsoft.com/office/powerpoint/2010/main" val="282761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PROJECT TITLE</a:t>
            </a:r>
          </a:p>
        </p:txBody>
      </p:sp>
      <p:sp>
        <p:nvSpPr>
          <p:cNvPr id="3" name="Content Placeholder 2"/>
          <p:cNvSpPr>
            <a:spLocks noGrp="1"/>
          </p:cNvSpPr>
          <p:nvPr>
            <p:ph idx="1"/>
          </p:nvPr>
        </p:nvSpPr>
        <p:spPr>
          <a:xfrm>
            <a:off x="1141412" y="2768600"/>
            <a:ext cx="9905999" cy="2184400"/>
          </a:xfrm>
        </p:spPr>
        <p:txBody>
          <a:bodyPr>
            <a:normAutofit/>
          </a:bodyPr>
          <a:lstStyle/>
          <a:p>
            <a:pPr marL="0" indent="0">
              <a:buNone/>
            </a:pPr>
            <a:r>
              <a:rPr lang="en-US" sz="4400" dirty="0"/>
              <a:t>       Playstore App Review Analysis                    </a:t>
            </a:r>
            <a:endParaRPr lang="en-IN" sz="4400" dirty="0"/>
          </a:p>
        </p:txBody>
      </p:sp>
    </p:spTree>
    <p:extLst>
      <p:ext uri="{BB962C8B-B14F-4D97-AF65-F5344CB8AC3E}">
        <p14:creationId xmlns:p14="http://schemas.microsoft.com/office/powerpoint/2010/main" val="45472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579" y="204538"/>
            <a:ext cx="10445832" cy="745957"/>
          </a:xfrm>
        </p:spPr>
        <p:txBody>
          <a:bodyPr>
            <a:normAutofit fontScale="90000"/>
          </a:bodyPr>
          <a:lstStyle/>
          <a:p>
            <a:r>
              <a:rPr lang="en-IN" sz="4800" dirty="0"/>
              <a:t>AGENDA</a:t>
            </a:r>
          </a:p>
        </p:txBody>
      </p:sp>
      <p:sp>
        <p:nvSpPr>
          <p:cNvPr id="3" name="Content Placeholder 2"/>
          <p:cNvSpPr>
            <a:spLocks noGrp="1"/>
          </p:cNvSpPr>
          <p:nvPr>
            <p:ph idx="1"/>
          </p:nvPr>
        </p:nvSpPr>
        <p:spPr>
          <a:xfrm>
            <a:off x="601579" y="818148"/>
            <a:ext cx="11285621" cy="5907506"/>
          </a:xfrm>
        </p:spPr>
        <p:txBody>
          <a:bodyPr>
            <a:noAutofit/>
          </a:bodyPr>
          <a:lstStyle/>
          <a:p>
            <a:r>
              <a:rPr lang="en-US" sz="3000" dirty="0"/>
              <a:t>Introduction</a:t>
            </a:r>
          </a:p>
          <a:p>
            <a:r>
              <a:rPr lang="en-IN" sz="3000" dirty="0"/>
              <a:t>Data</a:t>
            </a:r>
            <a:r>
              <a:rPr lang="en-IN" sz="3000" b="1" dirty="0"/>
              <a:t> </a:t>
            </a:r>
            <a:r>
              <a:rPr lang="en-IN" sz="3000" dirty="0"/>
              <a:t>Collection</a:t>
            </a:r>
          </a:p>
          <a:p>
            <a:r>
              <a:rPr lang="en-IN" sz="3000" dirty="0"/>
              <a:t>Data</a:t>
            </a:r>
            <a:r>
              <a:rPr lang="en-IN" sz="3000" b="1" dirty="0"/>
              <a:t> </a:t>
            </a:r>
            <a:r>
              <a:rPr lang="en-IN" sz="3000" dirty="0"/>
              <a:t>Preparation</a:t>
            </a:r>
          </a:p>
          <a:p>
            <a:r>
              <a:rPr lang="en-IN" sz="3000" dirty="0"/>
              <a:t>Descriptive Analysis</a:t>
            </a:r>
          </a:p>
          <a:p>
            <a:r>
              <a:rPr lang="en-IN" sz="3000" dirty="0"/>
              <a:t>Topic Modeling</a:t>
            </a:r>
          </a:p>
          <a:p>
            <a:r>
              <a:rPr lang="en-IN" sz="3000" dirty="0"/>
              <a:t>Feature Analysis</a:t>
            </a:r>
          </a:p>
          <a:p>
            <a:r>
              <a:rPr lang="en-IN" sz="3000" dirty="0"/>
              <a:t>Competitor Analysis</a:t>
            </a:r>
          </a:p>
          <a:p>
            <a:r>
              <a:rPr lang="en-IN" sz="3000" dirty="0"/>
              <a:t>Insights and Recommendations</a:t>
            </a:r>
          </a:p>
          <a:p>
            <a:r>
              <a:rPr lang="en-IN" sz="3000" dirty="0"/>
              <a:t>Conclusion</a:t>
            </a:r>
          </a:p>
        </p:txBody>
      </p:sp>
    </p:spTree>
    <p:extLst>
      <p:ext uri="{BB962C8B-B14F-4D97-AF65-F5344CB8AC3E}">
        <p14:creationId xmlns:p14="http://schemas.microsoft.com/office/powerpoint/2010/main" val="313259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77145"/>
          </a:xfrm>
        </p:spPr>
        <p:txBody>
          <a:bodyPr/>
          <a:lstStyle/>
          <a:p>
            <a:r>
              <a:rPr lang="en-IN" dirty="0"/>
              <a:t>PROJECT OVERVIEW</a:t>
            </a:r>
          </a:p>
        </p:txBody>
      </p:sp>
      <p:sp>
        <p:nvSpPr>
          <p:cNvPr id="3" name="Content Placeholder 2"/>
          <p:cNvSpPr>
            <a:spLocks noGrp="1"/>
          </p:cNvSpPr>
          <p:nvPr>
            <p:ph idx="1"/>
          </p:nvPr>
        </p:nvSpPr>
        <p:spPr>
          <a:xfrm>
            <a:off x="1141412" y="1311442"/>
            <a:ext cx="9905999" cy="5305925"/>
          </a:xfrm>
        </p:spPr>
        <p:txBody>
          <a:bodyPr>
            <a:normAutofit lnSpcReduction="10000"/>
          </a:bodyPr>
          <a:lstStyle/>
          <a:p>
            <a:r>
              <a:rPr lang="en-US" dirty="0"/>
              <a:t>Analyzing app reviews on the Google Play Store is a crucial activity for developers and product managers seeking to understand user sentiment, identify areas for improvement, and enhance the overall user experience.</a:t>
            </a:r>
          </a:p>
          <a:p>
            <a:r>
              <a:rPr lang="en-US" dirty="0"/>
              <a:t> By systematically examining user feedback, app developers can gain valuable insights into the strengths and weaknesses of their app, as well as uncover trends and patterns that inform future development efforts.</a:t>
            </a:r>
          </a:p>
          <a:p>
            <a:r>
              <a:rPr lang="en-US" dirty="0"/>
              <a:t>The process typically involves collecting, preprocessing, and analyzing large volumes of user reviews. Various techniques such as sentiment analysis, topic modeling, and feature analysis are employed to extract meaningful insights from the data. </a:t>
            </a:r>
          </a:p>
          <a:p>
            <a:r>
              <a:rPr lang="en-US" dirty="0"/>
              <a:t>These insights can then be used to prioritize development tasks, address user concerns, and optimize the app for better performance and user satisfaction.</a:t>
            </a:r>
          </a:p>
          <a:p>
            <a:pPr marL="0" indent="0">
              <a:buNone/>
            </a:pPr>
            <a:endParaRPr lang="en-IN" dirty="0"/>
          </a:p>
        </p:txBody>
      </p:sp>
    </p:spTree>
    <p:extLst>
      <p:ext uri="{BB962C8B-B14F-4D97-AF65-F5344CB8AC3E}">
        <p14:creationId xmlns:p14="http://schemas.microsoft.com/office/powerpoint/2010/main" val="80489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2347"/>
            <a:ext cx="9905998" cy="782053"/>
          </a:xfrm>
        </p:spPr>
        <p:txBody>
          <a:bodyPr/>
          <a:lstStyle/>
          <a:p>
            <a:r>
              <a:rPr lang="en-US" dirty="0"/>
              <a:t>Introduction</a:t>
            </a:r>
          </a:p>
        </p:txBody>
      </p:sp>
      <p:sp>
        <p:nvSpPr>
          <p:cNvPr id="3" name="Content Placeholder 2"/>
          <p:cNvSpPr>
            <a:spLocks noGrp="1"/>
          </p:cNvSpPr>
          <p:nvPr>
            <p:ph idx="1"/>
          </p:nvPr>
        </p:nvSpPr>
        <p:spPr>
          <a:xfrm>
            <a:off x="1141412" y="782053"/>
            <a:ext cx="9905999" cy="5943601"/>
          </a:xfrm>
        </p:spPr>
        <p:txBody>
          <a:bodyPr>
            <a:normAutofit fontScale="92500" lnSpcReduction="20000"/>
          </a:bodyPr>
          <a:lstStyle/>
          <a:p>
            <a:r>
              <a:rPr lang="en-US" sz="2600" dirty="0"/>
              <a:t>In the vast ecosystem of mobile applications, user feedback is invaluable. </a:t>
            </a:r>
          </a:p>
          <a:p>
            <a:r>
              <a:rPr lang="en-US" sz="2600" dirty="0"/>
              <a:t>The Google Play Store, with its abundance of user reviews, serves as a treasure trove of insights for developers and product managers. </a:t>
            </a:r>
          </a:p>
          <a:p>
            <a:r>
              <a:rPr lang="en-US" sz="2600" dirty="0"/>
              <a:t>App review analysis is not just about understanding user sentiment; it's a strategic endeavor aimed at enhancing user experience, refining app features, and ultimately ensuring the success of the application in a highly competitive market.</a:t>
            </a:r>
          </a:p>
          <a:p>
            <a:r>
              <a:rPr lang="en-US" sz="2600" dirty="0"/>
              <a:t>This analysis delves into the plethora of user feedback on the Play Store, dissecting reviews to extract meaningful insights. </a:t>
            </a:r>
          </a:p>
          <a:p>
            <a:r>
              <a:rPr lang="en-US" sz="2600" dirty="0"/>
              <a:t>By systematically examining these reviews, we aim to uncover patterns, identify recurring issues, and pinpoint areas of excellence. </a:t>
            </a:r>
          </a:p>
          <a:p>
            <a:r>
              <a:rPr lang="en-US" sz="2600" dirty="0"/>
              <a:t>This process goes beyond mere qualitative assessment; it involves quantitative metrics, sentiment analysis, and sophisticated data mining techniques to extract actionable intelligence.</a:t>
            </a:r>
          </a:p>
          <a:p>
            <a:endParaRPr lang="en-IN" dirty="0"/>
          </a:p>
        </p:txBody>
      </p:sp>
    </p:spTree>
    <p:extLst>
      <p:ext uri="{BB962C8B-B14F-4D97-AF65-F5344CB8AC3E}">
        <p14:creationId xmlns:p14="http://schemas.microsoft.com/office/powerpoint/2010/main" val="97706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0946"/>
            <a:ext cx="9905998" cy="794085"/>
          </a:xfrm>
        </p:spPr>
        <p:txBody>
          <a:bodyPr>
            <a:normAutofit fontScale="90000"/>
          </a:bodyPr>
          <a:lstStyle/>
          <a:p>
            <a:r>
              <a:rPr lang="en-IN" dirty="0"/>
              <a:t>Data</a:t>
            </a:r>
            <a:r>
              <a:rPr lang="en-IN" b="1" dirty="0"/>
              <a:t> </a:t>
            </a:r>
            <a:r>
              <a:rPr lang="en-IN" dirty="0"/>
              <a:t>Collection</a:t>
            </a:r>
            <a:br>
              <a:rPr lang="en-IN" sz="4000" dirty="0"/>
            </a:br>
            <a:endParaRPr lang="en-IN" sz="4000" dirty="0"/>
          </a:p>
        </p:txBody>
      </p:sp>
      <p:sp>
        <p:nvSpPr>
          <p:cNvPr id="3" name="Content Placeholder 2"/>
          <p:cNvSpPr>
            <a:spLocks noGrp="1"/>
          </p:cNvSpPr>
          <p:nvPr>
            <p:ph idx="1"/>
          </p:nvPr>
        </p:nvSpPr>
        <p:spPr>
          <a:xfrm>
            <a:off x="1141412" y="1155031"/>
            <a:ext cx="9905999" cy="4932948"/>
          </a:xfrm>
        </p:spPr>
        <p:txBody>
          <a:bodyPr/>
          <a:lstStyle/>
          <a:p>
            <a:r>
              <a:rPr lang="en-IN" dirty="0"/>
              <a:t>Google Play Store API</a:t>
            </a:r>
          </a:p>
          <a:p>
            <a:r>
              <a:rPr lang="en-IN" dirty="0"/>
              <a:t>Third-party Tools</a:t>
            </a:r>
          </a:p>
          <a:p>
            <a:r>
              <a:rPr lang="en-IN" dirty="0"/>
              <a:t>Manual Scraping</a:t>
            </a:r>
          </a:p>
          <a:p>
            <a:r>
              <a:rPr lang="en-IN" dirty="0"/>
              <a:t>Crowdsourcing</a:t>
            </a:r>
          </a:p>
          <a:p>
            <a:r>
              <a:rPr lang="en-IN" dirty="0"/>
              <a:t>Sampling</a:t>
            </a:r>
          </a:p>
          <a:p>
            <a:r>
              <a:rPr lang="en-IN" dirty="0"/>
              <a:t>Data Storage</a:t>
            </a:r>
          </a:p>
          <a:p>
            <a:r>
              <a:rPr lang="en-IN" dirty="0"/>
              <a:t>Compliance and Ethics</a:t>
            </a:r>
          </a:p>
        </p:txBody>
      </p:sp>
    </p:spTree>
    <p:extLst>
      <p:ext uri="{BB962C8B-B14F-4D97-AF65-F5344CB8AC3E}">
        <p14:creationId xmlns:p14="http://schemas.microsoft.com/office/powerpoint/2010/main" val="167958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57619"/>
          </a:xfrm>
        </p:spPr>
        <p:txBody>
          <a:bodyPr/>
          <a:lstStyle/>
          <a:p>
            <a:r>
              <a:rPr lang="en-IN" dirty="0"/>
              <a:t>Data</a:t>
            </a:r>
            <a:r>
              <a:rPr lang="en-IN" b="1" dirty="0"/>
              <a:t> </a:t>
            </a:r>
            <a:r>
              <a:rPr lang="en-IN" dirty="0"/>
              <a:t>Preparation</a:t>
            </a:r>
          </a:p>
        </p:txBody>
      </p:sp>
      <p:sp>
        <p:nvSpPr>
          <p:cNvPr id="3" name="Content Placeholder 2"/>
          <p:cNvSpPr>
            <a:spLocks noGrp="1"/>
          </p:cNvSpPr>
          <p:nvPr>
            <p:ph idx="1"/>
          </p:nvPr>
        </p:nvSpPr>
        <p:spPr>
          <a:xfrm>
            <a:off x="1141412" y="1744579"/>
            <a:ext cx="9905999" cy="4247146"/>
          </a:xfrm>
        </p:spPr>
        <p:txBody>
          <a:bodyPr/>
          <a:lstStyle/>
          <a:p>
            <a:r>
              <a:rPr lang="en-IN" dirty="0"/>
              <a:t>Data Cleaning</a:t>
            </a:r>
          </a:p>
          <a:p>
            <a:r>
              <a:rPr lang="en-IN" dirty="0"/>
              <a:t>Text Preprocessing</a:t>
            </a:r>
          </a:p>
          <a:p>
            <a:r>
              <a:rPr lang="en-IN" dirty="0"/>
              <a:t>Feature Engineering</a:t>
            </a:r>
          </a:p>
          <a:p>
            <a:r>
              <a:rPr lang="en-IN" dirty="0"/>
              <a:t>Data Transformation</a:t>
            </a:r>
          </a:p>
          <a:p>
            <a:r>
              <a:rPr lang="en-IN" dirty="0"/>
              <a:t>Data Splitting</a:t>
            </a:r>
          </a:p>
          <a:p>
            <a:r>
              <a:rPr lang="en-IN" dirty="0"/>
              <a:t>Data Quality Assurance</a:t>
            </a:r>
          </a:p>
        </p:txBody>
      </p:sp>
    </p:spTree>
    <p:extLst>
      <p:ext uri="{BB962C8B-B14F-4D97-AF65-F5344CB8AC3E}">
        <p14:creationId xmlns:p14="http://schemas.microsoft.com/office/powerpoint/2010/main" val="243536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5271"/>
          </a:xfrm>
        </p:spPr>
        <p:txBody>
          <a:bodyPr>
            <a:noAutofit/>
          </a:bodyPr>
          <a:lstStyle/>
          <a:p>
            <a:r>
              <a:rPr lang="en-IN" dirty="0"/>
              <a:t>Descriptive Analysis</a:t>
            </a:r>
            <a:br>
              <a:rPr lang="en-IN" dirty="0"/>
            </a:br>
            <a:endParaRPr lang="en-IN" dirty="0"/>
          </a:p>
        </p:txBody>
      </p:sp>
      <p:sp>
        <p:nvSpPr>
          <p:cNvPr id="3" name="Content Placeholder 2"/>
          <p:cNvSpPr>
            <a:spLocks noGrp="1"/>
          </p:cNvSpPr>
          <p:nvPr>
            <p:ph idx="1"/>
          </p:nvPr>
        </p:nvSpPr>
        <p:spPr>
          <a:xfrm>
            <a:off x="1141412" y="1191126"/>
            <a:ext cx="9905999" cy="4848727"/>
          </a:xfrm>
        </p:spPr>
        <p:txBody>
          <a:bodyPr/>
          <a:lstStyle/>
          <a:p>
            <a:r>
              <a:rPr lang="en-IN" dirty="0"/>
              <a:t>Overall Rating Distribution</a:t>
            </a:r>
          </a:p>
          <a:p>
            <a:r>
              <a:rPr lang="en-IN" dirty="0"/>
              <a:t>Trends Over Time</a:t>
            </a:r>
          </a:p>
          <a:p>
            <a:r>
              <a:rPr lang="en-US" dirty="0"/>
              <a:t>Frequently Mentioned Keywords or Phrases</a:t>
            </a:r>
          </a:p>
          <a:p>
            <a:r>
              <a:rPr lang="en-IN" dirty="0"/>
              <a:t>Comparison Across Versions or Updates</a:t>
            </a:r>
          </a:p>
          <a:p>
            <a:r>
              <a:rPr lang="en-IN" dirty="0"/>
              <a:t>Analysis by Reviewer Type</a:t>
            </a:r>
          </a:p>
          <a:p>
            <a:r>
              <a:rPr lang="en-IN" dirty="0"/>
              <a:t>Response Rate and Engagement</a:t>
            </a:r>
          </a:p>
          <a:p>
            <a:r>
              <a:rPr lang="en-IN" dirty="0"/>
              <a:t>Geographical Analysis</a:t>
            </a:r>
          </a:p>
          <a:p>
            <a:r>
              <a:rPr lang="en-IN" dirty="0"/>
              <a:t>User Feedback Dynamics</a:t>
            </a:r>
          </a:p>
        </p:txBody>
      </p:sp>
    </p:spTree>
    <p:extLst>
      <p:ext uri="{BB962C8B-B14F-4D97-AF65-F5344CB8AC3E}">
        <p14:creationId xmlns:p14="http://schemas.microsoft.com/office/powerpoint/2010/main" val="94993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6884"/>
            <a:ext cx="9905998" cy="842211"/>
          </a:xfrm>
        </p:spPr>
        <p:txBody>
          <a:bodyPr/>
          <a:lstStyle/>
          <a:p>
            <a:r>
              <a:rPr lang="en-IN" dirty="0"/>
              <a:t>Topic Modeling</a:t>
            </a:r>
          </a:p>
        </p:txBody>
      </p:sp>
      <p:sp>
        <p:nvSpPr>
          <p:cNvPr id="3" name="Content Placeholder 2"/>
          <p:cNvSpPr>
            <a:spLocks noGrp="1"/>
          </p:cNvSpPr>
          <p:nvPr>
            <p:ph idx="1"/>
          </p:nvPr>
        </p:nvSpPr>
        <p:spPr>
          <a:xfrm>
            <a:off x="1141412" y="1179096"/>
            <a:ext cx="9905999" cy="4612106"/>
          </a:xfrm>
        </p:spPr>
        <p:txBody>
          <a:bodyPr/>
          <a:lstStyle/>
          <a:p>
            <a:r>
              <a:rPr lang="en-IN" dirty="0"/>
              <a:t>Data Preprocessing</a:t>
            </a:r>
          </a:p>
          <a:p>
            <a:r>
              <a:rPr lang="en-IN" dirty="0"/>
              <a:t>Selecting Topic Modeling Algorithm</a:t>
            </a:r>
          </a:p>
          <a:p>
            <a:r>
              <a:rPr lang="en-IN" dirty="0"/>
              <a:t>Training Topic Model</a:t>
            </a:r>
          </a:p>
          <a:p>
            <a:r>
              <a:rPr lang="en-IN" dirty="0"/>
              <a:t>Identifying Topics</a:t>
            </a:r>
          </a:p>
          <a:p>
            <a:r>
              <a:rPr lang="en-IN" dirty="0"/>
              <a:t>Assigning Topics to Reviews</a:t>
            </a:r>
          </a:p>
          <a:p>
            <a:r>
              <a:rPr lang="en-IN" dirty="0"/>
              <a:t>Visualizing Topics</a:t>
            </a:r>
          </a:p>
          <a:p>
            <a:r>
              <a:rPr lang="en-IN" dirty="0"/>
              <a:t>Interpreting Results</a:t>
            </a:r>
          </a:p>
          <a:p>
            <a:r>
              <a:rPr lang="en-IN" dirty="0"/>
              <a:t>Iterative Refinement</a:t>
            </a:r>
          </a:p>
        </p:txBody>
      </p:sp>
    </p:spTree>
    <p:extLst>
      <p:ext uri="{BB962C8B-B14F-4D97-AF65-F5344CB8AC3E}">
        <p14:creationId xmlns:p14="http://schemas.microsoft.com/office/powerpoint/2010/main" val="4081519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TotalTime>
  <Words>570</Words>
  <Application>Microsoft Office PowerPoint</Application>
  <PresentationFormat>Widescreen</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Reshma .s</vt:lpstr>
      <vt:lpstr>PROJECT TITLE</vt:lpstr>
      <vt:lpstr>AGENDA</vt:lpstr>
      <vt:lpstr>PROJECT OVERVIEW</vt:lpstr>
      <vt:lpstr>Introduction</vt:lpstr>
      <vt:lpstr>Data Collection </vt:lpstr>
      <vt:lpstr>Data Preparation</vt:lpstr>
      <vt:lpstr>Descriptive Analysis </vt:lpstr>
      <vt:lpstr>Topic Modeling</vt:lpstr>
      <vt:lpstr>Feature Analysis </vt:lpstr>
      <vt:lpstr>Competitor Analysis</vt:lpstr>
      <vt:lpstr>Insights and Recommendations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Fathima Bee</dc:title>
  <dc:creator>wasimur</dc:creator>
  <cp:lastModifiedBy>reshma shajahan</cp:lastModifiedBy>
  <cp:revision>14</cp:revision>
  <dcterms:created xsi:type="dcterms:W3CDTF">2024-04-03T18:39:29Z</dcterms:created>
  <dcterms:modified xsi:type="dcterms:W3CDTF">2024-04-04T07:57:57Z</dcterms:modified>
</cp:coreProperties>
</file>