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6A3A-2671-4A12-BDD1-4B28F58E7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299" y="1919880"/>
            <a:ext cx="9664825" cy="2421464"/>
          </a:xfrm>
        </p:spPr>
        <p:txBody>
          <a:bodyPr/>
          <a:lstStyle/>
          <a:p>
            <a:pPr algn="ctr"/>
            <a:r>
              <a:rPr lang="en-US" b="1" dirty="0"/>
              <a:t>THE BUILDING OF THE CHARACTER</a:t>
            </a:r>
            <a:br>
              <a:rPr lang="en-US" b="1" dirty="0"/>
            </a:b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0689-10F0-4474-A672-83049A008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045" y="1111190"/>
            <a:ext cx="7197726" cy="1405467"/>
          </a:xfrm>
        </p:spPr>
        <p:txBody>
          <a:bodyPr/>
          <a:lstStyle/>
          <a:p>
            <a:pPr algn="ctr"/>
            <a:r>
              <a:rPr lang="en-US" sz="3200" b="1" dirty="0"/>
              <a:t>CREATING CHARACTER</a:t>
            </a:r>
          </a:p>
          <a:p>
            <a:r>
              <a:rPr lang="en-US" dirty="0"/>
              <a:t>-</a:t>
            </a:r>
            <a:r>
              <a:rPr lang="en-US" i="1" dirty="0">
                <a:effectLst/>
              </a:rPr>
              <a:t>Annie Besant and C. W. Leadbeater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9FFB9-C750-4B23-AA31-5952A04087F6}"/>
              </a:ext>
            </a:extLst>
          </p:cNvPr>
          <p:cNvSpPr txBox="1"/>
          <p:nvPr/>
        </p:nvSpPr>
        <p:spPr>
          <a:xfrm>
            <a:off x="4059314" y="4310187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-</a:t>
            </a:r>
            <a:r>
              <a:rPr lang="en-US" sz="2000" i="1" dirty="0">
                <a:effectLst/>
              </a:rPr>
              <a:t>ANNIE BESANT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3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ing Character(s) – 5 Tips for Creating a Lead Character Your Audience  Will Really Care About | Diane Drake">
            <a:extLst>
              <a:ext uri="{FF2B5EF4-FFF2-40B4-BE49-F238E27FC236}">
                <a16:creationId xmlns:a16="http://schemas.microsoft.com/office/drawing/2014/main" id="{CB3E41AD-9EA0-47EA-9041-A7AAF40A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0919"/>
            <a:ext cx="12192001" cy="72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14716-DCB2-47CF-A148-C714DB6F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20" y="22342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FIRST STEP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6E06-B8FB-4152-8C30-755FA3F8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264458"/>
            <a:ext cx="10131425" cy="52674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FDFF0-7F9F-42E5-83DA-83F963B979E9}"/>
              </a:ext>
            </a:extLst>
          </p:cNvPr>
          <p:cNvSpPr txBox="1"/>
          <p:nvPr/>
        </p:nvSpPr>
        <p:spPr>
          <a:xfrm>
            <a:off x="2014013" y="3918011"/>
            <a:ext cx="7936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DEFINITE PURPOSE AND DELIBERATE ACTION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05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4C28-FE92-454E-9D0B-03390B73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30" y="374591"/>
            <a:ext cx="10131425" cy="33098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Right</a:t>
            </a:r>
            <a:br>
              <a:rPr lang="en-US" sz="4000" b="1" dirty="0"/>
            </a:br>
            <a:r>
              <a:rPr lang="en-US" sz="4000" b="1" dirty="0"/>
              <a:t> Thought, SPEECH,  ACTION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D727-2306-4875-BFD6-11A487ED7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4423833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04949-4727-494A-8F0D-5DB9D3027DA8}"/>
              </a:ext>
            </a:extLst>
          </p:cNvPr>
          <p:cNvSpPr txBox="1"/>
          <p:nvPr/>
        </p:nvSpPr>
        <p:spPr>
          <a:xfrm>
            <a:off x="1580225" y="3100394"/>
            <a:ext cx="85935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0" i="0" dirty="0">
                <a:effectLst/>
              </a:rPr>
              <a:t>For helping, strengthening, purifying the stream of flow of others consciousness.</a:t>
            </a:r>
          </a:p>
          <a:p>
            <a:pPr marL="0" indent="0" algn="ctr">
              <a:buNone/>
            </a:pPr>
            <a:endParaRPr lang="en-IN" sz="28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ctr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ction is only the manifestation of what is within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75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4F30-E665-46B3-88C3-DA2B2301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IDEALS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2677-B032-4D43-81FD-353DCBE4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513" y="2142067"/>
            <a:ext cx="8563840" cy="364913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0" dirty="0">
                <a:effectLst/>
              </a:rPr>
              <a:t>"But we all, with open face beholding as in a glass the glory of the Lord, are changed into the same image from glory to glory." </a:t>
            </a:r>
          </a:p>
          <a:p>
            <a:pPr marL="0" indent="0" algn="ctr">
              <a:buNone/>
            </a:pPr>
            <a:endParaRPr lang="en-IN" b="1" dirty="0"/>
          </a:p>
        </p:txBody>
      </p:sp>
      <p:pic>
        <p:nvPicPr>
          <p:cNvPr id="10" name="Picture 14" descr="What PNG Transparent Images Free Download | Vector Files | Pngtree">
            <a:extLst>
              <a:ext uri="{FF2B5EF4-FFF2-40B4-BE49-F238E27FC236}">
                <a16:creationId xmlns:a16="http://schemas.microsoft.com/office/drawing/2014/main" id="{3DDB3F3E-D09D-4378-A1CD-59F0AF36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9544">
            <a:off x="6495497" y="-10490"/>
            <a:ext cx="3276015" cy="32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Blast Text Effect PNG Transparent Images Free Download | Vector Files |  Pngtree">
            <a:extLst>
              <a:ext uri="{FF2B5EF4-FFF2-40B4-BE49-F238E27FC236}">
                <a16:creationId xmlns:a16="http://schemas.microsoft.com/office/drawing/2014/main" id="{2FF80B25-3394-4A8A-A6D4-C94CE714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3989">
            <a:off x="1433900" y="632728"/>
            <a:ext cx="3149528" cy="31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 descr="No Text PNG Transparent Images Free Download | Vector Files | Pngtree">
            <a:extLst>
              <a:ext uri="{FF2B5EF4-FFF2-40B4-BE49-F238E27FC236}">
                <a16:creationId xmlns:a16="http://schemas.microsoft.com/office/drawing/2014/main" id="{ACB6D7C1-77B9-40B5-B1E2-14F84D73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7339">
            <a:off x="2225743" y="4091015"/>
            <a:ext cx="2676406" cy="267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Blast Text Effect PNG Transparent Images Free Download | Vector Files |  Pngtree">
            <a:extLst>
              <a:ext uri="{FF2B5EF4-FFF2-40B4-BE49-F238E27FC236}">
                <a16:creationId xmlns:a16="http://schemas.microsoft.com/office/drawing/2014/main" id="{42E35909-4C00-4352-AA01-75B8F899F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749">
            <a:off x="6753254" y="3610612"/>
            <a:ext cx="3144712" cy="314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FEA1-19C9-4D99-AE4E-76D66749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TRAINING THE MIND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C55D-A908-4D06-B449-60BCE5C2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Build character Icon - Download in Colored Outline Style">
            <a:extLst>
              <a:ext uri="{FF2B5EF4-FFF2-40B4-BE49-F238E27FC236}">
                <a16:creationId xmlns:a16="http://schemas.microsoft.com/office/drawing/2014/main" id="{146526C6-D326-4CA1-9A49-D9D81352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7" y="2744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uild character Icon - Download in Colored Outline Style">
            <a:extLst>
              <a:ext uri="{FF2B5EF4-FFF2-40B4-BE49-F238E27FC236}">
                <a16:creationId xmlns:a16="http://schemas.microsoft.com/office/drawing/2014/main" id="{BC8587DD-30B2-4EED-89C4-CA0CBCA4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78" y="397276"/>
            <a:ext cx="2192784" cy="21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uild character Icon - Download in Colored Outline Style">
            <a:extLst>
              <a:ext uri="{FF2B5EF4-FFF2-40B4-BE49-F238E27FC236}">
                <a16:creationId xmlns:a16="http://schemas.microsoft.com/office/drawing/2014/main" id="{816F6C3C-30F7-4B46-B0D3-87260F51C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27" y="3665737"/>
            <a:ext cx="2459115" cy="24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uild character Icon - Download in Colored Outline Style">
            <a:extLst>
              <a:ext uri="{FF2B5EF4-FFF2-40B4-BE49-F238E27FC236}">
                <a16:creationId xmlns:a16="http://schemas.microsoft.com/office/drawing/2014/main" id="{5B691EDA-F24F-422A-9E15-61A27A8D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37" y="2776178"/>
            <a:ext cx="2380910" cy="23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Build character Icon - Download in Colored Outline Style">
            <a:extLst>
              <a:ext uri="{FF2B5EF4-FFF2-40B4-BE49-F238E27FC236}">
                <a16:creationId xmlns:a16="http://schemas.microsoft.com/office/drawing/2014/main" id="{1E4DB281-0D07-4C96-AF01-3D79F8A3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79" y="2612411"/>
            <a:ext cx="2230410" cy="223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6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F4AF-E8C9-48B6-A4E8-35471A9E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VIRTUOUS QUALITIES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5AB7-8835-41DB-97EF-9466A26A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BUILDING CHARACTER WITH SPORTS! – Northland United Soccer Club">
            <a:extLst>
              <a:ext uri="{FF2B5EF4-FFF2-40B4-BE49-F238E27FC236}">
                <a16:creationId xmlns:a16="http://schemas.microsoft.com/office/drawing/2014/main" id="{E5FA3491-205E-42B3-BFC0-0FF5D35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59" y="1880530"/>
            <a:ext cx="7856091" cy="441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5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6" name="Picture 22" descr="39 Right Path Quotes to walk always in a correct way">
            <a:extLst>
              <a:ext uri="{FF2B5EF4-FFF2-40B4-BE49-F238E27FC236}">
                <a16:creationId xmlns:a16="http://schemas.microsoft.com/office/drawing/2014/main" id="{5CE3619E-73B2-4C49-A25F-6A028A56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122" y="1"/>
            <a:ext cx="124388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5AD43-B41D-428C-AF1D-8BE8548D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PEACE AND LOVE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234A-F923-4967-BCA6-7D75C2E0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748817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pure heart has nothing to fear </a:t>
            </a:r>
          </a:p>
          <a:p>
            <a:pPr marL="0" indent="0" algn="ctr">
              <a:buNone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Love, compassion, tenderness adds to what we are to make the best version of us</a:t>
            </a:r>
          </a:p>
        </p:txBody>
      </p:sp>
    </p:spTree>
    <p:extLst>
      <p:ext uri="{BB962C8B-B14F-4D97-AF65-F5344CB8AC3E}">
        <p14:creationId xmlns:p14="http://schemas.microsoft.com/office/powerpoint/2010/main" val="320492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4B76-A1B1-4B03-9A7C-B82BA4D0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375C-ED09-45B3-A516-0CAA4393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4" name="Picture 6" descr="Thankyou - Thank You PNG Image | Transparent PNG Free Download on SeekPNG">
            <a:extLst>
              <a:ext uri="{FF2B5EF4-FFF2-40B4-BE49-F238E27FC236}">
                <a16:creationId xmlns:a16="http://schemas.microsoft.com/office/drawing/2014/main" id="{5AF38C1E-FCB7-4900-8839-9236847E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309688"/>
            <a:ext cx="7810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4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{321A31AE-13DB-4245-8F24-B03DF5503271}tf03457452</Template>
  <TotalTime>199</TotalTime>
  <Words>123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THE BUILDING OF THE CHARACTER </vt:lpstr>
      <vt:lpstr>THE FIRST STEP</vt:lpstr>
      <vt:lpstr>Right  Thought, SPEECH,  ACTION</vt:lpstr>
      <vt:lpstr>IDEALS</vt:lpstr>
      <vt:lpstr>   TRAINING THE MIND</vt:lpstr>
      <vt:lpstr>VIRTUOUS QUALITIES</vt:lpstr>
      <vt:lpstr>PEACE AND LOVE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BUILDING OF THE CHARACTER</dc:title>
  <dc:creator>shruti goel</dc:creator>
  <cp:lastModifiedBy>shruti goel</cp:lastModifiedBy>
  <cp:revision>6</cp:revision>
  <dcterms:created xsi:type="dcterms:W3CDTF">2022-09-18T05:53:48Z</dcterms:created>
  <dcterms:modified xsi:type="dcterms:W3CDTF">2022-09-18T09:13:37Z</dcterms:modified>
</cp:coreProperties>
</file>