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50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EB163-CCC0-4779-9AC6-941892A42C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729100-7F1D-4506-962A-C650957FD221}">
      <dgm:prSet/>
      <dgm:spPr/>
      <dgm:t>
        <a:bodyPr/>
        <a:lstStyle/>
        <a:p>
          <a:pPr>
            <a:defRPr cap="all"/>
          </a:pPr>
          <a:r>
            <a:rPr lang="en-US"/>
            <a:t>- Strong sales observed in top products and regions</a:t>
          </a:r>
        </a:p>
      </dgm:t>
    </dgm:pt>
    <dgm:pt modelId="{B59ADCFE-51EE-4768-B78F-2CBC7169D9C3}" type="parTrans" cxnId="{EBA6EEA1-599C-4BA4-BEC1-F5CEEFAF54A4}">
      <dgm:prSet/>
      <dgm:spPr/>
      <dgm:t>
        <a:bodyPr/>
        <a:lstStyle/>
        <a:p>
          <a:endParaRPr lang="en-US"/>
        </a:p>
      </dgm:t>
    </dgm:pt>
    <dgm:pt modelId="{A5F07C2E-CEFE-4249-A4A7-8DDB8D1AA5F2}" type="sibTrans" cxnId="{EBA6EEA1-599C-4BA4-BEC1-F5CEEFAF54A4}">
      <dgm:prSet/>
      <dgm:spPr/>
      <dgm:t>
        <a:bodyPr/>
        <a:lstStyle/>
        <a:p>
          <a:endParaRPr lang="en-US"/>
        </a:p>
      </dgm:t>
    </dgm:pt>
    <dgm:pt modelId="{8E6F00B8-73C5-4E8F-8445-1E305056417A}">
      <dgm:prSet/>
      <dgm:spPr/>
      <dgm:t>
        <a:bodyPr/>
        <a:lstStyle/>
        <a:p>
          <a:pPr>
            <a:defRPr cap="all"/>
          </a:pPr>
          <a:r>
            <a:rPr lang="en-US"/>
            <a:t>- Consistent performance across key locations</a:t>
          </a:r>
        </a:p>
      </dgm:t>
    </dgm:pt>
    <dgm:pt modelId="{875E7019-E13C-4EF9-9733-A7CCB83325B6}" type="parTrans" cxnId="{31624C04-C0D1-4F8D-982E-F4489EE83DFE}">
      <dgm:prSet/>
      <dgm:spPr/>
      <dgm:t>
        <a:bodyPr/>
        <a:lstStyle/>
        <a:p>
          <a:endParaRPr lang="en-US"/>
        </a:p>
      </dgm:t>
    </dgm:pt>
    <dgm:pt modelId="{E07E008A-D898-46ED-AAB8-BA69812311CB}" type="sibTrans" cxnId="{31624C04-C0D1-4F8D-982E-F4489EE83DFE}">
      <dgm:prSet/>
      <dgm:spPr/>
      <dgm:t>
        <a:bodyPr/>
        <a:lstStyle/>
        <a:p>
          <a:endParaRPr lang="en-US"/>
        </a:p>
      </dgm:t>
    </dgm:pt>
    <dgm:pt modelId="{8913709A-D8DC-498D-A486-0536FE8C263D}">
      <dgm:prSet/>
      <dgm:spPr/>
      <dgm:t>
        <a:bodyPr/>
        <a:lstStyle/>
        <a:p>
          <a:pPr>
            <a:defRPr cap="all"/>
          </a:pPr>
          <a:r>
            <a:rPr lang="en-US"/>
            <a:t>- Notable trends across time (e.g., peak sales months)</a:t>
          </a:r>
        </a:p>
      </dgm:t>
    </dgm:pt>
    <dgm:pt modelId="{35C35977-16B9-4D90-829C-B9B3ACAAFF91}" type="parTrans" cxnId="{B637EA6B-F414-4464-A220-F85EC4E63FF9}">
      <dgm:prSet/>
      <dgm:spPr/>
      <dgm:t>
        <a:bodyPr/>
        <a:lstStyle/>
        <a:p>
          <a:endParaRPr lang="en-US"/>
        </a:p>
      </dgm:t>
    </dgm:pt>
    <dgm:pt modelId="{BB50EC8D-C17F-4343-A3D7-4AF713C992E9}" type="sibTrans" cxnId="{B637EA6B-F414-4464-A220-F85EC4E63FF9}">
      <dgm:prSet/>
      <dgm:spPr/>
      <dgm:t>
        <a:bodyPr/>
        <a:lstStyle/>
        <a:p>
          <a:endParaRPr lang="en-US"/>
        </a:p>
      </dgm:t>
    </dgm:pt>
    <dgm:pt modelId="{7E136043-7E71-4DDD-BFF9-623B42264ECE}">
      <dgm:prSet/>
      <dgm:spPr/>
      <dgm:t>
        <a:bodyPr/>
        <a:lstStyle/>
        <a:p>
          <a:pPr>
            <a:defRPr cap="all"/>
          </a:pPr>
          <a:r>
            <a:rPr lang="en-US"/>
            <a:t>- Recommendations proposed for further growth</a:t>
          </a:r>
        </a:p>
      </dgm:t>
    </dgm:pt>
    <dgm:pt modelId="{7F3C5B2B-D2FD-4D19-A643-469C9CCAE40E}" type="parTrans" cxnId="{F58C6350-C218-41BB-8B45-95972F476C5B}">
      <dgm:prSet/>
      <dgm:spPr/>
      <dgm:t>
        <a:bodyPr/>
        <a:lstStyle/>
        <a:p>
          <a:endParaRPr lang="en-US"/>
        </a:p>
      </dgm:t>
    </dgm:pt>
    <dgm:pt modelId="{0BC26F00-9947-4617-ACEE-2A25A942D3A4}" type="sibTrans" cxnId="{F58C6350-C218-41BB-8B45-95972F476C5B}">
      <dgm:prSet/>
      <dgm:spPr/>
      <dgm:t>
        <a:bodyPr/>
        <a:lstStyle/>
        <a:p>
          <a:endParaRPr lang="en-US"/>
        </a:p>
      </dgm:t>
    </dgm:pt>
    <dgm:pt modelId="{AD100039-91AE-4327-81EA-3F16FB374BBC}" type="pres">
      <dgm:prSet presAssocID="{773EB163-CCC0-4779-9AC6-941892A42CD0}" presName="root" presStyleCnt="0">
        <dgm:presLayoutVars>
          <dgm:dir/>
          <dgm:resizeHandles val="exact"/>
        </dgm:presLayoutVars>
      </dgm:prSet>
      <dgm:spPr/>
    </dgm:pt>
    <dgm:pt modelId="{AC72E040-8136-49D2-BA93-E36192FA4B6E}" type="pres">
      <dgm:prSet presAssocID="{3E729100-7F1D-4506-962A-C650957FD221}" presName="compNode" presStyleCnt="0"/>
      <dgm:spPr/>
    </dgm:pt>
    <dgm:pt modelId="{F76DFFA4-3265-4441-A060-763CAA88A5A8}" type="pres">
      <dgm:prSet presAssocID="{3E729100-7F1D-4506-962A-C650957FD221}" presName="iconBgRect" presStyleLbl="bgShp" presStyleIdx="0" presStyleCnt="4"/>
      <dgm:spPr/>
    </dgm:pt>
    <dgm:pt modelId="{292E334C-6E9B-41BD-A38A-EF39323CBC56}" type="pres">
      <dgm:prSet presAssocID="{3E729100-7F1D-4506-962A-C650957FD2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A4FE624-B9B3-4C48-915F-EE0DE2ACC6E8}" type="pres">
      <dgm:prSet presAssocID="{3E729100-7F1D-4506-962A-C650957FD221}" presName="spaceRect" presStyleCnt="0"/>
      <dgm:spPr/>
    </dgm:pt>
    <dgm:pt modelId="{5D8BFDA5-EEF7-4BF1-A567-7077B9F04768}" type="pres">
      <dgm:prSet presAssocID="{3E729100-7F1D-4506-962A-C650957FD221}" presName="textRect" presStyleLbl="revTx" presStyleIdx="0" presStyleCnt="4">
        <dgm:presLayoutVars>
          <dgm:chMax val="1"/>
          <dgm:chPref val="1"/>
        </dgm:presLayoutVars>
      </dgm:prSet>
      <dgm:spPr/>
    </dgm:pt>
    <dgm:pt modelId="{0B1C2F0B-84AA-473F-8A62-5F8C548A269A}" type="pres">
      <dgm:prSet presAssocID="{A5F07C2E-CEFE-4249-A4A7-8DDB8D1AA5F2}" presName="sibTrans" presStyleCnt="0"/>
      <dgm:spPr/>
    </dgm:pt>
    <dgm:pt modelId="{2D09728F-E63B-49C8-89C0-601D712F60DB}" type="pres">
      <dgm:prSet presAssocID="{8E6F00B8-73C5-4E8F-8445-1E305056417A}" presName="compNode" presStyleCnt="0"/>
      <dgm:spPr/>
    </dgm:pt>
    <dgm:pt modelId="{9F23EE2A-6209-4B7C-89BD-C9682672B93A}" type="pres">
      <dgm:prSet presAssocID="{8E6F00B8-73C5-4E8F-8445-1E305056417A}" presName="iconBgRect" presStyleLbl="bgShp" presStyleIdx="1" presStyleCnt="4"/>
      <dgm:spPr/>
    </dgm:pt>
    <dgm:pt modelId="{7E61E092-0198-4042-9FDD-AD0B8D0470AD}" type="pres">
      <dgm:prSet presAssocID="{8E6F00B8-73C5-4E8F-8445-1E30505641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4467251-3E64-4B11-ABA4-C75245C8DE91}" type="pres">
      <dgm:prSet presAssocID="{8E6F00B8-73C5-4E8F-8445-1E305056417A}" presName="spaceRect" presStyleCnt="0"/>
      <dgm:spPr/>
    </dgm:pt>
    <dgm:pt modelId="{E241CA15-709E-441C-820D-67D73A869DAB}" type="pres">
      <dgm:prSet presAssocID="{8E6F00B8-73C5-4E8F-8445-1E305056417A}" presName="textRect" presStyleLbl="revTx" presStyleIdx="1" presStyleCnt="4">
        <dgm:presLayoutVars>
          <dgm:chMax val="1"/>
          <dgm:chPref val="1"/>
        </dgm:presLayoutVars>
      </dgm:prSet>
      <dgm:spPr/>
    </dgm:pt>
    <dgm:pt modelId="{09FAF310-2C79-4E07-8EC5-07BBD06FF1F0}" type="pres">
      <dgm:prSet presAssocID="{E07E008A-D898-46ED-AAB8-BA69812311CB}" presName="sibTrans" presStyleCnt="0"/>
      <dgm:spPr/>
    </dgm:pt>
    <dgm:pt modelId="{6B651533-59F5-4AFA-A8DE-F7BE03CBC0AE}" type="pres">
      <dgm:prSet presAssocID="{8913709A-D8DC-498D-A486-0536FE8C263D}" presName="compNode" presStyleCnt="0"/>
      <dgm:spPr/>
    </dgm:pt>
    <dgm:pt modelId="{EC2E0101-0BE0-454B-987D-0318BBA46E38}" type="pres">
      <dgm:prSet presAssocID="{8913709A-D8DC-498D-A486-0536FE8C263D}" presName="iconBgRect" presStyleLbl="bgShp" presStyleIdx="2" presStyleCnt="4"/>
      <dgm:spPr/>
    </dgm:pt>
    <dgm:pt modelId="{736DE89F-525B-48CB-970E-57640DD89C26}" type="pres">
      <dgm:prSet presAssocID="{8913709A-D8DC-498D-A486-0536FE8C26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5764F23-F5CB-42DA-8565-EAE90D0CFF88}" type="pres">
      <dgm:prSet presAssocID="{8913709A-D8DC-498D-A486-0536FE8C263D}" presName="spaceRect" presStyleCnt="0"/>
      <dgm:spPr/>
    </dgm:pt>
    <dgm:pt modelId="{E9B36F5E-E40F-41D6-B388-2E9BA2A7FB3F}" type="pres">
      <dgm:prSet presAssocID="{8913709A-D8DC-498D-A486-0536FE8C263D}" presName="textRect" presStyleLbl="revTx" presStyleIdx="2" presStyleCnt="4">
        <dgm:presLayoutVars>
          <dgm:chMax val="1"/>
          <dgm:chPref val="1"/>
        </dgm:presLayoutVars>
      </dgm:prSet>
      <dgm:spPr/>
    </dgm:pt>
    <dgm:pt modelId="{8039E056-B0E8-4A9C-9B27-CA513B2198D6}" type="pres">
      <dgm:prSet presAssocID="{BB50EC8D-C17F-4343-A3D7-4AF713C992E9}" presName="sibTrans" presStyleCnt="0"/>
      <dgm:spPr/>
    </dgm:pt>
    <dgm:pt modelId="{83631015-D00A-4CE8-8A29-DF7389D74820}" type="pres">
      <dgm:prSet presAssocID="{7E136043-7E71-4DDD-BFF9-623B42264ECE}" presName="compNode" presStyleCnt="0"/>
      <dgm:spPr/>
    </dgm:pt>
    <dgm:pt modelId="{3E4B7284-F186-4C4B-BCAE-0DF2D477DEC1}" type="pres">
      <dgm:prSet presAssocID="{7E136043-7E71-4DDD-BFF9-623B42264ECE}" presName="iconBgRect" presStyleLbl="bgShp" presStyleIdx="3" presStyleCnt="4"/>
      <dgm:spPr/>
    </dgm:pt>
    <dgm:pt modelId="{6EB423BF-723A-4553-9D54-DCF2E032DFAB}" type="pres">
      <dgm:prSet presAssocID="{7E136043-7E71-4DDD-BFF9-623B42264E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FC3DA19-58DF-4587-8F3B-9DEC9E6ADA28}" type="pres">
      <dgm:prSet presAssocID="{7E136043-7E71-4DDD-BFF9-623B42264ECE}" presName="spaceRect" presStyleCnt="0"/>
      <dgm:spPr/>
    </dgm:pt>
    <dgm:pt modelId="{71FC72FA-AF4D-4246-B38C-26C561BDA0D9}" type="pres">
      <dgm:prSet presAssocID="{7E136043-7E71-4DDD-BFF9-623B42264E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624C04-C0D1-4F8D-982E-F4489EE83DFE}" srcId="{773EB163-CCC0-4779-9AC6-941892A42CD0}" destId="{8E6F00B8-73C5-4E8F-8445-1E305056417A}" srcOrd="1" destOrd="0" parTransId="{875E7019-E13C-4EF9-9733-A7CCB83325B6}" sibTransId="{E07E008A-D898-46ED-AAB8-BA69812311CB}"/>
    <dgm:cxn modelId="{A0DF9921-839C-4E5C-9C41-2B58969D7FF1}" type="presOf" srcId="{7E136043-7E71-4DDD-BFF9-623B42264ECE}" destId="{71FC72FA-AF4D-4246-B38C-26C561BDA0D9}" srcOrd="0" destOrd="0" presId="urn:microsoft.com/office/officeart/2018/5/layout/IconCircleLabelList"/>
    <dgm:cxn modelId="{E2DB212C-9290-4C64-948B-04A0A5D36694}" type="presOf" srcId="{773EB163-CCC0-4779-9AC6-941892A42CD0}" destId="{AD100039-91AE-4327-81EA-3F16FB374BBC}" srcOrd="0" destOrd="0" presId="urn:microsoft.com/office/officeart/2018/5/layout/IconCircleLabelList"/>
    <dgm:cxn modelId="{B637EA6B-F414-4464-A220-F85EC4E63FF9}" srcId="{773EB163-CCC0-4779-9AC6-941892A42CD0}" destId="{8913709A-D8DC-498D-A486-0536FE8C263D}" srcOrd="2" destOrd="0" parTransId="{35C35977-16B9-4D90-829C-B9B3ACAAFF91}" sibTransId="{BB50EC8D-C17F-4343-A3D7-4AF713C992E9}"/>
    <dgm:cxn modelId="{F58C6350-C218-41BB-8B45-95972F476C5B}" srcId="{773EB163-CCC0-4779-9AC6-941892A42CD0}" destId="{7E136043-7E71-4DDD-BFF9-623B42264ECE}" srcOrd="3" destOrd="0" parTransId="{7F3C5B2B-D2FD-4D19-A643-469C9CCAE40E}" sibTransId="{0BC26F00-9947-4617-ACEE-2A25A942D3A4}"/>
    <dgm:cxn modelId="{C2E17359-F323-4A26-81F4-8485E52BC4FA}" type="presOf" srcId="{8E6F00B8-73C5-4E8F-8445-1E305056417A}" destId="{E241CA15-709E-441C-820D-67D73A869DAB}" srcOrd="0" destOrd="0" presId="urn:microsoft.com/office/officeart/2018/5/layout/IconCircleLabelList"/>
    <dgm:cxn modelId="{EBA6EEA1-599C-4BA4-BEC1-F5CEEFAF54A4}" srcId="{773EB163-CCC0-4779-9AC6-941892A42CD0}" destId="{3E729100-7F1D-4506-962A-C650957FD221}" srcOrd="0" destOrd="0" parTransId="{B59ADCFE-51EE-4768-B78F-2CBC7169D9C3}" sibTransId="{A5F07C2E-CEFE-4249-A4A7-8DDB8D1AA5F2}"/>
    <dgm:cxn modelId="{F7758EBC-29FD-4B32-A49B-6E55D933317C}" type="presOf" srcId="{8913709A-D8DC-498D-A486-0536FE8C263D}" destId="{E9B36F5E-E40F-41D6-B388-2E9BA2A7FB3F}" srcOrd="0" destOrd="0" presId="urn:microsoft.com/office/officeart/2018/5/layout/IconCircleLabelList"/>
    <dgm:cxn modelId="{D5A5A0E2-82A9-4D3B-823D-5F86394E373C}" type="presOf" srcId="{3E729100-7F1D-4506-962A-C650957FD221}" destId="{5D8BFDA5-EEF7-4BF1-A567-7077B9F04768}" srcOrd="0" destOrd="0" presId="urn:microsoft.com/office/officeart/2018/5/layout/IconCircleLabelList"/>
    <dgm:cxn modelId="{F45D7A2D-7EBF-42EC-89D8-19BA96E9B38B}" type="presParOf" srcId="{AD100039-91AE-4327-81EA-3F16FB374BBC}" destId="{AC72E040-8136-49D2-BA93-E36192FA4B6E}" srcOrd="0" destOrd="0" presId="urn:microsoft.com/office/officeart/2018/5/layout/IconCircleLabelList"/>
    <dgm:cxn modelId="{9058F49E-0D62-45D3-ACEA-0191B4D3E726}" type="presParOf" srcId="{AC72E040-8136-49D2-BA93-E36192FA4B6E}" destId="{F76DFFA4-3265-4441-A060-763CAA88A5A8}" srcOrd="0" destOrd="0" presId="urn:microsoft.com/office/officeart/2018/5/layout/IconCircleLabelList"/>
    <dgm:cxn modelId="{69F86F2D-4265-4923-B064-0B7DF4B3EADF}" type="presParOf" srcId="{AC72E040-8136-49D2-BA93-E36192FA4B6E}" destId="{292E334C-6E9B-41BD-A38A-EF39323CBC56}" srcOrd="1" destOrd="0" presId="urn:microsoft.com/office/officeart/2018/5/layout/IconCircleLabelList"/>
    <dgm:cxn modelId="{5D7EF9A0-F41A-4B1D-8CF1-7AEDE36F5C14}" type="presParOf" srcId="{AC72E040-8136-49D2-BA93-E36192FA4B6E}" destId="{DA4FE624-B9B3-4C48-915F-EE0DE2ACC6E8}" srcOrd="2" destOrd="0" presId="urn:microsoft.com/office/officeart/2018/5/layout/IconCircleLabelList"/>
    <dgm:cxn modelId="{D5B9B75D-CF03-45F5-80F5-64D5C335AE8D}" type="presParOf" srcId="{AC72E040-8136-49D2-BA93-E36192FA4B6E}" destId="{5D8BFDA5-EEF7-4BF1-A567-7077B9F04768}" srcOrd="3" destOrd="0" presId="urn:microsoft.com/office/officeart/2018/5/layout/IconCircleLabelList"/>
    <dgm:cxn modelId="{7CF2FE8D-0B16-467B-8B5F-D406FFDB77F5}" type="presParOf" srcId="{AD100039-91AE-4327-81EA-3F16FB374BBC}" destId="{0B1C2F0B-84AA-473F-8A62-5F8C548A269A}" srcOrd="1" destOrd="0" presId="urn:microsoft.com/office/officeart/2018/5/layout/IconCircleLabelList"/>
    <dgm:cxn modelId="{8025E85B-F4E0-4EFF-989A-D439C9AED8F5}" type="presParOf" srcId="{AD100039-91AE-4327-81EA-3F16FB374BBC}" destId="{2D09728F-E63B-49C8-89C0-601D712F60DB}" srcOrd="2" destOrd="0" presId="urn:microsoft.com/office/officeart/2018/5/layout/IconCircleLabelList"/>
    <dgm:cxn modelId="{6C59ABB8-46D6-4236-8FA1-FA0D39DD80F4}" type="presParOf" srcId="{2D09728F-E63B-49C8-89C0-601D712F60DB}" destId="{9F23EE2A-6209-4B7C-89BD-C9682672B93A}" srcOrd="0" destOrd="0" presId="urn:microsoft.com/office/officeart/2018/5/layout/IconCircleLabelList"/>
    <dgm:cxn modelId="{FCC22837-5D4F-4593-B1F7-416AF58F2640}" type="presParOf" srcId="{2D09728F-E63B-49C8-89C0-601D712F60DB}" destId="{7E61E092-0198-4042-9FDD-AD0B8D0470AD}" srcOrd="1" destOrd="0" presId="urn:microsoft.com/office/officeart/2018/5/layout/IconCircleLabelList"/>
    <dgm:cxn modelId="{DB8F341C-8248-4FD1-B007-44D65ECFDFB9}" type="presParOf" srcId="{2D09728F-E63B-49C8-89C0-601D712F60DB}" destId="{24467251-3E64-4B11-ABA4-C75245C8DE91}" srcOrd="2" destOrd="0" presId="urn:microsoft.com/office/officeart/2018/5/layout/IconCircleLabelList"/>
    <dgm:cxn modelId="{5291CC64-F2C5-4D62-A0AC-7F5B8B3F904E}" type="presParOf" srcId="{2D09728F-E63B-49C8-89C0-601D712F60DB}" destId="{E241CA15-709E-441C-820D-67D73A869DAB}" srcOrd="3" destOrd="0" presId="urn:microsoft.com/office/officeart/2018/5/layout/IconCircleLabelList"/>
    <dgm:cxn modelId="{94B9CF25-53D9-45F8-BBD4-A791869EDC28}" type="presParOf" srcId="{AD100039-91AE-4327-81EA-3F16FB374BBC}" destId="{09FAF310-2C79-4E07-8EC5-07BBD06FF1F0}" srcOrd="3" destOrd="0" presId="urn:microsoft.com/office/officeart/2018/5/layout/IconCircleLabelList"/>
    <dgm:cxn modelId="{67AA351B-B155-4AAA-9803-5F9C258D5436}" type="presParOf" srcId="{AD100039-91AE-4327-81EA-3F16FB374BBC}" destId="{6B651533-59F5-4AFA-A8DE-F7BE03CBC0AE}" srcOrd="4" destOrd="0" presId="urn:microsoft.com/office/officeart/2018/5/layout/IconCircleLabelList"/>
    <dgm:cxn modelId="{B5313AE3-0805-4D34-A7F6-CF97D1B3CF20}" type="presParOf" srcId="{6B651533-59F5-4AFA-A8DE-F7BE03CBC0AE}" destId="{EC2E0101-0BE0-454B-987D-0318BBA46E38}" srcOrd="0" destOrd="0" presId="urn:microsoft.com/office/officeart/2018/5/layout/IconCircleLabelList"/>
    <dgm:cxn modelId="{8ABDA37D-5314-466D-BCB4-38AB267CE21B}" type="presParOf" srcId="{6B651533-59F5-4AFA-A8DE-F7BE03CBC0AE}" destId="{736DE89F-525B-48CB-970E-57640DD89C26}" srcOrd="1" destOrd="0" presId="urn:microsoft.com/office/officeart/2018/5/layout/IconCircleLabelList"/>
    <dgm:cxn modelId="{1FFA5AAC-8DFB-44C0-A246-DFC272594827}" type="presParOf" srcId="{6B651533-59F5-4AFA-A8DE-F7BE03CBC0AE}" destId="{85764F23-F5CB-42DA-8565-EAE90D0CFF88}" srcOrd="2" destOrd="0" presId="urn:microsoft.com/office/officeart/2018/5/layout/IconCircleLabelList"/>
    <dgm:cxn modelId="{4CA489C6-DF6D-4E6F-9C21-67ABC9D8A0DB}" type="presParOf" srcId="{6B651533-59F5-4AFA-A8DE-F7BE03CBC0AE}" destId="{E9B36F5E-E40F-41D6-B388-2E9BA2A7FB3F}" srcOrd="3" destOrd="0" presId="urn:microsoft.com/office/officeart/2018/5/layout/IconCircleLabelList"/>
    <dgm:cxn modelId="{F1C5528D-3BF5-492F-B87B-F4079994E719}" type="presParOf" srcId="{AD100039-91AE-4327-81EA-3F16FB374BBC}" destId="{8039E056-B0E8-4A9C-9B27-CA513B2198D6}" srcOrd="5" destOrd="0" presId="urn:microsoft.com/office/officeart/2018/5/layout/IconCircleLabelList"/>
    <dgm:cxn modelId="{81BA8535-AB3A-4958-8FE1-CD77DFDAE034}" type="presParOf" srcId="{AD100039-91AE-4327-81EA-3F16FB374BBC}" destId="{83631015-D00A-4CE8-8A29-DF7389D74820}" srcOrd="6" destOrd="0" presId="urn:microsoft.com/office/officeart/2018/5/layout/IconCircleLabelList"/>
    <dgm:cxn modelId="{C2385153-8E95-491D-992C-E56545241871}" type="presParOf" srcId="{83631015-D00A-4CE8-8A29-DF7389D74820}" destId="{3E4B7284-F186-4C4B-BCAE-0DF2D477DEC1}" srcOrd="0" destOrd="0" presId="urn:microsoft.com/office/officeart/2018/5/layout/IconCircleLabelList"/>
    <dgm:cxn modelId="{FAF3F4C8-36CC-4DF9-A22E-8B497B03930B}" type="presParOf" srcId="{83631015-D00A-4CE8-8A29-DF7389D74820}" destId="{6EB423BF-723A-4553-9D54-DCF2E032DFAB}" srcOrd="1" destOrd="0" presId="urn:microsoft.com/office/officeart/2018/5/layout/IconCircleLabelList"/>
    <dgm:cxn modelId="{B546D557-EFEB-429E-8792-59591042FFEA}" type="presParOf" srcId="{83631015-D00A-4CE8-8A29-DF7389D74820}" destId="{6FC3DA19-58DF-4587-8F3B-9DEC9E6ADA28}" srcOrd="2" destOrd="0" presId="urn:microsoft.com/office/officeart/2018/5/layout/IconCircleLabelList"/>
    <dgm:cxn modelId="{31B24D82-D2E1-4F89-BC4F-4D42732331EE}" type="presParOf" srcId="{83631015-D00A-4CE8-8A29-DF7389D74820}" destId="{71FC72FA-AF4D-4246-B38C-26C561BDA0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25E4B-4C73-4506-B9FC-9A61255DD0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0298081-6061-48B8-AF7B-CF5B2371021D}">
      <dgm:prSet/>
      <dgm:spPr/>
      <dgm:t>
        <a:bodyPr/>
        <a:lstStyle/>
        <a:p>
          <a:pPr>
            <a:defRPr cap="all"/>
          </a:pPr>
          <a:r>
            <a:rPr lang="en-US"/>
            <a:t>- Promote high-performing products in new regions</a:t>
          </a:r>
        </a:p>
      </dgm:t>
    </dgm:pt>
    <dgm:pt modelId="{72C7243A-A196-47A6-BEC3-A551774FDBAE}" type="parTrans" cxnId="{05F4A3ED-0642-46E2-ABD4-8775C8946DD5}">
      <dgm:prSet/>
      <dgm:spPr/>
      <dgm:t>
        <a:bodyPr/>
        <a:lstStyle/>
        <a:p>
          <a:endParaRPr lang="en-US"/>
        </a:p>
      </dgm:t>
    </dgm:pt>
    <dgm:pt modelId="{A079580C-5F35-46E1-8A4D-2E0EB6487265}" type="sibTrans" cxnId="{05F4A3ED-0642-46E2-ABD4-8775C8946DD5}">
      <dgm:prSet/>
      <dgm:spPr/>
      <dgm:t>
        <a:bodyPr/>
        <a:lstStyle/>
        <a:p>
          <a:endParaRPr lang="en-US"/>
        </a:p>
      </dgm:t>
    </dgm:pt>
    <dgm:pt modelId="{05312FE0-1C3B-425A-AD22-43277A75B9D4}">
      <dgm:prSet/>
      <dgm:spPr/>
      <dgm:t>
        <a:bodyPr/>
        <a:lstStyle/>
        <a:p>
          <a:pPr>
            <a:defRPr cap="all"/>
          </a:pPr>
          <a:r>
            <a:rPr lang="en-US"/>
            <a:t>- Address low sales in underperforming stores</a:t>
          </a:r>
        </a:p>
      </dgm:t>
    </dgm:pt>
    <dgm:pt modelId="{407C8D85-947A-4CEE-A0CB-32686E1744FC}" type="parTrans" cxnId="{AD612C42-BF56-4FEC-8F86-F8744441F5B9}">
      <dgm:prSet/>
      <dgm:spPr/>
      <dgm:t>
        <a:bodyPr/>
        <a:lstStyle/>
        <a:p>
          <a:endParaRPr lang="en-US"/>
        </a:p>
      </dgm:t>
    </dgm:pt>
    <dgm:pt modelId="{AFA6B690-6D78-4BDA-8952-C558E2490A90}" type="sibTrans" cxnId="{AD612C42-BF56-4FEC-8F86-F8744441F5B9}">
      <dgm:prSet/>
      <dgm:spPr/>
      <dgm:t>
        <a:bodyPr/>
        <a:lstStyle/>
        <a:p>
          <a:endParaRPr lang="en-US"/>
        </a:p>
      </dgm:t>
    </dgm:pt>
    <dgm:pt modelId="{B9F0960E-7C46-4639-AF16-8531139BB6DE}">
      <dgm:prSet/>
      <dgm:spPr/>
      <dgm:t>
        <a:bodyPr/>
        <a:lstStyle/>
        <a:p>
          <a:pPr>
            <a:defRPr cap="all"/>
          </a:pPr>
          <a:r>
            <a:rPr lang="en-US"/>
            <a:t>- Optimize inventory and marketing efforts based on trends</a:t>
          </a:r>
        </a:p>
      </dgm:t>
    </dgm:pt>
    <dgm:pt modelId="{1511D7EB-67FA-4F58-9899-7F11C7BF0F0C}" type="parTrans" cxnId="{F30B9038-DE92-4B5C-9DC2-0BDE5E04D683}">
      <dgm:prSet/>
      <dgm:spPr/>
      <dgm:t>
        <a:bodyPr/>
        <a:lstStyle/>
        <a:p>
          <a:endParaRPr lang="en-US"/>
        </a:p>
      </dgm:t>
    </dgm:pt>
    <dgm:pt modelId="{765A5A9B-5069-409A-AD96-6958A314B0E7}" type="sibTrans" cxnId="{F30B9038-DE92-4B5C-9DC2-0BDE5E04D683}">
      <dgm:prSet/>
      <dgm:spPr/>
      <dgm:t>
        <a:bodyPr/>
        <a:lstStyle/>
        <a:p>
          <a:endParaRPr lang="en-US"/>
        </a:p>
      </dgm:t>
    </dgm:pt>
    <dgm:pt modelId="{523706C9-1CCD-4368-9486-9D2D29A94F04}" type="pres">
      <dgm:prSet presAssocID="{39825E4B-4C73-4506-B9FC-9A61255DD087}" presName="root" presStyleCnt="0">
        <dgm:presLayoutVars>
          <dgm:dir/>
          <dgm:resizeHandles val="exact"/>
        </dgm:presLayoutVars>
      </dgm:prSet>
      <dgm:spPr/>
    </dgm:pt>
    <dgm:pt modelId="{720C4ED8-E898-4590-898E-7AB08AF3760E}" type="pres">
      <dgm:prSet presAssocID="{80298081-6061-48B8-AF7B-CF5B2371021D}" presName="compNode" presStyleCnt="0"/>
      <dgm:spPr/>
    </dgm:pt>
    <dgm:pt modelId="{4D22EDAB-0B02-402B-AF98-BDDA1332FD98}" type="pres">
      <dgm:prSet presAssocID="{80298081-6061-48B8-AF7B-CF5B2371021D}" presName="iconBgRect" presStyleLbl="bgShp" presStyleIdx="0" presStyleCnt="3"/>
      <dgm:spPr/>
    </dgm:pt>
    <dgm:pt modelId="{666FF6B7-C3F0-4F45-98E0-06111B777D1F}" type="pres">
      <dgm:prSet presAssocID="{80298081-6061-48B8-AF7B-CF5B237102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71D87814-B311-4344-AED8-9BAE75EFC357}" type="pres">
      <dgm:prSet presAssocID="{80298081-6061-48B8-AF7B-CF5B2371021D}" presName="spaceRect" presStyleCnt="0"/>
      <dgm:spPr/>
    </dgm:pt>
    <dgm:pt modelId="{3EC8141C-C30D-4A62-A339-01C9BE8B639C}" type="pres">
      <dgm:prSet presAssocID="{80298081-6061-48B8-AF7B-CF5B2371021D}" presName="textRect" presStyleLbl="revTx" presStyleIdx="0" presStyleCnt="3">
        <dgm:presLayoutVars>
          <dgm:chMax val="1"/>
          <dgm:chPref val="1"/>
        </dgm:presLayoutVars>
      </dgm:prSet>
      <dgm:spPr/>
    </dgm:pt>
    <dgm:pt modelId="{24A82758-5711-4595-B2B7-6F9CA47BA7A4}" type="pres">
      <dgm:prSet presAssocID="{A079580C-5F35-46E1-8A4D-2E0EB6487265}" presName="sibTrans" presStyleCnt="0"/>
      <dgm:spPr/>
    </dgm:pt>
    <dgm:pt modelId="{813E8CBF-E400-4483-9661-7F4CCB7B4F7A}" type="pres">
      <dgm:prSet presAssocID="{05312FE0-1C3B-425A-AD22-43277A75B9D4}" presName="compNode" presStyleCnt="0"/>
      <dgm:spPr/>
    </dgm:pt>
    <dgm:pt modelId="{1A644F57-1DB2-4E86-94B4-778760923F85}" type="pres">
      <dgm:prSet presAssocID="{05312FE0-1C3B-425A-AD22-43277A75B9D4}" presName="iconBgRect" presStyleLbl="bgShp" presStyleIdx="1" presStyleCnt="3"/>
      <dgm:spPr/>
    </dgm:pt>
    <dgm:pt modelId="{5A852DD0-0E9B-4527-B98D-DA18AD54A2B7}" type="pres">
      <dgm:prSet presAssocID="{05312FE0-1C3B-425A-AD22-43277A75B9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8C802CB4-771B-4B86-97E1-DD7336FD2669}" type="pres">
      <dgm:prSet presAssocID="{05312FE0-1C3B-425A-AD22-43277A75B9D4}" presName="spaceRect" presStyleCnt="0"/>
      <dgm:spPr/>
    </dgm:pt>
    <dgm:pt modelId="{B9037DD9-C2AB-4280-BBCD-50D9A14F4EF8}" type="pres">
      <dgm:prSet presAssocID="{05312FE0-1C3B-425A-AD22-43277A75B9D4}" presName="textRect" presStyleLbl="revTx" presStyleIdx="1" presStyleCnt="3">
        <dgm:presLayoutVars>
          <dgm:chMax val="1"/>
          <dgm:chPref val="1"/>
        </dgm:presLayoutVars>
      </dgm:prSet>
      <dgm:spPr/>
    </dgm:pt>
    <dgm:pt modelId="{204E16F8-66E5-470E-AB81-A83539B2B882}" type="pres">
      <dgm:prSet presAssocID="{AFA6B690-6D78-4BDA-8952-C558E2490A90}" presName="sibTrans" presStyleCnt="0"/>
      <dgm:spPr/>
    </dgm:pt>
    <dgm:pt modelId="{81660D24-1804-4ADE-AE94-EE3A9775D63A}" type="pres">
      <dgm:prSet presAssocID="{B9F0960E-7C46-4639-AF16-8531139BB6DE}" presName="compNode" presStyleCnt="0"/>
      <dgm:spPr/>
    </dgm:pt>
    <dgm:pt modelId="{01A5002D-AAD2-481A-91A6-B1335B306FD5}" type="pres">
      <dgm:prSet presAssocID="{B9F0960E-7C46-4639-AF16-8531139BB6DE}" presName="iconBgRect" presStyleLbl="bgShp" presStyleIdx="2" presStyleCnt="3"/>
      <dgm:spPr/>
    </dgm:pt>
    <dgm:pt modelId="{A54B4106-0FAB-4275-A725-C4B781E1B4DE}" type="pres">
      <dgm:prSet presAssocID="{B9F0960E-7C46-4639-AF16-8531139BB6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F070CF3-5957-4B9A-B398-3A2DA5B52948}" type="pres">
      <dgm:prSet presAssocID="{B9F0960E-7C46-4639-AF16-8531139BB6DE}" presName="spaceRect" presStyleCnt="0"/>
      <dgm:spPr/>
    </dgm:pt>
    <dgm:pt modelId="{9CD7E318-A325-4C59-AFA6-0453267A52A3}" type="pres">
      <dgm:prSet presAssocID="{B9F0960E-7C46-4639-AF16-8531139BB6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597B11-C14A-4812-B6BD-2C1AE9DBD000}" type="presOf" srcId="{05312FE0-1C3B-425A-AD22-43277A75B9D4}" destId="{B9037DD9-C2AB-4280-BBCD-50D9A14F4EF8}" srcOrd="0" destOrd="0" presId="urn:microsoft.com/office/officeart/2018/5/layout/IconCircleLabelList"/>
    <dgm:cxn modelId="{6D36522B-607C-4033-9937-8A3F8541694B}" type="presOf" srcId="{80298081-6061-48B8-AF7B-CF5B2371021D}" destId="{3EC8141C-C30D-4A62-A339-01C9BE8B639C}" srcOrd="0" destOrd="0" presId="urn:microsoft.com/office/officeart/2018/5/layout/IconCircleLabelList"/>
    <dgm:cxn modelId="{F30B9038-DE92-4B5C-9DC2-0BDE5E04D683}" srcId="{39825E4B-4C73-4506-B9FC-9A61255DD087}" destId="{B9F0960E-7C46-4639-AF16-8531139BB6DE}" srcOrd="2" destOrd="0" parTransId="{1511D7EB-67FA-4F58-9899-7F11C7BF0F0C}" sibTransId="{765A5A9B-5069-409A-AD96-6958A314B0E7}"/>
    <dgm:cxn modelId="{AD612C42-BF56-4FEC-8F86-F8744441F5B9}" srcId="{39825E4B-4C73-4506-B9FC-9A61255DD087}" destId="{05312FE0-1C3B-425A-AD22-43277A75B9D4}" srcOrd="1" destOrd="0" parTransId="{407C8D85-947A-4CEE-A0CB-32686E1744FC}" sibTransId="{AFA6B690-6D78-4BDA-8952-C558E2490A90}"/>
    <dgm:cxn modelId="{D93A439F-68C0-4399-B38E-128AEAEEA6CA}" type="presOf" srcId="{B9F0960E-7C46-4639-AF16-8531139BB6DE}" destId="{9CD7E318-A325-4C59-AFA6-0453267A52A3}" srcOrd="0" destOrd="0" presId="urn:microsoft.com/office/officeart/2018/5/layout/IconCircleLabelList"/>
    <dgm:cxn modelId="{E7D869AE-7AF5-4084-9440-FE9A9BECBBC1}" type="presOf" srcId="{39825E4B-4C73-4506-B9FC-9A61255DD087}" destId="{523706C9-1CCD-4368-9486-9D2D29A94F04}" srcOrd="0" destOrd="0" presId="urn:microsoft.com/office/officeart/2018/5/layout/IconCircleLabelList"/>
    <dgm:cxn modelId="{05F4A3ED-0642-46E2-ABD4-8775C8946DD5}" srcId="{39825E4B-4C73-4506-B9FC-9A61255DD087}" destId="{80298081-6061-48B8-AF7B-CF5B2371021D}" srcOrd="0" destOrd="0" parTransId="{72C7243A-A196-47A6-BEC3-A551774FDBAE}" sibTransId="{A079580C-5F35-46E1-8A4D-2E0EB6487265}"/>
    <dgm:cxn modelId="{4DC0DBB3-7D04-4172-8EC2-0E27797A3DA1}" type="presParOf" srcId="{523706C9-1CCD-4368-9486-9D2D29A94F04}" destId="{720C4ED8-E898-4590-898E-7AB08AF3760E}" srcOrd="0" destOrd="0" presId="urn:microsoft.com/office/officeart/2018/5/layout/IconCircleLabelList"/>
    <dgm:cxn modelId="{3CD2DCD8-F563-4A84-A57A-15D776763077}" type="presParOf" srcId="{720C4ED8-E898-4590-898E-7AB08AF3760E}" destId="{4D22EDAB-0B02-402B-AF98-BDDA1332FD98}" srcOrd="0" destOrd="0" presId="urn:microsoft.com/office/officeart/2018/5/layout/IconCircleLabelList"/>
    <dgm:cxn modelId="{67E704EB-3A96-42AB-BE93-D130D6FB170A}" type="presParOf" srcId="{720C4ED8-E898-4590-898E-7AB08AF3760E}" destId="{666FF6B7-C3F0-4F45-98E0-06111B777D1F}" srcOrd="1" destOrd="0" presId="urn:microsoft.com/office/officeart/2018/5/layout/IconCircleLabelList"/>
    <dgm:cxn modelId="{F6E05978-6041-4E3B-8224-8A054E329935}" type="presParOf" srcId="{720C4ED8-E898-4590-898E-7AB08AF3760E}" destId="{71D87814-B311-4344-AED8-9BAE75EFC357}" srcOrd="2" destOrd="0" presId="urn:microsoft.com/office/officeart/2018/5/layout/IconCircleLabelList"/>
    <dgm:cxn modelId="{78D9116D-64FD-4B89-AAD1-FF3459D2A052}" type="presParOf" srcId="{720C4ED8-E898-4590-898E-7AB08AF3760E}" destId="{3EC8141C-C30D-4A62-A339-01C9BE8B639C}" srcOrd="3" destOrd="0" presId="urn:microsoft.com/office/officeart/2018/5/layout/IconCircleLabelList"/>
    <dgm:cxn modelId="{90A29624-18FA-48E9-8B5B-DE68D7699580}" type="presParOf" srcId="{523706C9-1CCD-4368-9486-9D2D29A94F04}" destId="{24A82758-5711-4595-B2B7-6F9CA47BA7A4}" srcOrd="1" destOrd="0" presId="urn:microsoft.com/office/officeart/2018/5/layout/IconCircleLabelList"/>
    <dgm:cxn modelId="{27AA686A-4B5F-4FDB-9BF8-93F5D0F6DBE8}" type="presParOf" srcId="{523706C9-1CCD-4368-9486-9D2D29A94F04}" destId="{813E8CBF-E400-4483-9661-7F4CCB7B4F7A}" srcOrd="2" destOrd="0" presId="urn:microsoft.com/office/officeart/2018/5/layout/IconCircleLabelList"/>
    <dgm:cxn modelId="{41217315-8EAA-4C9D-9DE5-664E620EE7D1}" type="presParOf" srcId="{813E8CBF-E400-4483-9661-7F4CCB7B4F7A}" destId="{1A644F57-1DB2-4E86-94B4-778760923F85}" srcOrd="0" destOrd="0" presId="urn:microsoft.com/office/officeart/2018/5/layout/IconCircleLabelList"/>
    <dgm:cxn modelId="{375A5387-329C-4496-879D-AE61F3FE12A1}" type="presParOf" srcId="{813E8CBF-E400-4483-9661-7F4CCB7B4F7A}" destId="{5A852DD0-0E9B-4527-B98D-DA18AD54A2B7}" srcOrd="1" destOrd="0" presId="urn:microsoft.com/office/officeart/2018/5/layout/IconCircleLabelList"/>
    <dgm:cxn modelId="{54751BD8-6A3A-4186-A9BF-2E04C176FE09}" type="presParOf" srcId="{813E8CBF-E400-4483-9661-7F4CCB7B4F7A}" destId="{8C802CB4-771B-4B86-97E1-DD7336FD2669}" srcOrd="2" destOrd="0" presId="urn:microsoft.com/office/officeart/2018/5/layout/IconCircleLabelList"/>
    <dgm:cxn modelId="{2B8C6CA5-8184-4018-8387-2A94F46BB0E5}" type="presParOf" srcId="{813E8CBF-E400-4483-9661-7F4CCB7B4F7A}" destId="{B9037DD9-C2AB-4280-BBCD-50D9A14F4EF8}" srcOrd="3" destOrd="0" presId="urn:microsoft.com/office/officeart/2018/5/layout/IconCircleLabelList"/>
    <dgm:cxn modelId="{B7200606-4FFA-4444-8F46-D1D894F568F8}" type="presParOf" srcId="{523706C9-1CCD-4368-9486-9D2D29A94F04}" destId="{204E16F8-66E5-470E-AB81-A83539B2B882}" srcOrd="3" destOrd="0" presId="urn:microsoft.com/office/officeart/2018/5/layout/IconCircleLabelList"/>
    <dgm:cxn modelId="{001F1E0F-2783-43C4-B171-51AD9AC86462}" type="presParOf" srcId="{523706C9-1CCD-4368-9486-9D2D29A94F04}" destId="{81660D24-1804-4ADE-AE94-EE3A9775D63A}" srcOrd="4" destOrd="0" presId="urn:microsoft.com/office/officeart/2018/5/layout/IconCircleLabelList"/>
    <dgm:cxn modelId="{57203E2F-E0A6-4A39-B950-DB3728CC9DC5}" type="presParOf" srcId="{81660D24-1804-4ADE-AE94-EE3A9775D63A}" destId="{01A5002D-AAD2-481A-91A6-B1335B306FD5}" srcOrd="0" destOrd="0" presId="urn:microsoft.com/office/officeart/2018/5/layout/IconCircleLabelList"/>
    <dgm:cxn modelId="{3CAA7706-2DF6-4B9E-9FF8-2C1E028C2403}" type="presParOf" srcId="{81660D24-1804-4ADE-AE94-EE3A9775D63A}" destId="{A54B4106-0FAB-4275-A725-C4B781E1B4DE}" srcOrd="1" destOrd="0" presId="urn:microsoft.com/office/officeart/2018/5/layout/IconCircleLabelList"/>
    <dgm:cxn modelId="{AFEA4472-2E0F-45B3-A6B4-8B4510C302E1}" type="presParOf" srcId="{81660D24-1804-4ADE-AE94-EE3A9775D63A}" destId="{DF070CF3-5957-4B9A-B398-3A2DA5B52948}" srcOrd="2" destOrd="0" presId="urn:microsoft.com/office/officeart/2018/5/layout/IconCircleLabelList"/>
    <dgm:cxn modelId="{9462EE4A-6ED7-4E66-A8AB-3DE86455D111}" type="presParOf" srcId="{81660D24-1804-4ADE-AE94-EE3A9775D63A}" destId="{9CD7E318-A325-4C59-AFA6-0453267A52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FA7453-E10E-473B-8B11-8D50184A40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FC4E5E3-279E-4A7E-85F8-6C568A89CE90}">
      <dgm:prSet/>
      <dgm:spPr/>
      <dgm:t>
        <a:bodyPr/>
        <a:lstStyle/>
        <a:p>
          <a:r>
            <a:rPr lang="en-US"/>
            <a:t>- Filters used in analysis: [e.g., Date Range, Product Categories]</a:t>
          </a:r>
        </a:p>
      </dgm:t>
    </dgm:pt>
    <dgm:pt modelId="{869517D4-5713-411F-A38D-8D35D63B19C7}" type="parTrans" cxnId="{4D8AE52E-479C-4122-87FC-2E2ED2A2DE5E}">
      <dgm:prSet/>
      <dgm:spPr/>
      <dgm:t>
        <a:bodyPr/>
        <a:lstStyle/>
        <a:p>
          <a:endParaRPr lang="en-US"/>
        </a:p>
      </dgm:t>
    </dgm:pt>
    <dgm:pt modelId="{27132E28-308C-4D21-A7D1-133D57716985}" type="sibTrans" cxnId="{4D8AE52E-479C-4122-87FC-2E2ED2A2DE5E}">
      <dgm:prSet/>
      <dgm:spPr/>
      <dgm:t>
        <a:bodyPr/>
        <a:lstStyle/>
        <a:p>
          <a:endParaRPr lang="en-US"/>
        </a:p>
      </dgm:t>
    </dgm:pt>
    <dgm:pt modelId="{96596A02-DA8B-4CA7-A96B-91031E6404A5}">
      <dgm:prSet/>
      <dgm:spPr/>
      <dgm:t>
        <a:bodyPr/>
        <a:lstStyle/>
        <a:p>
          <a:r>
            <a:rPr lang="en-US"/>
            <a:t>- Data source: Power BI Dashboard – Coffee Sales</a:t>
          </a:r>
        </a:p>
      </dgm:t>
    </dgm:pt>
    <dgm:pt modelId="{F676B919-C378-4AC0-9D10-42A908C6EAC1}" type="parTrans" cxnId="{985A523D-C14D-4046-BAEB-A46794A6B2EF}">
      <dgm:prSet/>
      <dgm:spPr/>
      <dgm:t>
        <a:bodyPr/>
        <a:lstStyle/>
        <a:p>
          <a:endParaRPr lang="en-US"/>
        </a:p>
      </dgm:t>
    </dgm:pt>
    <dgm:pt modelId="{21E7EA5F-C707-4B20-A00B-466DE4797344}" type="sibTrans" cxnId="{985A523D-C14D-4046-BAEB-A46794A6B2EF}">
      <dgm:prSet/>
      <dgm:spPr/>
      <dgm:t>
        <a:bodyPr/>
        <a:lstStyle/>
        <a:p>
          <a:endParaRPr lang="en-US"/>
        </a:p>
      </dgm:t>
    </dgm:pt>
    <dgm:pt modelId="{3135C066-AE56-4B15-AAA5-FA09E15ED489}">
      <dgm:prSet/>
      <dgm:spPr/>
      <dgm:t>
        <a:bodyPr/>
        <a:lstStyle/>
        <a:p>
          <a:r>
            <a:rPr lang="en-US"/>
            <a:t>- Methodology: Aggregated and visualized sales data by region, product, and time</a:t>
          </a:r>
        </a:p>
      </dgm:t>
    </dgm:pt>
    <dgm:pt modelId="{A4A75EB7-F2A6-4D59-A0B1-BFA5A45136F5}" type="parTrans" cxnId="{49A95405-2B07-4F20-81AE-1F3A16457EE4}">
      <dgm:prSet/>
      <dgm:spPr/>
      <dgm:t>
        <a:bodyPr/>
        <a:lstStyle/>
        <a:p>
          <a:endParaRPr lang="en-US"/>
        </a:p>
      </dgm:t>
    </dgm:pt>
    <dgm:pt modelId="{7EF31687-DCA1-4E71-AC03-2DD2AC64220A}" type="sibTrans" cxnId="{49A95405-2B07-4F20-81AE-1F3A16457EE4}">
      <dgm:prSet/>
      <dgm:spPr/>
      <dgm:t>
        <a:bodyPr/>
        <a:lstStyle/>
        <a:p>
          <a:endParaRPr lang="en-US"/>
        </a:p>
      </dgm:t>
    </dgm:pt>
    <dgm:pt modelId="{0C99F04D-8C01-439A-9767-D5FCC40E323A}" type="pres">
      <dgm:prSet presAssocID="{13FA7453-E10E-473B-8B11-8D50184A40FD}" presName="root" presStyleCnt="0">
        <dgm:presLayoutVars>
          <dgm:dir/>
          <dgm:resizeHandles val="exact"/>
        </dgm:presLayoutVars>
      </dgm:prSet>
      <dgm:spPr/>
    </dgm:pt>
    <dgm:pt modelId="{2B512B08-C00B-48BA-B391-95ADD0FA05FA}" type="pres">
      <dgm:prSet presAssocID="{1FC4E5E3-279E-4A7E-85F8-6C568A89CE90}" presName="compNode" presStyleCnt="0"/>
      <dgm:spPr/>
    </dgm:pt>
    <dgm:pt modelId="{7E52F570-C5A9-474B-BFBB-F7F8239776D7}" type="pres">
      <dgm:prSet presAssocID="{1FC4E5E3-279E-4A7E-85F8-6C568A89CE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0346806-4E7B-4F0C-B286-14F3F94F22C9}" type="pres">
      <dgm:prSet presAssocID="{1FC4E5E3-279E-4A7E-85F8-6C568A89CE90}" presName="spaceRect" presStyleCnt="0"/>
      <dgm:spPr/>
    </dgm:pt>
    <dgm:pt modelId="{38575C84-E905-4327-ADDF-1E811E66855B}" type="pres">
      <dgm:prSet presAssocID="{1FC4E5E3-279E-4A7E-85F8-6C568A89CE90}" presName="textRect" presStyleLbl="revTx" presStyleIdx="0" presStyleCnt="3">
        <dgm:presLayoutVars>
          <dgm:chMax val="1"/>
          <dgm:chPref val="1"/>
        </dgm:presLayoutVars>
      </dgm:prSet>
      <dgm:spPr/>
    </dgm:pt>
    <dgm:pt modelId="{7FEFCEE1-26FA-4077-9EB8-414184A3ADEC}" type="pres">
      <dgm:prSet presAssocID="{27132E28-308C-4D21-A7D1-133D57716985}" presName="sibTrans" presStyleCnt="0"/>
      <dgm:spPr/>
    </dgm:pt>
    <dgm:pt modelId="{9B02DE29-81F5-4FC7-B48A-E7BD171A9A8E}" type="pres">
      <dgm:prSet presAssocID="{96596A02-DA8B-4CA7-A96B-91031E6404A5}" presName="compNode" presStyleCnt="0"/>
      <dgm:spPr/>
    </dgm:pt>
    <dgm:pt modelId="{227EB29F-38A2-4E15-B579-2286811BE06A}" type="pres">
      <dgm:prSet presAssocID="{96596A02-DA8B-4CA7-A96B-91031E640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3BD2BC-8C86-4D91-A75F-46FFF13DFA15}" type="pres">
      <dgm:prSet presAssocID="{96596A02-DA8B-4CA7-A96B-91031E6404A5}" presName="spaceRect" presStyleCnt="0"/>
      <dgm:spPr/>
    </dgm:pt>
    <dgm:pt modelId="{6860D05F-904B-4832-A690-80D8B5C9F781}" type="pres">
      <dgm:prSet presAssocID="{96596A02-DA8B-4CA7-A96B-91031E6404A5}" presName="textRect" presStyleLbl="revTx" presStyleIdx="1" presStyleCnt="3">
        <dgm:presLayoutVars>
          <dgm:chMax val="1"/>
          <dgm:chPref val="1"/>
        </dgm:presLayoutVars>
      </dgm:prSet>
      <dgm:spPr/>
    </dgm:pt>
    <dgm:pt modelId="{23471D26-C9AE-4FA1-A275-FCB12A07CF2B}" type="pres">
      <dgm:prSet presAssocID="{21E7EA5F-C707-4B20-A00B-466DE4797344}" presName="sibTrans" presStyleCnt="0"/>
      <dgm:spPr/>
    </dgm:pt>
    <dgm:pt modelId="{BD06BA7B-C504-4502-99FB-2036C9715414}" type="pres">
      <dgm:prSet presAssocID="{3135C066-AE56-4B15-AAA5-FA09E15ED489}" presName="compNode" presStyleCnt="0"/>
      <dgm:spPr/>
    </dgm:pt>
    <dgm:pt modelId="{1B2E415B-B54A-4E78-8214-8150C51E9825}" type="pres">
      <dgm:prSet presAssocID="{3135C066-AE56-4B15-AAA5-FA09E15ED4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33AFE8-089C-4E84-B1E9-06532D5A2578}" type="pres">
      <dgm:prSet presAssocID="{3135C066-AE56-4B15-AAA5-FA09E15ED489}" presName="spaceRect" presStyleCnt="0"/>
      <dgm:spPr/>
    </dgm:pt>
    <dgm:pt modelId="{B9EE9684-931E-4166-863D-FA8CE55664D0}" type="pres">
      <dgm:prSet presAssocID="{3135C066-AE56-4B15-AAA5-FA09E15ED4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A95405-2B07-4F20-81AE-1F3A16457EE4}" srcId="{13FA7453-E10E-473B-8B11-8D50184A40FD}" destId="{3135C066-AE56-4B15-AAA5-FA09E15ED489}" srcOrd="2" destOrd="0" parTransId="{A4A75EB7-F2A6-4D59-A0B1-BFA5A45136F5}" sibTransId="{7EF31687-DCA1-4E71-AC03-2DD2AC64220A}"/>
    <dgm:cxn modelId="{4D8AE52E-479C-4122-87FC-2E2ED2A2DE5E}" srcId="{13FA7453-E10E-473B-8B11-8D50184A40FD}" destId="{1FC4E5E3-279E-4A7E-85F8-6C568A89CE90}" srcOrd="0" destOrd="0" parTransId="{869517D4-5713-411F-A38D-8D35D63B19C7}" sibTransId="{27132E28-308C-4D21-A7D1-133D57716985}"/>
    <dgm:cxn modelId="{41590C30-CBD9-4F73-BF3A-9000A82D9767}" type="presOf" srcId="{3135C066-AE56-4B15-AAA5-FA09E15ED489}" destId="{B9EE9684-931E-4166-863D-FA8CE55664D0}" srcOrd="0" destOrd="0" presId="urn:microsoft.com/office/officeart/2018/2/layout/IconLabelList"/>
    <dgm:cxn modelId="{985A523D-C14D-4046-BAEB-A46794A6B2EF}" srcId="{13FA7453-E10E-473B-8B11-8D50184A40FD}" destId="{96596A02-DA8B-4CA7-A96B-91031E6404A5}" srcOrd="1" destOrd="0" parTransId="{F676B919-C378-4AC0-9D10-42A908C6EAC1}" sibTransId="{21E7EA5F-C707-4B20-A00B-466DE4797344}"/>
    <dgm:cxn modelId="{E6C89383-4B55-480B-858E-2DC39EC75226}" type="presOf" srcId="{1FC4E5E3-279E-4A7E-85F8-6C568A89CE90}" destId="{38575C84-E905-4327-ADDF-1E811E66855B}" srcOrd="0" destOrd="0" presId="urn:microsoft.com/office/officeart/2018/2/layout/IconLabelList"/>
    <dgm:cxn modelId="{1CD4B8CD-B6CF-4CF6-83AA-CF4440857E3F}" type="presOf" srcId="{13FA7453-E10E-473B-8B11-8D50184A40FD}" destId="{0C99F04D-8C01-439A-9767-D5FCC40E323A}" srcOrd="0" destOrd="0" presId="urn:microsoft.com/office/officeart/2018/2/layout/IconLabelList"/>
    <dgm:cxn modelId="{934CA5FE-2ADC-4B5C-939F-92610BC6B607}" type="presOf" srcId="{96596A02-DA8B-4CA7-A96B-91031E6404A5}" destId="{6860D05F-904B-4832-A690-80D8B5C9F781}" srcOrd="0" destOrd="0" presId="urn:microsoft.com/office/officeart/2018/2/layout/IconLabelList"/>
    <dgm:cxn modelId="{3CDE6CBB-FF70-429A-8D66-39FFD40CD973}" type="presParOf" srcId="{0C99F04D-8C01-439A-9767-D5FCC40E323A}" destId="{2B512B08-C00B-48BA-B391-95ADD0FA05FA}" srcOrd="0" destOrd="0" presId="urn:microsoft.com/office/officeart/2018/2/layout/IconLabelList"/>
    <dgm:cxn modelId="{D3E42437-0C0E-4A36-AD03-9AF32A4B702B}" type="presParOf" srcId="{2B512B08-C00B-48BA-B391-95ADD0FA05FA}" destId="{7E52F570-C5A9-474B-BFBB-F7F8239776D7}" srcOrd="0" destOrd="0" presId="urn:microsoft.com/office/officeart/2018/2/layout/IconLabelList"/>
    <dgm:cxn modelId="{37DB4344-70B3-4BAE-8D10-76CAD3B5F0F4}" type="presParOf" srcId="{2B512B08-C00B-48BA-B391-95ADD0FA05FA}" destId="{E0346806-4E7B-4F0C-B286-14F3F94F22C9}" srcOrd="1" destOrd="0" presId="urn:microsoft.com/office/officeart/2018/2/layout/IconLabelList"/>
    <dgm:cxn modelId="{D0FDF311-A2E5-46BE-AAAC-ED5B0FADB8B0}" type="presParOf" srcId="{2B512B08-C00B-48BA-B391-95ADD0FA05FA}" destId="{38575C84-E905-4327-ADDF-1E811E66855B}" srcOrd="2" destOrd="0" presId="urn:microsoft.com/office/officeart/2018/2/layout/IconLabelList"/>
    <dgm:cxn modelId="{29EF7913-7674-4C07-9BC2-95724AC0DD47}" type="presParOf" srcId="{0C99F04D-8C01-439A-9767-D5FCC40E323A}" destId="{7FEFCEE1-26FA-4077-9EB8-414184A3ADEC}" srcOrd="1" destOrd="0" presId="urn:microsoft.com/office/officeart/2018/2/layout/IconLabelList"/>
    <dgm:cxn modelId="{889826BC-B20C-4DB0-956C-672CEB0FFFD9}" type="presParOf" srcId="{0C99F04D-8C01-439A-9767-D5FCC40E323A}" destId="{9B02DE29-81F5-4FC7-B48A-E7BD171A9A8E}" srcOrd="2" destOrd="0" presId="urn:microsoft.com/office/officeart/2018/2/layout/IconLabelList"/>
    <dgm:cxn modelId="{2704A37A-C97C-4499-95CD-CFDE9F0A4184}" type="presParOf" srcId="{9B02DE29-81F5-4FC7-B48A-E7BD171A9A8E}" destId="{227EB29F-38A2-4E15-B579-2286811BE06A}" srcOrd="0" destOrd="0" presId="urn:microsoft.com/office/officeart/2018/2/layout/IconLabelList"/>
    <dgm:cxn modelId="{E667A847-DF4A-439C-A424-054132A945CC}" type="presParOf" srcId="{9B02DE29-81F5-4FC7-B48A-E7BD171A9A8E}" destId="{E13BD2BC-8C86-4D91-A75F-46FFF13DFA15}" srcOrd="1" destOrd="0" presId="urn:microsoft.com/office/officeart/2018/2/layout/IconLabelList"/>
    <dgm:cxn modelId="{FADECEF7-A110-4D40-8E9E-AA05A2EDC300}" type="presParOf" srcId="{9B02DE29-81F5-4FC7-B48A-E7BD171A9A8E}" destId="{6860D05F-904B-4832-A690-80D8B5C9F781}" srcOrd="2" destOrd="0" presId="urn:microsoft.com/office/officeart/2018/2/layout/IconLabelList"/>
    <dgm:cxn modelId="{D9F3202B-B0ED-4689-88CA-44049660E798}" type="presParOf" srcId="{0C99F04D-8C01-439A-9767-D5FCC40E323A}" destId="{23471D26-C9AE-4FA1-A275-FCB12A07CF2B}" srcOrd="3" destOrd="0" presId="urn:microsoft.com/office/officeart/2018/2/layout/IconLabelList"/>
    <dgm:cxn modelId="{507B47EC-2F20-4C19-B652-F1CCF0613D05}" type="presParOf" srcId="{0C99F04D-8C01-439A-9767-D5FCC40E323A}" destId="{BD06BA7B-C504-4502-99FB-2036C9715414}" srcOrd="4" destOrd="0" presId="urn:microsoft.com/office/officeart/2018/2/layout/IconLabelList"/>
    <dgm:cxn modelId="{1BEF822B-5EA7-466A-97A3-AF55F536CFFD}" type="presParOf" srcId="{BD06BA7B-C504-4502-99FB-2036C9715414}" destId="{1B2E415B-B54A-4E78-8214-8150C51E9825}" srcOrd="0" destOrd="0" presId="urn:microsoft.com/office/officeart/2018/2/layout/IconLabelList"/>
    <dgm:cxn modelId="{97A61317-6A0F-46AE-92B6-CAA2265C3E33}" type="presParOf" srcId="{BD06BA7B-C504-4502-99FB-2036C9715414}" destId="{1533AFE8-089C-4E84-B1E9-06532D5A2578}" srcOrd="1" destOrd="0" presId="urn:microsoft.com/office/officeart/2018/2/layout/IconLabelList"/>
    <dgm:cxn modelId="{E118F771-7E8E-467B-AEC4-4CEA6A945496}" type="presParOf" srcId="{BD06BA7B-C504-4502-99FB-2036C9715414}" destId="{B9EE9684-931E-4166-863D-FA8CE55664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DFFA4-3265-4441-A060-763CAA88A5A8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E334C-6E9B-41BD-A38A-EF39323CBC5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BFDA5-EEF7-4BF1-A567-7077B9F04768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Strong sales observed in top products and regions</a:t>
          </a:r>
        </a:p>
      </dsp:txBody>
      <dsp:txXfrm>
        <a:off x="25435" y="2456402"/>
        <a:ext cx="1800000" cy="720000"/>
      </dsp:txXfrm>
    </dsp:sp>
    <dsp:sp modelId="{9F23EE2A-6209-4B7C-89BD-C9682672B93A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1E092-0198-4042-9FDD-AD0B8D0470AD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1CA15-709E-441C-820D-67D73A869DAB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Consistent performance across key locations</a:t>
          </a:r>
        </a:p>
      </dsp:txBody>
      <dsp:txXfrm>
        <a:off x="2140435" y="2456402"/>
        <a:ext cx="1800000" cy="720000"/>
      </dsp:txXfrm>
    </dsp:sp>
    <dsp:sp modelId="{EC2E0101-0BE0-454B-987D-0318BBA46E38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DE89F-525B-48CB-970E-57640DD89C2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36F5E-E40F-41D6-B388-2E9BA2A7FB3F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Notable trends across time (e.g., peak sales months)</a:t>
          </a:r>
        </a:p>
      </dsp:txBody>
      <dsp:txXfrm>
        <a:off x="4255435" y="2456402"/>
        <a:ext cx="1800000" cy="720000"/>
      </dsp:txXfrm>
    </dsp:sp>
    <dsp:sp modelId="{3E4B7284-F186-4C4B-BCAE-0DF2D477DEC1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423BF-723A-4553-9D54-DCF2E032DFAB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C72FA-AF4D-4246-B38C-26C561BDA0D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Recommendations proposed for further growth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EDAB-0B02-402B-AF98-BDDA1332FD9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FF6B7-C3F0-4F45-98E0-06111B777D1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141C-C30D-4A62-A339-01C9BE8B639C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Promote high-performing products in new regions</a:t>
          </a:r>
        </a:p>
      </dsp:txBody>
      <dsp:txXfrm>
        <a:off x="46529" y="2703902"/>
        <a:ext cx="2418750" cy="720000"/>
      </dsp:txXfrm>
    </dsp:sp>
    <dsp:sp modelId="{1A644F57-1DB2-4E86-94B4-778760923F85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52DD0-0E9B-4527-B98D-DA18AD54A2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37DD9-C2AB-4280-BBCD-50D9A14F4EF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Address low sales in underperforming stores</a:t>
          </a:r>
        </a:p>
      </dsp:txBody>
      <dsp:txXfrm>
        <a:off x="2888560" y="2703902"/>
        <a:ext cx="2418750" cy="720000"/>
      </dsp:txXfrm>
    </dsp:sp>
    <dsp:sp modelId="{01A5002D-AAD2-481A-91A6-B1335B306FD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4106-0FAB-4275-A725-C4B781E1B4D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E318-A325-4C59-AFA6-0453267A52A3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Optimize inventory and marketing efforts based on trends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2F570-C5A9-474B-BFBB-F7F8239776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75C84-E905-4327-ADDF-1E811E66855B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Filters used in analysis: [e.g., Date Range, Product Categories]</a:t>
          </a:r>
        </a:p>
      </dsp:txBody>
      <dsp:txXfrm>
        <a:off x="78583" y="2435142"/>
        <a:ext cx="2399612" cy="720000"/>
      </dsp:txXfrm>
    </dsp:sp>
    <dsp:sp modelId="{227EB29F-38A2-4E15-B579-2286811BE06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0D05F-904B-4832-A690-80D8B5C9F78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Data source: Power BI Dashboard – Coffee Sales</a:t>
          </a:r>
        </a:p>
      </dsp:txBody>
      <dsp:txXfrm>
        <a:off x="2898129" y="2435142"/>
        <a:ext cx="2399612" cy="720000"/>
      </dsp:txXfrm>
    </dsp:sp>
    <dsp:sp modelId="{1B2E415B-B54A-4E78-8214-8150C51E9825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E9684-931E-4166-863D-FA8CE55664D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Methodology: Aggregated and visualized sales data by region, product, and time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900">
                <a:solidFill>
                  <a:schemeClr val="bg1"/>
                </a:solidFill>
              </a:rPr>
              <a:t>Coffee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Reporting Period: [25-April-2025]</a:t>
            </a:r>
          </a:p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Prepared by: [Reshu Kumar Singh]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4357E-62D3-7BAF-A1A2-455246494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9381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Overall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7" y="630936"/>
            <a:ext cx="3798143" cy="209676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Total revenue, growth trends, and key performance indicators are highlighted here.</a:t>
            </a:r>
          </a:p>
          <a:p>
            <a:pPr marL="0" indent="0">
              <a:buNone/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DBEED9-25E4-659C-AAF1-EC0270C7E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" y="3471500"/>
            <a:ext cx="8132299" cy="209406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1752"/>
            <a:ext cx="3293268" cy="1323439"/>
          </a:xfrm>
        </p:spPr>
        <p:txBody>
          <a:bodyPr anchor="t">
            <a:normAutofit/>
          </a:bodyPr>
          <a:lstStyle/>
          <a:p>
            <a:r>
              <a:rPr lang="en-IN" sz="3500">
                <a:solidFill>
                  <a:schemeClr val="bg1"/>
                </a:solidFill>
              </a:rPr>
              <a:t>Top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46400"/>
            <a:ext cx="3293268" cy="245430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Breakdown of product-wise sales.</a:t>
            </a:r>
          </a:p>
          <a:p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- Highlight best-sellers</a:t>
            </a:r>
          </a:p>
          <a:p>
            <a:r>
              <a:rPr lang="en-US" sz="2100">
                <a:solidFill>
                  <a:schemeClr val="bg1">
                    <a:alpha val="80000"/>
                  </a:schemeClr>
                </a:solidFill>
              </a:rPr>
              <a:t>- Compare performance across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A1F3-89D4-6D31-2ACC-3A88E91C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929838"/>
            <a:ext cx="3945732" cy="2959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674189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6390" y="633046"/>
            <a:ext cx="3625516" cy="131499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Sales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90" y="2125737"/>
            <a:ext cx="3625516" cy="4044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Quarterly sales trends.</a:t>
            </a:r>
          </a:p>
          <a:p>
            <a:r>
              <a:rPr lang="en-US" dirty="0">
                <a:solidFill>
                  <a:schemeClr val="bg1"/>
                </a:solidFill>
              </a:rPr>
              <a:t>- Identify peak seasons</a:t>
            </a:r>
          </a:p>
          <a:p>
            <a:r>
              <a:rPr lang="en-US" dirty="0">
                <a:solidFill>
                  <a:schemeClr val="bg1"/>
                </a:solidFill>
              </a:rPr>
              <a:t>- Detect any declining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596E8-F91B-B2BC-6C48-1DAB193F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604" y="2537005"/>
            <a:ext cx="3054612" cy="2736032"/>
          </a:xfrm>
          <a:prstGeom prst="rect">
            <a:avLst/>
          </a:prstGeom>
        </p:spPr>
      </p:pic>
      <p:grpSp>
        <p:nvGrpSpPr>
          <p:cNvPr id="2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256766-FA3B-5531-C9C4-F0DC2C8DF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613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Appendix / Data 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0D4F6-157D-D283-6C60-5F2784D86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5567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174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Coffee Sales Dashboard Summary</vt:lpstr>
      <vt:lpstr>Executive Summary</vt:lpstr>
      <vt:lpstr>Overall Sales Performance</vt:lpstr>
      <vt:lpstr>Top Products</vt:lpstr>
      <vt:lpstr>Sales Trends Over Time</vt:lpstr>
      <vt:lpstr>Recommendations</vt:lpstr>
      <vt:lpstr>Appendix / Data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Reshu Singh</cp:lastModifiedBy>
  <cp:revision>4</cp:revision>
  <dcterms:created xsi:type="dcterms:W3CDTF">2013-01-27T09:14:16Z</dcterms:created>
  <dcterms:modified xsi:type="dcterms:W3CDTF">2025-04-25T11:58:48Z</dcterms:modified>
  <cp:category/>
</cp:coreProperties>
</file>