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Inter" panose="020B060402020202020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Montserrat SemiBold" panose="00000700000000000000" pitchFamily="2"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09" autoAdjust="0"/>
  </p:normalViewPr>
  <p:slideViewPr>
    <p:cSldViewPr snapToGrid="0">
      <p:cViewPr>
        <p:scale>
          <a:sx n="92" d="100"/>
          <a:sy n="92" d="100"/>
        </p:scale>
        <p:origin x="1483"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3D4BC-CB28-46C1-8E30-7D4047A21950}" type="doc">
      <dgm:prSet loTypeId="urn:microsoft.com/office/officeart/2005/8/layout/hList1" loCatId="list" qsTypeId="urn:microsoft.com/office/officeart/2005/8/quickstyle/simple1" qsCatId="simple" csTypeId="urn:microsoft.com/office/officeart/2005/8/colors/accent1_3" csCatId="accent1"/>
      <dgm:spPr/>
      <dgm:t>
        <a:bodyPr/>
        <a:lstStyle/>
        <a:p>
          <a:endParaRPr lang="en-US"/>
        </a:p>
      </dgm:t>
    </dgm:pt>
    <dgm:pt modelId="{C9A205CA-51AD-485D-8E39-83B4E3B5B4A3}">
      <dgm:prSet/>
      <dgm:spPr/>
      <dgm:t>
        <a:bodyPr/>
        <a:lstStyle/>
        <a:p>
          <a:r>
            <a:rPr lang="en-US" b="1" i="0" dirty="0"/>
            <a:t>Statistical Question: Which machine learning algorithm achieves the highest performance in distinguishing between fraudulent and non-fraudulent transactions?</a:t>
          </a:r>
          <a:endParaRPr lang="en-US" dirty="0"/>
        </a:p>
      </dgm:t>
    </dgm:pt>
    <dgm:pt modelId="{FCCF0C12-1000-4652-87AB-65A5FF564EAC}" type="parTrans" cxnId="{84DA46CE-E3DC-4614-8940-AAF2E3BF64AF}">
      <dgm:prSet/>
      <dgm:spPr/>
      <dgm:t>
        <a:bodyPr/>
        <a:lstStyle/>
        <a:p>
          <a:endParaRPr lang="en-US"/>
        </a:p>
      </dgm:t>
    </dgm:pt>
    <dgm:pt modelId="{39BCA6A2-1118-4498-B573-CFD2EA06A2B2}" type="sibTrans" cxnId="{84DA46CE-E3DC-4614-8940-AAF2E3BF64AF}">
      <dgm:prSet/>
      <dgm:spPr/>
      <dgm:t>
        <a:bodyPr/>
        <a:lstStyle/>
        <a:p>
          <a:endParaRPr lang="en-US"/>
        </a:p>
      </dgm:t>
    </dgm:pt>
    <dgm:pt modelId="{F72FB511-5CEC-478A-95B7-4AC52A56E24C}">
      <dgm:prSet/>
      <dgm:spPr/>
      <dgm:t>
        <a:bodyPr/>
        <a:lstStyle/>
        <a:p>
          <a:r>
            <a:rPr lang="en-US" b="0" i="0" dirty="0"/>
            <a:t>Usefulness: directly aligns with our business objective of selecting the optimal predictive model for fraud detection</a:t>
          </a:r>
          <a:endParaRPr lang="en-US" dirty="0"/>
        </a:p>
      </dgm:t>
    </dgm:pt>
    <dgm:pt modelId="{8ED090DC-ACCE-43FA-91D8-F785F39259F9}" type="parTrans" cxnId="{CE359F33-C144-4FD1-906A-BCE7941C3446}">
      <dgm:prSet/>
      <dgm:spPr/>
      <dgm:t>
        <a:bodyPr/>
        <a:lstStyle/>
        <a:p>
          <a:endParaRPr lang="en-US"/>
        </a:p>
      </dgm:t>
    </dgm:pt>
    <dgm:pt modelId="{8EBD869E-E22C-4B5F-BC1A-EB941D605EEC}" type="sibTrans" cxnId="{CE359F33-C144-4FD1-906A-BCE7941C3446}">
      <dgm:prSet/>
      <dgm:spPr/>
      <dgm:t>
        <a:bodyPr/>
        <a:lstStyle/>
        <a:p>
          <a:endParaRPr lang="en-US"/>
        </a:p>
      </dgm:t>
    </dgm:pt>
    <dgm:pt modelId="{45C77DBE-4C08-4961-877C-28A853C7BD4E}">
      <dgm:prSet/>
      <dgm:spPr/>
      <dgm:t>
        <a:bodyPr/>
        <a:lstStyle/>
        <a:p>
          <a:r>
            <a:rPr lang="en-US" b="0" i="0" dirty="0"/>
            <a:t>Limitations: doesn't address the computational efficiency or the ease of integration into existing systems; requires ongoing monitoring and re-adjustments as performance vary over time</a:t>
          </a:r>
          <a:endParaRPr lang="en-US" dirty="0"/>
        </a:p>
      </dgm:t>
    </dgm:pt>
    <dgm:pt modelId="{836F16B0-C7C5-46A7-8CF9-13418B5504AA}" type="parTrans" cxnId="{24506133-E567-40BE-8069-8D45F3D4C48C}">
      <dgm:prSet/>
      <dgm:spPr/>
      <dgm:t>
        <a:bodyPr/>
        <a:lstStyle/>
        <a:p>
          <a:endParaRPr lang="en-US"/>
        </a:p>
      </dgm:t>
    </dgm:pt>
    <dgm:pt modelId="{3DF3F585-0396-44C6-9D77-838C6079EA8A}" type="sibTrans" cxnId="{24506133-E567-40BE-8069-8D45F3D4C48C}">
      <dgm:prSet/>
      <dgm:spPr/>
      <dgm:t>
        <a:bodyPr/>
        <a:lstStyle/>
        <a:p>
          <a:endParaRPr lang="en-US"/>
        </a:p>
      </dgm:t>
    </dgm:pt>
    <dgm:pt modelId="{C9DF52DD-78B6-4371-9470-45B361E79CAF}" type="pres">
      <dgm:prSet presAssocID="{B973D4BC-CB28-46C1-8E30-7D4047A21950}" presName="Name0" presStyleCnt="0">
        <dgm:presLayoutVars>
          <dgm:dir/>
          <dgm:animLvl val="lvl"/>
          <dgm:resizeHandles val="exact"/>
        </dgm:presLayoutVars>
      </dgm:prSet>
      <dgm:spPr/>
    </dgm:pt>
    <dgm:pt modelId="{2BDF5E44-88CA-44A8-AD61-8B19FA77857E}" type="pres">
      <dgm:prSet presAssocID="{C9A205CA-51AD-485D-8E39-83B4E3B5B4A3}" presName="composite" presStyleCnt="0"/>
      <dgm:spPr/>
    </dgm:pt>
    <dgm:pt modelId="{6BDB730F-C7DB-4B0C-B310-8A48E1C27899}" type="pres">
      <dgm:prSet presAssocID="{C9A205CA-51AD-485D-8E39-83B4E3B5B4A3}" presName="parTx" presStyleLbl="alignNode1" presStyleIdx="0" presStyleCnt="1">
        <dgm:presLayoutVars>
          <dgm:chMax val="0"/>
          <dgm:chPref val="0"/>
          <dgm:bulletEnabled val="1"/>
        </dgm:presLayoutVars>
      </dgm:prSet>
      <dgm:spPr/>
    </dgm:pt>
    <dgm:pt modelId="{AAD05A36-E160-4158-8F83-0C6318B38BF3}" type="pres">
      <dgm:prSet presAssocID="{C9A205CA-51AD-485D-8E39-83B4E3B5B4A3}" presName="desTx" presStyleLbl="alignAccFollowNode1" presStyleIdx="0" presStyleCnt="1">
        <dgm:presLayoutVars>
          <dgm:bulletEnabled val="1"/>
        </dgm:presLayoutVars>
      </dgm:prSet>
      <dgm:spPr/>
    </dgm:pt>
  </dgm:ptLst>
  <dgm:cxnLst>
    <dgm:cxn modelId="{C47E5002-0770-4FCB-B9EF-15271679722A}" type="presOf" srcId="{C9A205CA-51AD-485D-8E39-83B4E3B5B4A3}" destId="{6BDB730F-C7DB-4B0C-B310-8A48E1C27899}" srcOrd="0" destOrd="0" presId="urn:microsoft.com/office/officeart/2005/8/layout/hList1"/>
    <dgm:cxn modelId="{BCC09904-C0D7-49F4-B550-C58B3EBC01C1}" type="presOf" srcId="{B973D4BC-CB28-46C1-8E30-7D4047A21950}" destId="{C9DF52DD-78B6-4371-9470-45B361E79CAF}" srcOrd="0" destOrd="0" presId="urn:microsoft.com/office/officeart/2005/8/layout/hList1"/>
    <dgm:cxn modelId="{24506133-E567-40BE-8069-8D45F3D4C48C}" srcId="{C9A205CA-51AD-485D-8E39-83B4E3B5B4A3}" destId="{45C77DBE-4C08-4961-877C-28A853C7BD4E}" srcOrd="1" destOrd="0" parTransId="{836F16B0-C7C5-46A7-8CF9-13418B5504AA}" sibTransId="{3DF3F585-0396-44C6-9D77-838C6079EA8A}"/>
    <dgm:cxn modelId="{CE359F33-C144-4FD1-906A-BCE7941C3446}" srcId="{C9A205CA-51AD-485D-8E39-83B4E3B5B4A3}" destId="{F72FB511-5CEC-478A-95B7-4AC52A56E24C}" srcOrd="0" destOrd="0" parTransId="{8ED090DC-ACCE-43FA-91D8-F785F39259F9}" sibTransId="{8EBD869E-E22C-4B5F-BC1A-EB941D605EEC}"/>
    <dgm:cxn modelId="{284FD085-6EDF-4A9C-B4E6-CF522808EBF3}" type="presOf" srcId="{45C77DBE-4C08-4961-877C-28A853C7BD4E}" destId="{AAD05A36-E160-4158-8F83-0C6318B38BF3}" srcOrd="0" destOrd="1" presId="urn:microsoft.com/office/officeart/2005/8/layout/hList1"/>
    <dgm:cxn modelId="{84DA46CE-E3DC-4614-8940-AAF2E3BF64AF}" srcId="{B973D4BC-CB28-46C1-8E30-7D4047A21950}" destId="{C9A205CA-51AD-485D-8E39-83B4E3B5B4A3}" srcOrd="0" destOrd="0" parTransId="{FCCF0C12-1000-4652-87AB-65A5FF564EAC}" sibTransId="{39BCA6A2-1118-4498-B573-CFD2EA06A2B2}"/>
    <dgm:cxn modelId="{0FA422F4-1D79-4F7C-9180-D0CBAA98D80C}" type="presOf" srcId="{F72FB511-5CEC-478A-95B7-4AC52A56E24C}" destId="{AAD05A36-E160-4158-8F83-0C6318B38BF3}" srcOrd="0" destOrd="0" presId="urn:microsoft.com/office/officeart/2005/8/layout/hList1"/>
    <dgm:cxn modelId="{0CA07965-D1F1-4682-B496-ED6562EFAF69}" type="presParOf" srcId="{C9DF52DD-78B6-4371-9470-45B361E79CAF}" destId="{2BDF5E44-88CA-44A8-AD61-8B19FA77857E}" srcOrd="0" destOrd="0" presId="urn:microsoft.com/office/officeart/2005/8/layout/hList1"/>
    <dgm:cxn modelId="{75FA17AD-9A0F-4FD8-BD7D-C27075B9E631}" type="presParOf" srcId="{2BDF5E44-88CA-44A8-AD61-8B19FA77857E}" destId="{6BDB730F-C7DB-4B0C-B310-8A48E1C27899}" srcOrd="0" destOrd="0" presId="urn:microsoft.com/office/officeart/2005/8/layout/hList1"/>
    <dgm:cxn modelId="{B03EA594-58AC-43D6-AC0E-56A31F53BB84}" type="presParOf" srcId="{2BDF5E44-88CA-44A8-AD61-8B19FA77857E}" destId="{AAD05A36-E160-4158-8F83-0C6318B38BF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882EEE-AFFC-4D6B-94BF-CDB6FF97E66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8235C913-4B6B-4420-AFCB-CE72030D189F}">
      <dgm:prSet/>
      <dgm:spPr/>
      <dgm:t>
        <a:bodyPr/>
        <a:lstStyle/>
        <a:p>
          <a:r>
            <a:rPr lang="en-US" b="0" i="0"/>
            <a:t>High Class Imbalance: Fraud cases remain rare despite upsampling.</a:t>
          </a:r>
          <a:endParaRPr lang="en-US"/>
        </a:p>
      </dgm:t>
    </dgm:pt>
    <dgm:pt modelId="{61367B36-EE10-4DC9-9C76-1A72EC5FB5A7}" type="parTrans" cxnId="{68404874-4578-4F2F-81E1-EFDC69B87AF0}">
      <dgm:prSet/>
      <dgm:spPr/>
      <dgm:t>
        <a:bodyPr/>
        <a:lstStyle/>
        <a:p>
          <a:endParaRPr lang="en-US"/>
        </a:p>
      </dgm:t>
    </dgm:pt>
    <dgm:pt modelId="{6D1E8482-565A-4CC7-8FB5-54122C659236}" type="sibTrans" cxnId="{68404874-4578-4F2F-81E1-EFDC69B87AF0}">
      <dgm:prSet/>
      <dgm:spPr/>
      <dgm:t>
        <a:bodyPr/>
        <a:lstStyle/>
        <a:p>
          <a:endParaRPr lang="en-US"/>
        </a:p>
      </dgm:t>
    </dgm:pt>
    <dgm:pt modelId="{2E06BC79-4925-4B66-B081-DEEED5B8FB30}">
      <dgm:prSet/>
      <dgm:spPr/>
      <dgm:t>
        <a:bodyPr/>
        <a:lstStyle/>
        <a:p>
          <a:r>
            <a:rPr lang="en-US" b="0" i="0"/>
            <a:t>Trade-off between Precision &amp; Recall:</a:t>
          </a:r>
          <a:endParaRPr lang="en-US"/>
        </a:p>
      </dgm:t>
    </dgm:pt>
    <dgm:pt modelId="{C3EB9221-12FD-49A3-88F7-B680F77224BF}" type="parTrans" cxnId="{7C6773FE-AD54-4035-AF2F-FCA3C80ECAC7}">
      <dgm:prSet/>
      <dgm:spPr/>
      <dgm:t>
        <a:bodyPr/>
        <a:lstStyle/>
        <a:p>
          <a:endParaRPr lang="en-US"/>
        </a:p>
      </dgm:t>
    </dgm:pt>
    <dgm:pt modelId="{5C54534C-9EDB-4875-B8E2-7B03B2BE2976}" type="sibTrans" cxnId="{7C6773FE-AD54-4035-AF2F-FCA3C80ECAC7}">
      <dgm:prSet/>
      <dgm:spPr/>
      <dgm:t>
        <a:bodyPr/>
        <a:lstStyle/>
        <a:p>
          <a:endParaRPr lang="en-US"/>
        </a:p>
      </dgm:t>
    </dgm:pt>
    <dgm:pt modelId="{43798668-E497-4184-B62E-C855CC0A74BF}">
      <dgm:prSet/>
      <dgm:spPr/>
      <dgm:t>
        <a:bodyPr/>
        <a:lstStyle/>
        <a:p>
          <a:r>
            <a:rPr lang="en-US" b="0" i="0"/>
            <a:t>Higher recall → More frauds detected but false positives increase.</a:t>
          </a:r>
          <a:endParaRPr lang="en-US"/>
        </a:p>
      </dgm:t>
    </dgm:pt>
    <dgm:pt modelId="{121C4005-B327-4D58-8E91-2B2D2C02C872}" type="parTrans" cxnId="{F45B604A-6F79-4749-89A7-17E761B22D67}">
      <dgm:prSet/>
      <dgm:spPr/>
      <dgm:t>
        <a:bodyPr/>
        <a:lstStyle/>
        <a:p>
          <a:endParaRPr lang="en-US"/>
        </a:p>
      </dgm:t>
    </dgm:pt>
    <dgm:pt modelId="{CD0446A7-6706-4D48-9F98-30CBAD3D1E56}" type="sibTrans" cxnId="{F45B604A-6F79-4749-89A7-17E761B22D67}">
      <dgm:prSet/>
      <dgm:spPr/>
      <dgm:t>
        <a:bodyPr/>
        <a:lstStyle/>
        <a:p>
          <a:endParaRPr lang="en-US"/>
        </a:p>
      </dgm:t>
    </dgm:pt>
    <dgm:pt modelId="{7FF176DC-93EE-4E6A-959F-B2B903885A04}">
      <dgm:prSet/>
      <dgm:spPr/>
      <dgm:t>
        <a:bodyPr/>
        <a:lstStyle/>
        <a:p>
          <a:r>
            <a:rPr lang="en-US" b="0" i="0"/>
            <a:t>Higher precision → Fewer false positives but some fraud cases may be missed.</a:t>
          </a:r>
          <a:endParaRPr lang="en-US"/>
        </a:p>
      </dgm:t>
    </dgm:pt>
    <dgm:pt modelId="{AB430D02-77B7-4ECF-88AA-0BD996C26505}" type="parTrans" cxnId="{B8968F7C-67D0-4F9B-A918-D9ED1026CD7D}">
      <dgm:prSet/>
      <dgm:spPr/>
      <dgm:t>
        <a:bodyPr/>
        <a:lstStyle/>
        <a:p>
          <a:endParaRPr lang="en-US"/>
        </a:p>
      </dgm:t>
    </dgm:pt>
    <dgm:pt modelId="{DB8A176D-73AE-4E46-BA3F-E5BBDE78CAC3}" type="sibTrans" cxnId="{B8968F7C-67D0-4F9B-A918-D9ED1026CD7D}">
      <dgm:prSet/>
      <dgm:spPr/>
      <dgm:t>
        <a:bodyPr/>
        <a:lstStyle/>
        <a:p>
          <a:endParaRPr lang="en-US"/>
        </a:p>
      </dgm:t>
    </dgm:pt>
    <dgm:pt modelId="{CE6C812C-804F-4D57-8BEB-B28224251B8D}">
      <dgm:prSet/>
      <dgm:spPr/>
      <dgm:t>
        <a:bodyPr/>
        <a:lstStyle/>
        <a:p>
          <a:r>
            <a:rPr lang="en-US" b="0" i="0"/>
            <a:t>Computational Cost: Random Forest is more resource-intensive.</a:t>
          </a:r>
          <a:endParaRPr lang="en-US"/>
        </a:p>
      </dgm:t>
    </dgm:pt>
    <dgm:pt modelId="{7975283C-70AE-49E6-B9E7-74CCF0FD53F5}" type="parTrans" cxnId="{2532EEFF-B9EF-464E-980E-6082D74472BE}">
      <dgm:prSet/>
      <dgm:spPr/>
      <dgm:t>
        <a:bodyPr/>
        <a:lstStyle/>
        <a:p>
          <a:endParaRPr lang="en-US"/>
        </a:p>
      </dgm:t>
    </dgm:pt>
    <dgm:pt modelId="{5B2208D4-5B63-4BB9-84EB-09CB5425851A}" type="sibTrans" cxnId="{2532EEFF-B9EF-464E-980E-6082D74472BE}">
      <dgm:prSet/>
      <dgm:spPr/>
      <dgm:t>
        <a:bodyPr/>
        <a:lstStyle/>
        <a:p>
          <a:endParaRPr lang="en-US"/>
        </a:p>
      </dgm:t>
    </dgm:pt>
    <dgm:pt modelId="{22A61D4F-7410-4422-8606-2669C9009BC6}" type="pres">
      <dgm:prSet presAssocID="{E4882EEE-AFFC-4D6B-94BF-CDB6FF97E667}" presName="hierChild1" presStyleCnt="0">
        <dgm:presLayoutVars>
          <dgm:orgChart val="1"/>
          <dgm:chPref val="1"/>
          <dgm:dir/>
          <dgm:animOne val="branch"/>
          <dgm:animLvl val="lvl"/>
          <dgm:resizeHandles/>
        </dgm:presLayoutVars>
      </dgm:prSet>
      <dgm:spPr/>
    </dgm:pt>
    <dgm:pt modelId="{7429A327-A2A8-4171-9CF7-21CB7C646EAE}" type="pres">
      <dgm:prSet presAssocID="{8235C913-4B6B-4420-AFCB-CE72030D189F}" presName="hierRoot1" presStyleCnt="0">
        <dgm:presLayoutVars>
          <dgm:hierBranch val="init"/>
        </dgm:presLayoutVars>
      </dgm:prSet>
      <dgm:spPr/>
    </dgm:pt>
    <dgm:pt modelId="{865BEE5B-33C4-4136-8553-02E46E56D530}" type="pres">
      <dgm:prSet presAssocID="{8235C913-4B6B-4420-AFCB-CE72030D189F}" presName="rootComposite1" presStyleCnt="0"/>
      <dgm:spPr/>
    </dgm:pt>
    <dgm:pt modelId="{AF4178D4-CB4D-4714-A8D7-8F7653B7564F}" type="pres">
      <dgm:prSet presAssocID="{8235C913-4B6B-4420-AFCB-CE72030D189F}" presName="rootText1" presStyleLbl="node0" presStyleIdx="0" presStyleCnt="3">
        <dgm:presLayoutVars>
          <dgm:chPref val="3"/>
        </dgm:presLayoutVars>
      </dgm:prSet>
      <dgm:spPr/>
    </dgm:pt>
    <dgm:pt modelId="{7D9BBC65-FF3E-4142-8B3A-2F7F75FB41B9}" type="pres">
      <dgm:prSet presAssocID="{8235C913-4B6B-4420-AFCB-CE72030D189F}" presName="rootConnector1" presStyleLbl="node1" presStyleIdx="0" presStyleCnt="0"/>
      <dgm:spPr/>
    </dgm:pt>
    <dgm:pt modelId="{93777BBB-9DC6-4498-A07C-76349A751F49}" type="pres">
      <dgm:prSet presAssocID="{8235C913-4B6B-4420-AFCB-CE72030D189F}" presName="hierChild2" presStyleCnt="0"/>
      <dgm:spPr/>
    </dgm:pt>
    <dgm:pt modelId="{5C562F10-016E-4EE3-9FEA-29FB22D91509}" type="pres">
      <dgm:prSet presAssocID="{8235C913-4B6B-4420-AFCB-CE72030D189F}" presName="hierChild3" presStyleCnt="0"/>
      <dgm:spPr/>
    </dgm:pt>
    <dgm:pt modelId="{042C1B68-4B22-46CD-81A6-39715C3FDD29}" type="pres">
      <dgm:prSet presAssocID="{2E06BC79-4925-4B66-B081-DEEED5B8FB30}" presName="hierRoot1" presStyleCnt="0">
        <dgm:presLayoutVars>
          <dgm:hierBranch val="init"/>
        </dgm:presLayoutVars>
      </dgm:prSet>
      <dgm:spPr/>
    </dgm:pt>
    <dgm:pt modelId="{192D32E4-8A67-42DA-86E8-CF672D3D1923}" type="pres">
      <dgm:prSet presAssocID="{2E06BC79-4925-4B66-B081-DEEED5B8FB30}" presName="rootComposite1" presStyleCnt="0"/>
      <dgm:spPr/>
    </dgm:pt>
    <dgm:pt modelId="{31555A1D-6D1F-4DC0-91D9-808F4E4EC70D}" type="pres">
      <dgm:prSet presAssocID="{2E06BC79-4925-4B66-B081-DEEED5B8FB30}" presName="rootText1" presStyleLbl="node0" presStyleIdx="1" presStyleCnt="3">
        <dgm:presLayoutVars>
          <dgm:chPref val="3"/>
        </dgm:presLayoutVars>
      </dgm:prSet>
      <dgm:spPr/>
    </dgm:pt>
    <dgm:pt modelId="{8CA36233-3D96-47B5-81E0-86D349D93F3B}" type="pres">
      <dgm:prSet presAssocID="{2E06BC79-4925-4B66-B081-DEEED5B8FB30}" presName="rootConnector1" presStyleLbl="node1" presStyleIdx="0" presStyleCnt="0"/>
      <dgm:spPr/>
    </dgm:pt>
    <dgm:pt modelId="{A5C46D60-B209-45FF-9F20-AB0CFC27EAB6}" type="pres">
      <dgm:prSet presAssocID="{2E06BC79-4925-4B66-B081-DEEED5B8FB30}" presName="hierChild2" presStyleCnt="0"/>
      <dgm:spPr/>
    </dgm:pt>
    <dgm:pt modelId="{8EF5B55C-DDB5-421E-9C90-A078BA5179EC}" type="pres">
      <dgm:prSet presAssocID="{121C4005-B327-4D58-8E91-2B2D2C02C872}" presName="Name37" presStyleLbl="parChTrans1D2" presStyleIdx="0" presStyleCnt="2"/>
      <dgm:spPr/>
    </dgm:pt>
    <dgm:pt modelId="{105B06BD-389F-40A2-940B-6A64B43317BC}" type="pres">
      <dgm:prSet presAssocID="{43798668-E497-4184-B62E-C855CC0A74BF}" presName="hierRoot2" presStyleCnt="0">
        <dgm:presLayoutVars>
          <dgm:hierBranch val="init"/>
        </dgm:presLayoutVars>
      </dgm:prSet>
      <dgm:spPr/>
    </dgm:pt>
    <dgm:pt modelId="{B087FA21-8D19-4520-A8BA-758282120BE2}" type="pres">
      <dgm:prSet presAssocID="{43798668-E497-4184-B62E-C855CC0A74BF}" presName="rootComposite" presStyleCnt="0"/>
      <dgm:spPr/>
    </dgm:pt>
    <dgm:pt modelId="{E7E113C8-C203-4F4B-8B5E-FB6D64AB1893}" type="pres">
      <dgm:prSet presAssocID="{43798668-E497-4184-B62E-C855CC0A74BF}" presName="rootText" presStyleLbl="node2" presStyleIdx="0" presStyleCnt="2">
        <dgm:presLayoutVars>
          <dgm:chPref val="3"/>
        </dgm:presLayoutVars>
      </dgm:prSet>
      <dgm:spPr/>
    </dgm:pt>
    <dgm:pt modelId="{5EE0A336-D6AF-474B-9675-B2F37B50D4C7}" type="pres">
      <dgm:prSet presAssocID="{43798668-E497-4184-B62E-C855CC0A74BF}" presName="rootConnector" presStyleLbl="node2" presStyleIdx="0" presStyleCnt="2"/>
      <dgm:spPr/>
    </dgm:pt>
    <dgm:pt modelId="{C3C5DF05-D927-44B3-A87B-E860F9A4E5F7}" type="pres">
      <dgm:prSet presAssocID="{43798668-E497-4184-B62E-C855CC0A74BF}" presName="hierChild4" presStyleCnt="0"/>
      <dgm:spPr/>
    </dgm:pt>
    <dgm:pt modelId="{B9ABA9B2-DB23-4055-B8AE-98A5AB348695}" type="pres">
      <dgm:prSet presAssocID="{43798668-E497-4184-B62E-C855CC0A74BF}" presName="hierChild5" presStyleCnt="0"/>
      <dgm:spPr/>
    </dgm:pt>
    <dgm:pt modelId="{E3D06953-4A34-4C88-905F-49BAC371FF9D}" type="pres">
      <dgm:prSet presAssocID="{AB430D02-77B7-4ECF-88AA-0BD996C26505}" presName="Name37" presStyleLbl="parChTrans1D2" presStyleIdx="1" presStyleCnt="2"/>
      <dgm:spPr/>
    </dgm:pt>
    <dgm:pt modelId="{8146DEE8-C73E-452D-A8B1-186D2E7406D0}" type="pres">
      <dgm:prSet presAssocID="{7FF176DC-93EE-4E6A-959F-B2B903885A04}" presName="hierRoot2" presStyleCnt="0">
        <dgm:presLayoutVars>
          <dgm:hierBranch val="init"/>
        </dgm:presLayoutVars>
      </dgm:prSet>
      <dgm:spPr/>
    </dgm:pt>
    <dgm:pt modelId="{3C5E3613-7F22-413C-AD57-43F8ABB612A2}" type="pres">
      <dgm:prSet presAssocID="{7FF176DC-93EE-4E6A-959F-B2B903885A04}" presName="rootComposite" presStyleCnt="0"/>
      <dgm:spPr/>
    </dgm:pt>
    <dgm:pt modelId="{ABC02314-78F3-4B63-A259-E057F3276873}" type="pres">
      <dgm:prSet presAssocID="{7FF176DC-93EE-4E6A-959F-B2B903885A04}" presName="rootText" presStyleLbl="node2" presStyleIdx="1" presStyleCnt="2">
        <dgm:presLayoutVars>
          <dgm:chPref val="3"/>
        </dgm:presLayoutVars>
      </dgm:prSet>
      <dgm:spPr/>
    </dgm:pt>
    <dgm:pt modelId="{3F43CACA-A7CE-4113-BEDA-EF2E1DEE412D}" type="pres">
      <dgm:prSet presAssocID="{7FF176DC-93EE-4E6A-959F-B2B903885A04}" presName="rootConnector" presStyleLbl="node2" presStyleIdx="1" presStyleCnt="2"/>
      <dgm:spPr/>
    </dgm:pt>
    <dgm:pt modelId="{70FBBDA3-CCDB-476D-81A2-8075B13D8B30}" type="pres">
      <dgm:prSet presAssocID="{7FF176DC-93EE-4E6A-959F-B2B903885A04}" presName="hierChild4" presStyleCnt="0"/>
      <dgm:spPr/>
    </dgm:pt>
    <dgm:pt modelId="{5050BD9A-0B25-4F5B-AC0D-A44434A8B1B9}" type="pres">
      <dgm:prSet presAssocID="{7FF176DC-93EE-4E6A-959F-B2B903885A04}" presName="hierChild5" presStyleCnt="0"/>
      <dgm:spPr/>
    </dgm:pt>
    <dgm:pt modelId="{CA6F295F-7DCE-4A62-9B33-68C1EAEF1013}" type="pres">
      <dgm:prSet presAssocID="{2E06BC79-4925-4B66-B081-DEEED5B8FB30}" presName="hierChild3" presStyleCnt="0"/>
      <dgm:spPr/>
    </dgm:pt>
    <dgm:pt modelId="{9494C184-CAE1-4906-A934-6C0E9797F095}" type="pres">
      <dgm:prSet presAssocID="{CE6C812C-804F-4D57-8BEB-B28224251B8D}" presName="hierRoot1" presStyleCnt="0">
        <dgm:presLayoutVars>
          <dgm:hierBranch val="init"/>
        </dgm:presLayoutVars>
      </dgm:prSet>
      <dgm:spPr/>
    </dgm:pt>
    <dgm:pt modelId="{F685B7B5-A3AA-4713-A334-6383DDED9197}" type="pres">
      <dgm:prSet presAssocID="{CE6C812C-804F-4D57-8BEB-B28224251B8D}" presName="rootComposite1" presStyleCnt="0"/>
      <dgm:spPr/>
    </dgm:pt>
    <dgm:pt modelId="{E7DBF3EB-5CAD-4C26-A6CD-B3024A159FEE}" type="pres">
      <dgm:prSet presAssocID="{CE6C812C-804F-4D57-8BEB-B28224251B8D}" presName="rootText1" presStyleLbl="node0" presStyleIdx="2" presStyleCnt="3">
        <dgm:presLayoutVars>
          <dgm:chPref val="3"/>
        </dgm:presLayoutVars>
      </dgm:prSet>
      <dgm:spPr/>
    </dgm:pt>
    <dgm:pt modelId="{DF57D587-24F6-45C3-92BA-B7F2BABCEB96}" type="pres">
      <dgm:prSet presAssocID="{CE6C812C-804F-4D57-8BEB-B28224251B8D}" presName="rootConnector1" presStyleLbl="node1" presStyleIdx="0" presStyleCnt="0"/>
      <dgm:spPr/>
    </dgm:pt>
    <dgm:pt modelId="{CDB503C2-5929-4A89-BEBF-63263604178C}" type="pres">
      <dgm:prSet presAssocID="{CE6C812C-804F-4D57-8BEB-B28224251B8D}" presName="hierChild2" presStyleCnt="0"/>
      <dgm:spPr/>
    </dgm:pt>
    <dgm:pt modelId="{4A494980-2196-423E-8AF1-3742106AB8E3}" type="pres">
      <dgm:prSet presAssocID="{CE6C812C-804F-4D57-8BEB-B28224251B8D}" presName="hierChild3" presStyleCnt="0"/>
      <dgm:spPr/>
    </dgm:pt>
  </dgm:ptLst>
  <dgm:cxnLst>
    <dgm:cxn modelId="{7AB56107-1D1B-422F-ABDF-7F098D53B01B}" type="presOf" srcId="{43798668-E497-4184-B62E-C855CC0A74BF}" destId="{E7E113C8-C203-4F4B-8B5E-FB6D64AB1893}" srcOrd="0" destOrd="0" presId="urn:microsoft.com/office/officeart/2005/8/layout/orgChart1"/>
    <dgm:cxn modelId="{56C31A0E-F0D3-40EC-AD4D-46C6920BF155}" type="presOf" srcId="{E4882EEE-AFFC-4D6B-94BF-CDB6FF97E667}" destId="{22A61D4F-7410-4422-8606-2669C9009BC6}" srcOrd="0" destOrd="0" presId="urn:microsoft.com/office/officeart/2005/8/layout/orgChart1"/>
    <dgm:cxn modelId="{F0E4D013-30D4-4758-A6F0-EE0B0B633A70}" type="presOf" srcId="{7FF176DC-93EE-4E6A-959F-B2B903885A04}" destId="{ABC02314-78F3-4B63-A259-E057F3276873}" srcOrd="0" destOrd="0" presId="urn:microsoft.com/office/officeart/2005/8/layout/orgChart1"/>
    <dgm:cxn modelId="{0A0B8320-0C7E-48ED-9FCD-E033F70B4370}" type="presOf" srcId="{43798668-E497-4184-B62E-C855CC0A74BF}" destId="{5EE0A336-D6AF-474B-9675-B2F37B50D4C7}" srcOrd="1" destOrd="0" presId="urn:microsoft.com/office/officeart/2005/8/layout/orgChart1"/>
    <dgm:cxn modelId="{AA1D6031-EA74-4163-BC89-DAAAB619D8D0}" type="presOf" srcId="{2E06BC79-4925-4B66-B081-DEEED5B8FB30}" destId="{8CA36233-3D96-47B5-81E0-86D349D93F3B}" srcOrd="1" destOrd="0" presId="urn:microsoft.com/office/officeart/2005/8/layout/orgChart1"/>
    <dgm:cxn modelId="{ED79D744-F823-45F3-B70A-C340CC3B5549}" type="presOf" srcId="{121C4005-B327-4D58-8E91-2B2D2C02C872}" destId="{8EF5B55C-DDB5-421E-9C90-A078BA5179EC}" srcOrd="0" destOrd="0" presId="urn:microsoft.com/office/officeart/2005/8/layout/orgChart1"/>
    <dgm:cxn modelId="{F45B604A-6F79-4749-89A7-17E761B22D67}" srcId="{2E06BC79-4925-4B66-B081-DEEED5B8FB30}" destId="{43798668-E497-4184-B62E-C855CC0A74BF}" srcOrd="0" destOrd="0" parTransId="{121C4005-B327-4D58-8E91-2B2D2C02C872}" sibTransId="{CD0446A7-6706-4D48-9F98-30CBAD3D1E56}"/>
    <dgm:cxn modelId="{8FB17E4C-411D-4B5F-AAEC-65264CBBE465}" type="presOf" srcId="{7FF176DC-93EE-4E6A-959F-B2B903885A04}" destId="{3F43CACA-A7CE-4113-BEDA-EF2E1DEE412D}" srcOrd="1" destOrd="0" presId="urn:microsoft.com/office/officeart/2005/8/layout/orgChart1"/>
    <dgm:cxn modelId="{68404874-4578-4F2F-81E1-EFDC69B87AF0}" srcId="{E4882EEE-AFFC-4D6B-94BF-CDB6FF97E667}" destId="{8235C913-4B6B-4420-AFCB-CE72030D189F}" srcOrd="0" destOrd="0" parTransId="{61367B36-EE10-4DC9-9C76-1A72EC5FB5A7}" sibTransId="{6D1E8482-565A-4CC7-8FB5-54122C659236}"/>
    <dgm:cxn modelId="{B8968F7C-67D0-4F9B-A918-D9ED1026CD7D}" srcId="{2E06BC79-4925-4B66-B081-DEEED5B8FB30}" destId="{7FF176DC-93EE-4E6A-959F-B2B903885A04}" srcOrd="1" destOrd="0" parTransId="{AB430D02-77B7-4ECF-88AA-0BD996C26505}" sibTransId="{DB8A176D-73AE-4E46-BA3F-E5BBDE78CAC3}"/>
    <dgm:cxn modelId="{20E20295-93FF-42CF-81D5-878713FDE100}" type="presOf" srcId="{AB430D02-77B7-4ECF-88AA-0BD996C26505}" destId="{E3D06953-4A34-4C88-905F-49BAC371FF9D}" srcOrd="0" destOrd="0" presId="urn:microsoft.com/office/officeart/2005/8/layout/orgChart1"/>
    <dgm:cxn modelId="{547D54A3-2BE7-43CC-9E0A-3BA3F867B1E3}" type="presOf" srcId="{8235C913-4B6B-4420-AFCB-CE72030D189F}" destId="{7D9BBC65-FF3E-4142-8B3A-2F7F75FB41B9}" srcOrd="1" destOrd="0" presId="urn:microsoft.com/office/officeart/2005/8/layout/orgChart1"/>
    <dgm:cxn modelId="{8F393BC5-D774-438F-9004-5885729295C9}" type="presOf" srcId="{CE6C812C-804F-4D57-8BEB-B28224251B8D}" destId="{E7DBF3EB-5CAD-4C26-A6CD-B3024A159FEE}" srcOrd="0" destOrd="0" presId="urn:microsoft.com/office/officeart/2005/8/layout/orgChart1"/>
    <dgm:cxn modelId="{90F2FDDE-3459-40E1-BF26-A1F2F1E41698}" type="presOf" srcId="{8235C913-4B6B-4420-AFCB-CE72030D189F}" destId="{AF4178D4-CB4D-4714-A8D7-8F7653B7564F}" srcOrd="0" destOrd="0" presId="urn:microsoft.com/office/officeart/2005/8/layout/orgChart1"/>
    <dgm:cxn modelId="{B3BC24EB-1EBD-4040-AB41-90A36D7923E9}" type="presOf" srcId="{2E06BC79-4925-4B66-B081-DEEED5B8FB30}" destId="{31555A1D-6D1F-4DC0-91D9-808F4E4EC70D}" srcOrd="0" destOrd="0" presId="urn:microsoft.com/office/officeart/2005/8/layout/orgChart1"/>
    <dgm:cxn modelId="{0BE1DFF3-27C4-427E-99A1-93B8C2CF29CE}" type="presOf" srcId="{CE6C812C-804F-4D57-8BEB-B28224251B8D}" destId="{DF57D587-24F6-45C3-92BA-B7F2BABCEB96}" srcOrd="1" destOrd="0" presId="urn:microsoft.com/office/officeart/2005/8/layout/orgChart1"/>
    <dgm:cxn modelId="{7C6773FE-AD54-4035-AF2F-FCA3C80ECAC7}" srcId="{E4882EEE-AFFC-4D6B-94BF-CDB6FF97E667}" destId="{2E06BC79-4925-4B66-B081-DEEED5B8FB30}" srcOrd="1" destOrd="0" parTransId="{C3EB9221-12FD-49A3-88F7-B680F77224BF}" sibTransId="{5C54534C-9EDB-4875-B8E2-7B03B2BE2976}"/>
    <dgm:cxn modelId="{2532EEFF-B9EF-464E-980E-6082D74472BE}" srcId="{E4882EEE-AFFC-4D6B-94BF-CDB6FF97E667}" destId="{CE6C812C-804F-4D57-8BEB-B28224251B8D}" srcOrd="2" destOrd="0" parTransId="{7975283C-70AE-49E6-B9E7-74CCF0FD53F5}" sibTransId="{5B2208D4-5B63-4BB9-84EB-09CB5425851A}"/>
    <dgm:cxn modelId="{6071EA7F-763D-4D62-89B1-6D8C6807FC80}" type="presParOf" srcId="{22A61D4F-7410-4422-8606-2669C9009BC6}" destId="{7429A327-A2A8-4171-9CF7-21CB7C646EAE}" srcOrd="0" destOrd="0" presId="urn:microsoft.com/office/officeart/2005/8/layout/orgChart1"/>
    <dgm:cxn modelId="{7FE3D48B-23BF-469A-9FD6-8EFD01FF893A}" type="presParOf" srcId="{7429A327-A2A8-4171-9CF7-21CB7C646EAE}" destId="{865BEE5B-33C4-4136-8553-02E46E56D530}" srcOrd="0" destOrd="0" presId="urn:microsoft.com/office/officeart/2005/8/layout/orgChart1"/>
    <dgm:cxn modelId="{54CA18C1-9E12-4CDE-9589-5A06DA26A70C}" type="presParOf" srcId="{865BEE5B-33C4-4136-8553-02E46E56D530}" destId="{AF4178D4-CB4D-4714-A8D7-8F7653B7564F}" srcOrd="0" destOrd="0" presId="urn:microsoft.com/office/officeart/2005/8/layout/orgChart1"/>
    <dgm:cxn modelId="{35933CE5-0C90-4528-A815-D37F38C823A0}" type="presParOf" srcId="{865BEE5B-33C4-4136-8553-02E46E56D530}" destId="{7D9BBC65-FF3E-4142-8B3A-2F7F75FB41B9}" srcOrd="1" destOrd="0" presId="urn:microsoft.com/office/officeart/2005/8/layout/orgChart1"/>
    <dgm:cxn modelId="{A7B495C1-0BA6-4F85-9188-5C2A22F65702}" type="presParOf" srcId="{7429A327-A2A8-4171-9CF7-21CB7C646EAE}" destId="{93777BBB-9DC6-4498-A07C-76349A751F49}" srcOrd="1" destOrd="0" presId="urn:microsoft.com/office/officeart/2005/8/layout/orgChart1"/>
    <dgm:cxn modelId="{8990C67B-0743-490C-A313-EF100D35FA84}" type="presParOf" srcId="{7429A327-A2A8-4171-9CF7-21CB7C646EAE}" destId="{5C562F10-016E-4EE3-9FEA-29FB22D91509}" srcOrd="2" destOrd="0" presId="urn:microsoft.com/office/officeart/2005/8/layout/orgChart1"/>
    <dgm:cxn modelId="{195CCC80-F9DE-4FD7-A5FA-FA3CA618BBB8}" type="presParOf" srcId="{22A61D4F-7410-4422-8606-2669C9009BC6}" destId="{042C1B68-4B22-46CD-81A6-39715C3FDD29}" srcOrd="1" destOrd="0" presId="urn:microsoft.com/office/officeart/2005/8/layout/orgChart1"/>
    <dgm:cxn modelId="{7FB2B81D-B143-4452-B458-430E422CC556}" type="presParOf" srcId="{042C1B68-4B22-46CD-81A6-39715C3FDD29}" destId="{192D32E4-8A67-42DA-86E8-CF672D3D1923}" srcOrd="0" destOrd="0" presId="urn:microsoft.com/office/officeart/2005/8/layout/orgChart1"/>
    <dgm:cxn modelId="{304071ED-81A0-4ED2-B961-E906C8803933}" type="presParOf" srcId="{192D32E4-8A67-42DA-86E8-CF672D3D1923}" destId="{31555A1D-6D1F-4DC0-91D9-808F4E4EC70D}" srcOrd="0" destOrd="0" presId="urn:microsoft.com/office/officeart/2005/8/layout/orgChart1"/>
    <dgm:cxn modelId="{B823129B-B6C2-4D47-B4FF-441826F76582}" type="presParOf" srcId="{192D32E4-8A67-42DA-86E8-CF672D3D1923}" destId="{8CA36233-3D96-47B5-81E0-86D349D93F3B}" srcOrd="1" destOrd="0" presId="urn:microsoft.com/office/officeart/2005/8/layout/orgChart1"/>
    <dgm:cxn modelId="{471353C5-020F-4DB7-AF73-E929DD07791B}" type="presParOf" srcId="{042C1B68-4B22-46CD-81A6-39715C3FDD29}" destId="{A5C46D60-B209-45FF-9F20-AB0CFC27EAB6}" srcOrd="1" destOrd="0" presId="urn:microsoft.com/office/officeart/2005/8/layout/orgChart1"/>
    <dgm:cxn modelId="{126AF52B-9059-42E6-96CE-55DC7D023F74}" type="presParOf" srcId="{A5C46D60-B209-45FF-9F20-AB0CFC27EAB6}" destId="{8EF5B55C-DDB5-421E-9C90-A078BA5179EC}" srcOrd="0" destOrd="0" presId="urn:microsoft.com/office/officeart/2005/8/layout/orgChart1"/>
    <dgm:cxn modelId="{76D145C3-7541-4834-88C7-7C8C3DA8C34D}" type="presParOf" srcId="{A5C46D60-B209-45FF-9F20-AB0CFC27EAB6}" destId="{105B06BD-389F-40A2-940B-6A64B43317BC}" srcOrd="1" destOrd="0" presId="urn:microsoft.com/office/officeart/2005/8/layout/orgChart1"/>
    <dgm:cxn modelId="{50EF8135-A558-4E17-A92A-D8BE1EF15F6C}" type="presParOf" srcId="{105B06BD-389F-40A2-940B-6A64B43317BC}" destId="{B087FA21-8D19-4520-A8BA-758282120BE2}" srcOrd="0" destOrd="0" presId="urn:microsoft.com/office/officeart/2005/8/layout/orgChart1"/>
    <dgm:cxn modelId="{B20C9E75-E3DA-4E7B-B78C-5CAC9C4232D5}" type="presParOf" srcId="{B087FA21-8D19-4520-A8BA-758282120BE2}" destId="{E7E113C8-C203-4F4B-8B5E-FB6D64AB1893}" srcOrd="0" destOrd="0" presId="urn:microsoft.com/office/officeart/2005/8/layout/orgChart1"/>
    <dgm:cxn modelId="{9F0AA1E7-B4A6-43C6-A993-6C6DBBFBBCC1}" type="presParOf" srcId="{B087FA21-8D19-4520-A8BA-758282120BE2}" destId="{5EE0A336-D6AF-474B-9675-B2F37B50D4C7}" srcOrd="1" destOrd="0" presId="urn:microsoft.com/office/officeart/2005/8/layout/orgChart1"/>
    <dgm:cxn modelId="{5C9FD156-15D6-4D0C-9BA4-D6BD0EBD4773}" type="presParOf" srcId="{105B06BD-389F-40A2-940B-6A64B43317BC}" destId="{C3C5DF05-D927-44B3-A87B-E860F9A4E5F7}" srcOrd="1" destOrd="0" presId="urn:microsoft.com/office/officeart/2005/8/layout/orgChart1"/>
    <dgm:cxn modelId="{F77A961D-D6F7-4051-9599-FEC3458A6A03}" type="presParOf" srcId="{105B06BD-389F-40A2-940B-6A64B43317BC}" destId="{B9ABA9B2-DB23-4055-B8AE-98A5AB348695}" srcOrd="2" destOrd="0" presId="urn:microsoft.com/office/officeart/2005/8/layout/orgChart1"/>
    <dgm:cxn modelId="{95D8E7E8-1DA6-4111-8413-875AC02012ED}" type="presParOf" srcId="{A5C46D60-B209-45FF-9F20-AB0CFC27EAB6}" destId="{E3D06953-4A34-4C88-905F-49BAC371FF9D}" srcOrd="2" destOrd="0" presId="urn:microsoft.com/office/officeart/2005/8/layout/orgChart1"/>
    <dgm:cxn modelId="{4CC0509C-5DA8-4E80-8948-AC774526A2F6}" type="presParOf" srcId="{A5C46D60-B209-45FF-9F20-AB0CFC27EAB6}" destId="{8146DEE8-C73E-452D-A8B1-186D2E7406D0}" srcOrd="3" destOrd="0" presId="urn:microsoft.com/office/officeart/2005/8/layout/orgChart1"/>
    <dgm:cxn modelId="{C64E5B12-F4F6-4B5B-957C-1FF8ECB747DA}" type="presParOf" srcId="{8146DEE8-C73E-452D-A8B1-186D2E7406D0}" destId="{3C5E3613-7F22-413C-AD57-43F8ABB612A2}" srcOrd="0" destOrd="0" presId="urn:microsoft.com/office/officeart/2005/8/layout/orgChart1"/>
    <dgm:cxn modelId="{6C2A3036-5138-4F52-85BE-228D8ADFEE80}" type="presParOf" srcId="{3C5E3613-7F22-413C-AD57-43F8ABB612A2}" destId="{ABC02314-78F3-4B63-A259-E057F3276873}" srcOrd="0" destOrd="0" presId="urn:microsoft.com/office/officeart/2005/8/layout/orgChart1"/>
    <dgm:cxn modelId="{C7B7EA82-A4D6-48AA-99D5-96E8DE67C052}" type="presParOf" srcId="{3C5E3613-7F22-413C-AD57-43F8ABB612A2}" destId="{3F43CACA-A7CE-4113-BEDA-EF2E1DEE412D}" srcOrd="1" destOrd="0" presId="urn:microsoft.com/office/officeart/2005/8/layout/orgChart1"/>
    <dgm:cxn modelId="{3F833DFC-251C-4821-93EC-21040A19078E}" type="presParOf" srcId="{8146DEE8-C73E-452D-A8B1-186D2E7406D0}" destId="{70FBBDA3-CCDB-476D-81A2-8075B13D8B30}" srcOrd="1" destOrd="0" presId="urn:microsoft.com/office/officeart/2005/8/layout/orgChart1"/>
    <dgm:cxn modelId="{69FBE5AB-5F5C-41D9-A889-EC6333E3539E}" type="presParOf" srcId="{8146DEE8-C73E-452D-A8B1-186D2E7406D0}" destId="{5050BD9A-0B25-4F5B-AC0D-A44434A8B1B9}" srcOrd="2" destOrd="0" presId="urn:microsoft.com/office/officeart/2005/8/layout/orgChart1"/>
    <dgm:cxn modelId="{CB08D90E-498E-4759-A462-72547B9E8C96}" type="presParOf" srcId="{042C1B68-4B22-46CD-81A6-39715C3FDD29}" destId="{CA6F295F-7DCE-4A62-9B33-68C1EAEF1013}" srcOrd="2" destOrd="0" presId="urn:microsoft.com/office/officeart/2005/8/layout/orgChart1"/>
    <dgm:cxn modelId="{B9973517-D3D7-4486-A349-5B6E864ECA2E}" type="presParOf" srcId="{22A61D4F-7410-4422-8606-2669C9009BC6}" destId="{9494C184-CAE1-4906-A934-6C0E9797F095}" srcOrd="2" destOrd="0" presId="urn:microsoft.com/office/officeart/2005/8/layout/orgChart1"/>
    <dgm:cxn modelId="{C621FF60-D143-4326-AB5B-A28AEEE65713}" type="presParOf" srcId="{9494C184-CAE1-4906-A934-6C0E9797F095}" destId="{F685B7B5-A3AA-4713-A334-6383DDED9197}" srcOrd="0" destOrd="0" presId="urn:microsoft.com/office/officeart/2005/8/layout/orgChart1"/>
    <dgm:cxn modelId="{0575C479-AB99-4868-9294-6C88ED68B42D}" type="presParOf" srcId="{F685B7B5-A3AA-4713-A334-6383DDED9197}" destId="{E7DBF3EB-5CAD-4C26-A6CD-B3024A159FEE}" srcOrd="0" destOrd="0" presId="urn:microsoft.com/office/officeart/2005/8/layout/orgChart1"/>
    <dgm:cxn modelId="{01019608-D966-466C-B3E5-10567CDB0BDB}" type="presParOf" srcId="{F685B7B5-A3AA-4713-A334-6383DDED9197}" destId="{DF57D587-24F6-45C3-92BA-B7F2BABCEB96}" srcOrd="1" destOrd="0" presId="urn:microsoft.com/office/officeart/2005/8/layout/orgChart1"/>
    <dgm:cxn modelId="{B7C0CAE8-0151-4AD9-AC7B-63E9E4776C21}" type="presParOf" srcId="{9494C184-CAE1-4906-A934-6C0E9797F095}" destId="{CDB503C2-5929-4A89-BEBF-63263604178C}" srcOrd="1" destOrd="0" presId="urn:microsoft.com/office/officeart/2005/8/layout/orgChart1"/>
    <dgm:cxn modelId="{8E4ACE06-6F2A-44E0-8D70-494846DCF16B}" type="presParOf" srcId="{9494C184-CAE1-4906-A934-6C0E9797F095}" destId="{4A494980-2196-423E-8AF1-3742106AB8E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3B98EC-3242-4E76-BACB-67E9B12D20AC}" type="doc">
      <dgm:prSet loTypeId="urn:microsoft.com/office/officeart/2005/8/layout/hierarchy1" loCatId="hierarchy" qsTypeId="urn:microsoft.com/office/officeart/2005/8/quickstyle/simple1" qsCatId="simple" csTypeId="urn:microsoft.com/office/officeart/2005/8/colors/accent5_1" csCatId="accent5"/>
      <dgm:spPr/>
      <dgm:t>
        <a:bodyPr/>
        <a:lstStyle/>
        <a:p>
          <a:endParaRPr lang="en-US"/>
        </a:p>
      </dgm:t>
    </dgm:pt>
    <dgm:pt modelId="{8F3F96C9-2172-4F88-A2C9-C98F0AE8BD4B}">
      <dgm:prSet/>
      <dgm:spPr/>
      <dgm:t>
        <a:bodyPr/>
        <a:lstStyle/>
        <a:p>
          <a:r>
            <a:rPr lang="en-US" b="1" i="0" dirty="0"/>
            <a:t>Data Cleaning</a:t>
          </a:r>
          <a:r>
            <a:rPr lang="en-US" b="0" i="0" dirty="0"/>
            <a:t>: No missing values, standardized numerical features.</a:t>
          </a:r>
          <a:endParaRPr lang="en-US" dirty="0"/>
        </a:p>
      </dgm:t>
    </dgm:pt>
    <dgm:pt modelId="{1BDD0329-03D5-4DD2-8070-781AC1384782}" type="parTrans" cxnId="{69436984-648E-4D71-B886-F0A8E508B8DF}">
      <dgm:prSet/>
      <dgm:spPr/>
      <dgm:t>
        <a:bodyPr/>
        <a:lstStyle/>
        <a:p>
          <a:endParaRPr lang="en-US"/>
        </a:p>
      </dgm:t>
    </dgm:pt>
    <dgm:pt modelId="{4EB0D70E-A7CC-4955-8FF9-BFB1E30A792C}" type="sibTrans" cxnId="{69436984-648E-4D71-B886-F0A8E508B8DF}">
      <dgm:prSet/>
      <dgm:spPr/>
      <dgm:t>
        <a:bodyPr/>
        <a:lstStyle/>
        <a:p>
          <a:endParaRPr lang="en-US"/>
        </a:p>
      </dgm:t>
    </dgm:pt>
    <dgm:pt modelId="{0E3EAAF8-7ABF-4651-A7AF-2814C9312A9D}">
      <dgm:prSet/>
      <dgm:spPr/>
      <dgm:t>
        <a:bodyPr/>
        <a:lstStyle/>
        <a:p>
          <a:r>
            <a:rPr lang="en-US" b="1" i="0" dirty="0"/>
            <a:t>Addressing Class Imbalance</a:t>
          </a:r>
          <a:r>
            <a:rPr lang="en-US" b="0" i="0" dirty="0"/>
            <a:t>: </a:t>
          </a:r>
          <a:endParaRPr lang="en-US" dirty="0"/>
        </a:p>
      </dgm:t>
    </dgm:pt>
    <dgm:pt modelId="{2A9E6B38-CB20-4EC8-811A-2D34DC8BD69E}" type="parTrans" cxnId="{1A6F970F-BAEF-421D-A7CC-B8EE4431C08E}">
      <dgm:prSet/>
      <dgm:spPr/>
      <dgm:t>
        <a:bodyPr/>
        <a:lstStyle/>
        <a:p>
          <a:endParaRPr lang="en-US"/>
        </a:p>
      </dgm:t>
    </dgm:pt>
    <dgm:pt modelId="{10159660-D31F-4BC2-BEE7-866E960E35A9}" type="sibTrans" cxnId="{1A6F970F-BAEF-421D-A7CC-B8EE4431C08E}">
      <dgm:prSet/>
      <dgm:spPr/>
      <dgm:t>
        <a:bodyPr/>
        <a:lstStyle/>
        <a:p>
          <a:endParaRPr lang="en-US"/>
        </a:p>
      </dgm:t>
    </dgm:pt>
    <dgm:pt modelId="{BDD3E15B-CE0A-4612-BE42-3F6F522AA062}">
      <dgm:prSet/>
      <dgm:spPr/>
      <dgm:t>
        <a:bodyPr/>
        <a:lstStyle/>
        <a:p>
          <a:r>
            <a:rPr lang="en-US" b="0" i="0"/>
            <a:t>Stratified K-Fold Cross-Validation</a:t>
          </a:r>
          <a:endParaRPr lang="en-US"/>
        </a:p>
      </dgm:t>
    </dgm:pt>
    <dgm:pt modelId="{1355D58C-0928-48FD-AF7A-A83B17C5588E}" type="parTrans" cxnId="{33A0F5C8-C280-499B-9A39-4F80B872AC10}">
      <dgm:prSet/>
      <dgm:spPr/>
      <dgm:t>
        <a:bodyPr/>
        <a:lstStyle/>
        <a:p>
          <a:endParaRPr lang="en-US"/>
        </a:p>
      </dgm:t>
    </dgm:pt>
    <dgm:pt modelId="{120DD9A8-92B6-4D19-B46D-36AEDB3F64B0}" type="sibTrans" cxnId="{33A0F5C8-C280-499B-9A39-4F80B872AC10}">
      <dgm:prSet/>
      <dgm:spPr/>
      <dgm:t>
        <a:bodyPr/>
        <a:lstStyle/>
        <a:p>
          <a:endParaRPr lang="en-US"/>
        </a:p>
      </dgm:t>
    </dgm:pt>
    <dgm:pt modelId="{C679B408-9CA7-4FB2-ABFC-6D8EFF2BBCD8}">
      <dgm:prSet/>
      <dgm:spPr/>
      <dgm:t>
        <a:bodyPr/>
        <a:lstStyle/>
        <a:p>
          <a:r>
            <a:rPr lang="en-US" b="0" i="0"/>
            <a:t>Random Upsampling </a:t>
          </a:r>
          <a:endParaRPr lang="en-US"/>
        </a:p>
      </dgm:t>
    </dgm:pt>
    <dgm:pt modelId="{99E511C1-BD2E-4174-82B3-A678A6B50ABF}" type="parTrans" cxnId="{F2A615EC-3257-4638-90DB-B2023F7A6A96}">
      <dgm:prSet/>
      <dgm:spPr/>
      <dgm:t>
        <a:bodyPr/>
        <a:lstStyle/>
        <a:p>
          <a:endParaRPr lang="en-US"/>
        </a:p>
      </dgm:t>
    </dgm:pt>
    <dgm:pt modelId="{22F7B535-D47D-4D2E-9627-B10E2064ABF7}" type="sibTrans" cxnId="{F2A615EC-3257-4638-90DB-B2023F7A6A96}">
      <dgm:prSet/>
      <dgm:spPr/>
      <dgm:t>
        <a:bodyPr/>
        <a:lstStyle/>
        <a:p>
          <a:endParaRPr lang="en-US"/>
        </a:p>
      </dgm:t>
    </dgm:pt>
    <dgm:pt modelId="{4DC73C8E-B1A1-4BC6-8789-A473D39519CE}">
      <dgm:prSet/>
      <dgm:spPr/>
      <dgm:t>
        <a:bodyPr/>
        <a:lstStyle/>
        <a:p>
          <a:r>
            <a:rPr lang="en-US" b="0" i="0"/>
            <a:t>Random Downsampling </a:t>
          </a:r>
          <a:endParaRPr lang="en-US"/>
        </a:p>
      </dgm:t>
    </dgm:pt>
    <dgm:pt modelId="{8D4BB441-95CE-40E4-A6E7-4105FE00193D}" type="parTrans" cxnId="{EBA36262-FB1A-4DC2-B42B-BCCA749CB7BB}">
      <dgm:prSet/>
      <dgm:spPr/>
      <dgm:t>
        <a:bodyPr/>
        <a:lstStyle/>
        <a:p>
          <a:endParaRPr lang="en-US"/>
        </a:p>
      </dgm:t>
    </dgm:pt>
    <dgm:pt modelId="{744D6AFD-EE18-4C14-B7E7-C11CB16A19CB}" type="sibTrans" cxnId="{EBA36262-FB1A-4DC2-B42B-BCCA749CB7BB}">
      <dgm:prSet/>
      <dgm:spPr/>
      <dgm:t>
        <a:bodyPr/>
        <a:lstStyle/>
        <a:p>
          <a:endParaRPr lang="en-US"/>
        </a:p>
      </dgm:t>
    </dgm:pt>
    <dgm:pt modelId="{EA2E3C16-4AE3-4125-8C9A-3F32F03F7237}">
      <dgm:prSet/>
      <dgm:spPr/>
      <dgm:t>
        <a:bodyPr/>
        <a:lstStyle/>
        <a:p>
          <a:r>
            <a:rPr lang="en-US" b="0" i="0"/>
            <a:t>SMOTE for upsampling.</a:t>
          </a:r>
          <a:endParaRPr lang="en-US"/>
        </a:p>
      </dgm:t>
    </dgm:pt>
    <dgm:pt modelId="{99029570-8D44-492E-A387-04764BFF813B}" type="parTrans" cxnId="{0BF2232D-5282-4CC1-8DAA-F4F3D2A433C4}">
      <dgm:prSet/>
      <dgm:spPr/>
      <dgm:t>
        <a:bodyPr/>
        <a:lstStyle/>
        <a:p>
          <a:endParaRPr lang="en-US"/>
        </a:p>
      </dgm:t>
    </dgm:pt>
    <dgm:pt modelId="{78DB17C8-9B24-4E8D-8E1F-2C718032CAA0}" type="sibTrans" cxnId="{0BF2232D-5282-4CC1-8DAA-F4F3D2A433C4}">
      <dgm:prSet/>
      <dgm:spPr/>
      <dgm:t>
        <a:bodyPr/>
        <a:lstStyle/>
        <a:p>
          <a:endParaRPr lang="en-US"/>
        </a:p>
      </dgm:t>
    </dgm:pt>
    <dgm:pt modelId="{117E1BEA-3E43-4CA5-AC34-55D282277C91}">
      <dgm:prSet/>
      <dgm:spPr/>
      <dgm:t>
        <a:bodyPr/>
        <a:lstStyle/>
        <a:p>
          <a:r>
            <a:rPr lang="en-US" b="1" i="0" dirty="0"/>
            <a:t>Models Tested</a:t>
          </a:r>
          <a:r>
            <a:rPr lang="en-US" b="0" i="0" dirty="0"/>
            <a:t>: Logistic Regression, K-Nearest Neighbors (KNN), Random Forest.</a:t>
          </a:r>
          <a:endParaRPr lang="en-US" dirty="0"/>
        </a:p>
      </dgm:t>
    </dgm:pt>
    <dgm:pt modelId="{77E39D7C-B0C6-4F5C-992A-3204D47D93B2}" type="parTrans" cxnId="{537C6F85-06F7-45AF-89FF-8E8930F9BD21}">
      <dgm:prSet/>
      <dgm:spPr/>
      <dgm:t>
        <a:bodyPr/>
        <a:lstStyle/>
        <a:p>
          <a:endParaRPr lang="en-US"/>
        </a:p>
      </dgm:t>
    </dgm:pt>
    <dgm:pt modelId="{D92CFA6C-28CC-40EA-8077-38961B7C40BE}" type="sibTrans" cxnId="{537C6F85-06F7-45AF-89FF-8E8930F9BD21}">
      <dgm:prSet/>
      <dgm:spPr/>
      <dgm:t>
        <a:bodyPr/>
        <a:lstStyle/>
        <a:p>
          <a:endParaRPr lang="en-US"/>
        </a:p>
      </dgm:t>
    </dgm:pt>
    <dgm:pt modelId="{103332FD-2923-48E8-A9FE-A9C3B4C2650C}">
      <dgm:prSet/>
      <dgm:spPr/>
      <dgm:t>
        <a:bodyPr/>
        <a:lstStyle/>
        <a:p>
          <a:r>
            <a:rPr lang="en-US" b="1" i="0"/>
            <a:t>Cross-validation</a:t>
          </a:r>
          <a:r>
            <a:rPr lang="en-US" b="0" i="0"/>
            <a:t> applied to avoid overfitting.</a:t>
          </a:r>
          <a:endParaRPr lang="en-US"/>
        </a:p>
      </dgm:t>
    </dgm:pt>
    <dgm:pt modelId="{84205613-4479-4260-9206-826A4FCED171}" type="parTrans" cxnId="{191BCAC4-C2AD-47C7-98DE-FC98EF0883E6}">
      <dgm:prSet/>
      <dgm:spPr/>
      <dgm:t>
        <a:bodyPr/>
        <a:lstStyle/>
        <a:p>
          <a:endParaRPr lang="en-US"/>
        </a:p>
      </dgm:t>
    </dgm:pt>
    <dgm:pt modelId="{C8B48646-A02F-4520-8171-9F49B933C64A}" type="sibTrans" cxnId="{191BCAC4-C2AD-47C7-98DE-FC98EF0883E6}">
      <dgm:prSet/>
      <dgm:spPr/>
      <dgm:t>
        <a:bodyPr/>
        <a:lstStyle/>
        <a:p>
          <a:endParaRPr lang="en-US"/>
        </a:p>
      </dgm:t>
    </dgm:pt>
    <dgm:pt modelId="{DE572620-2EF8-4D1A-91BA-A52BCFAAA3EF}">
      <dgm:prSet/>
      <dgm:spPr/>
      <dgm:t>
        <a:bodyPr/>
        <a:lstStyle/>
        <a:p>
          <a:r>
            <a:rPr lang="en-US" b="1" i="0"/>
            <a:t>Hyperparameter</a:t>
          </a:r>
          <a:r>
            <a:rPr lang="en-US" b="0" i="0"/>
            <a:t> tuning performed with RandomizedSearchCV</a:t>
          </a:r>
          <a:endParaRPr lang="en-US"/>
        </a:p>
      </dgm:t>
    </dgm:pt>
    <dgm:pt modelId="{D9EE8AC2-3324-439C-B8A6-51B611BEF570}" type="parTrans" cxnId="{F20C3387-C99B-464D-814B-31C3F486E842}">
      <dgm:prSet/>
      <dgm:spPr/>
      <dgm:t>
        <a:bodyPr/>
        <a:lstStyle/>
        <a:p>
          <a:endParaRPr lang="en-US"/>
        </a:p>
      </dgm:t>
    </dgm:pt>
    <dgm:pt modelId="{B3B8E37B-4BF3-484F-9C7F-6032B21FAF13}" type="sibTrans" cxnId="{F20C3387-C99B-464D-814B-31C3F486E842}">
      <dgm:prSet/>
      <dgm:spPr/>
      <dgm:t>
        <a:bodyPr/>
        <a:lstStyle/>
        <a:p>
          <a:endParaRPr lang="en-US"/>
        </a:p>
      </dgm:t>
    </dgm:pt>
    <dgm:pt modelId="{78964949-82AD-4063-ABB1-3DBBF351ED01}" type="pres">
      <dgm:prSet presAssocID="{B33B98EC-3242-4E76-BACB-67E9B12D20AC}" presName="hierChild1" presStyleCnt="0">
        <dgm:presLayoutVars>
          <dgm:chPref val="1"/>
          <dgm:dir/>
          <dgm:animOne val="branch"/>
          <dgm:animLvl val="lvl"/>
          <dgm:resizeHandles/>
        </dgm:presLayoutVars>
      </dgm:prSet>
      <dgm:spPr/>
    </dgm:pt>
    <dgm:pt modelId="{C2215D23-D8C5-4C78-8140-69D70D1E2A1A}" type="pres">
      <dgm:prSet presAssocID="{8F3F96C9-2172-4F88-A2C9-C98F0AE8BD4B}" presName="hierRoot1" presStyleCnt="0"/>
      <dgm:spPr/>
    </dgm:pt>
    <dgm:pt modelId="{B1C4D016-3F81-4DC8-AB29-6D37FDA6A731}" type="pres">
      <dgm:prSet presAssocID="{8F3F96C9-2172-4F88-A2C9-C98F0AE8BD4B}" presName="composite" presStyleCnt="0"/>
      <dgm:spPr/>
    </dgm:pt>
    <dgm:pt modelId="{8C4810CC-4184-4363-86D8-182DC145B53F}" type="pres">
      <dgm:prSet presAssocID="{8F3F96C9-2172-4F88-A2C9-C98F0AE8BD4B}" presName="background" presStyleLbl="node0" presStyleIdx="0" presStyleCnt="5"/>
      <dgm:spPr/>
    </dgm:pt>
    <dgm:pt modelId="{6D09BFA7-2D3B-4EDD-A2B4-43B03C25BCAC}" type="pres">
      <dgm:prSet presAssocID="{8F3F96C9-2172-4F88-A2C9-C98F0AE8BD4B}" presName="text" presStyleLbl="fgAcc0" presStyleIdx="0" presStyleCnt="5">
        <dgm:presLayoutVars>
          <dgm:chPref val="3"/>
        </dgm:presLayoutVars>
      </dgm:prSet>
      <dgm:spPr/>
    </dgm:pt>
    <dgm:pt modelId="{AF413799-1D94-4AEE-892A-E5F2B43A0404}" type="pres">
      <dgm:prSet presAssocID="{8F3F96C9-2172-4F88-A2C9-C98F0AE8BD4B}" presName="hierChild2" presStyleCnt="0"/>
      <dgm:spPr/>
    </dgm:pt>
    <dgm:pt modelId="{0A37540A-4F53-4241-AA8D-35C85C8DC739}" type="pres">
      <dgm:prSet presAssocID="{0E3EAAF8-7ABF-4651-A7AF-2814C9312A9D}" presName="hierRoot1" presStyleCnt="0"/>
      <dgm:spPr/>
    </dgm:pt>
    <dgm:pt modelId="{20179EDE-4F73-40A5-9A6E-9B8769A97BD3}" type="pres">
      <dgm:prSet presAssocID="{0E3EAAF8-7ABF-4651-A7AF-2814C9312A9D}" presName="composite" presStyleCnt="0"/>
      <dgm:spPr/>
    </dgm:pt>
    <dgm:pt modelId="{B94EFB4C-EFF5-4AF3-93EB-AF9DB03BD1C4}" type="pres">
      <dgm:prSet presAssocID="{0E3EAAF8-7ABF-4651-A7AF-2814C9312A9D}" presName="background" presStyleLbl="node0" presStyleIdx="1" presStyleCnt="5"/>
      <dgm:spPr/>
    </dgm:pt>
    <dgm:pt modelId="{F1525DCF-581D-4544-84F8-9C867F205F7D}" type="pres">
      <dgm:prSet presAssocID="{0E3EAAF8-7ABF-4651-A7AF-2814C9312A9D}" presName="text" presStyleLbl="fgAcc0" presStyleIdx="1" presStyleCnt="5">
        <dgm:presLayoutVars>
          <dgm:chPref val="3"/>
        </dgm:presLayoutVars>
      </dgm:prSet>
      <dgm:spPr/>
    </dgm:pt>
    <dgm:pt modelId="{5D40D6F3-5562-440A-B76F-56D8F2E7CE14}" type="pres">
      <dgm:prSet presAssocID="{0E3EAAF8-7ABF-4651-A7AF-2814C9312A9D}" presName="hierChild2" presStyleCnt="0"/>
      <dgm:spPr/>
    </dgm:pt>
    <dgm:pt modelId="{FC55F77A-F779-4B1B-85EF-6623EAA04080}" type="pres">
      <dgm:prSet presAssocID="{1355D58C-0928-48FD-AF7A-A83B17C5588E}" presName="Name10" presStyleLbl="parChTrans1D2" presStyleIdx="0" presStyleCnt="1"/>
      <dgm:spPr/>
    </dgm:pt>
    <dgm:pt modelId="{262B1EED-6E63-4F12-9B05-1095DD08F77D}" type="pres">
      <dgm:prSet presAssocID="{BDD3E15B-CE0A-4612-BE42-3F6F522AA062}" presName="hierRoot2" presStyleCnt="0"/>
      <dgm:spPr/>
    </dgm:pt>
    <dgm:pt modelId="{F4543373-923A-4DFD-B68A-5FAA6E94C27A}" type="pres">
      <dgm:prSet presAssocID="{BDD3E15B-CE0A-4612-BE42-3F6F522AA062}" presName="composite2" presStyleCnt="0"/>
      <dgm:spPr/>
    </dgm:pt>
    <dgm:pt modelId="{2D45A85F-400E-4B30-8D9E-B5640672D9A2}" type="pres">
      <dgm:prSet presAssocID="{BDD3E15B-CE0A-4612-BE42-3F6F522AA062}" presName="background2" presStyleLbl="node2" presStyleIdx="0" presStyleCnt="1"/>
      <dgm:spPr/>
    </dgm:pt>
    <dgm:pt modelId="{56BFC9E3-EDF4-41D3-806E-B1BF86544DA0}" type="pres">
      <dgm:prSet presAssocID="{BDD3E15B-CE0A-4612-BE42-3F6F522AA062}" presName="text2" presStyleLbl="fgAcc2" presStyleIdx="0" presStyleCnt="1">
        <dgm:presLayoutVars>
          <dgm:chPref val="3"/>
        </dgm:presLayoutVars>
      </dgm:prSet>
      <dgm:spPr/>
    </dgm:pt>
    <dgm:pt modelId="{B720790A-DAA4-4EBC-8D8F-4654CB7C49D4}" type="pres">
      <dgm:prSet presAssocID="{BDD3E15B-CE0A-4612-BE42-3F6F522AA062}" presName="hierChild3" presStyleCnt="0"/>
      <dgm:spPr/>
    </dgm:pt>
    <dgm:pt modelId="{28A346AB-3633-4151-8256-4DA10EE7D4B7}" type="pres">
      <dgm:prSet presAssocID="{99E511C1-BD2E-4174-82B3-A678A6B50ABF}" presName="Name17" presStyleLbl="parChTrans1D3" presStyleIdx="0" presStyleCnt="3"/>
      <dgm:spPr/>
    </dgm:pt>
    <dgm:pt modelId="{7141A379-4517-4D6E-B2F8-0D4FD9C79DF0}" type="pres">
      <dgm:prSet presAssocID="{C679B408-9CA7-4FB2-ABFC-6D8EFF2BBCD8}" presName="hierRoot3" presStyleCnt="0"/>
      <dgm:spPr/>
    </dgm:pt>
    <dgm:pt modelId="{910F8382-2905-4A21-867E-246A543693C2}" type="pres">
      <dgm:prSet presAssocID="{C679B408-9CA7-4FB2-ABFC-6D8EFF2BBCD8}" presName="composite3" presStyleCnt="0"/>
      <dgm:spPr/>
    </dgm:pt>
    <dgm:pt modelId="{A3ABCAF4-F3F8-4838-A864-27C578183FDC}" type="pres">
      <dgm:prSet presAssocID="{C679B408-9CA7-4FB2-ABFC-6D8EFF2BBCD8}" presName="background3" presStyleLbl="node3" presStyleIdx="0" presStyleCnt="3"/>
      <dgm:spPr/>
    </dgm:pt>
    <dgm:pt modelId="{77F74385-BB4C-468A-A89E-C8D10FA39E63}" type="pres">
      <dgm:prSet presAssocID="{C679B408-9CA7-4FB2-ABFC-6D8EFF2BBCD8}" presName="text3" presStyleLbl="fgAcc3" presStyleIdx="0" presStyleCnt="3">
        <dgm:presLayoutVars>
          <dgm:chPref val="3"/>
        </dgm:presLayoutVars>
      </dgm:prSet>
      <dgm:spPr/>
    </dgm:pt>
    <dgm:pt modelId="{7F54C905-56D3-4947-8E9C-F1AA745D861D}" type="pres">
      <dgm:prSet presAssocID="{C679B408-9CA7-4FB2-ABFC-6D8EFF2BBCD8}" presName="hierChild4" presStyleCnt="0"/>
      <dgm:spPr/>
    </dgm:pt>
    <dgm:pt modelId="{458EA90B-37A1-4530-BD85-D93DDC11598C}" type="pres">
      <dgm:prSet presAssocID="{8D4BB441-95CE-40E4-A6E7-4105FE00193D}" presName="Name17" presStyleLbl="parChTrans1D3" presStyleIdx="1" presStyleCnt="3"/>
      <dgm:spPr/>
    </dgm:pt>
    <dgm:pt modelId="{4648EECA-36FF-490D-AE35-AE8B45CA77F7}" type="pres">
      <dgm:prSet presAssocID="{4DC73C8E-B1A1-4BC6-8789-A473D39519CE}" presName="hierRoot3" presStyleCnt="0"/>
      <dgm:spPr/>
    </dgm:pt>
    <dgm:pt modelId="{512FC598-1E21-4CCD-9CB2-600FC666FA82}" type="pres">
      <dgm:prSet presAssocID="{4DC73C8E-B1A1-4BC6-8789-A473D39519CE}" presName="composite3" presStyleCnt="0"/>
      <dgm:spPr/>
    </dgm:pt>
    <dgm:pt modelId="{8EF07FF0-7335-444E-A4D5-EEDE4A7D28AF}" type="pres">
      <dgm:prSet presAssocID="{4DC73C8E-B1A1-4BC6-8789-A473D39519CE}" presName="background3" presStyleLbl="node3" presStyleIdx="1" presStyleCnt="3"/>
      <dgm:spPr/>
    </dgm:pt>
    <dgm:pt modelId="{95C991F9-9D51-4AE2-A342-3A0D993EA763}" type="pres">
      <dgm:prSet presAssocID="{4DC73C8E-B1A1-4BC6-8789-A473D39519CE}" presName="text3" presStyleLbl="fgAcc3" presStyleIdx="1" presStyleCnt="3">
        <dgm:presLayoutVars>
          <dgm:chPref val="3"/>
        </dgm:presLayoutVars>
      </dgm:prSet>
      <dgm:spPr/>
    </dgm:pt>
    <dgm:pt modelId="{B37FCAE6-EB38-481C-B6BB-4B269350CBA5}" type="pres">
      <dgm:prSet presAssocID="{4DC73C8E-B1A1-4BC6-8789-A473D39519CE}" presName="hierChild4" presStyleCnt="0"/>
      <dgm:spPr/>
    </dgm:pt>
    <dgm:pt modelId="{22BA4C87-F81B-46FE-B6A3-4807BCC8D3A7}" type="pres">
      <dgm:prSet presAssocID="{99029570-8D44-492E-A387-04764BFF813B}" presName="Name17" presStyleLbl="parChTrans1D3" presStyleIdx="2" presStyleCnt="3"/>
      <dgm:spPr/>
    </dgm:pt>
    <dgm:pt modelId="{EBC1E775-35B4-41B7-9D1D-072BA479CBE7}" type="pres">
      <dgm:prSet presAssocID="{EA2E3C16-4AE3-4125-8C9A-3F32F03F7237}" presName="hierRoot3" presStyleCnt="0"/>
      <dgm:spPr/>
    </dgm:pt>
    <dgm:pt modelId="{C70477C2-42A4-408A-8B6F-1EE51DF2A3EE}" type="pres">
      <dgm:prSet presAssocID="{EA2E3C16-4AE3-4125-8C9A-3F32F03F7237}" presName="composite3" presStyleCnt="0"/>
      <dgm:spPr/>
    </dgm:pt>
    <dgm:pt modelId="{748C6335-4334-4341-B7D5-60D3B585B592}" type="pres">
      <dgm:prSet presAssocID="{EA2E3C16-4AE3-4125-8C9A-3F32F03F7237}" presName="background3" presStyleLbl="node3" presStyleIdx="2" presStyleCnt="3"/>
      <dgm:spPr/>
    </dgm:pt>
    <dgm:pt modelId="{0AF21C12-8572-4FC3-87FA-044339B307BD}" type="pres">
      <dgm:prSet presAssocID="{EA2E3C16-4AE3-4125-8C9A-3F32F03F7237}" presName="text3" presStyleLbl="fgAcc3" presStyleIdx="2" presStyleCnt="3">
        <dgm:presLayoutVars>
          <dgm:chPref val="3"/>
        </dgm:presLayoutVars>
      </dgm:prSet>
      <dgm:spPr/>
    </dgm:pt>
    <dgm:pt modelId="{E344BA6A-9D25-4431-9743-61769537F40C}" type="pres">
      <dgm:prSet presAssocID="{EA2E3C16-4AE3-4125-8C9A-3F32F03F7237}" presName="hierChild4" presStyleCnt="0"/>
      <dgm:spPr/>
    </dgm:pt>
    <dgm:pt modelId="{61D08EDE-6485-42F8-8C25-4C5411DBA053}" type="pres">
      <dgm:prSet presAssocID="{117E1BEA-3E43-4CA5-AC34-55D282277C91}" presName="hierRoot1" presStyleCnt="0"/>
      <dgm:spPr/>
    </dgm:pt>
    <dgm:pt modelId="{4F375A55-E541-4654-A59C-3D60E0CEFB93}" type="pres">
      <dgm:prSet presAssocID="{117E1BEA-3E43-4CA5-AC34-55D282277C91}" presName="composite" presStyleCnt="0"/>
      <dgm:spPr/>
    </dgm:pt>
    <dgm:pt modelId="{1CF6ED8A-3861-4CE3-8554-0A2582575CA1}" type="pres">
      <dgm:prSet presAssocID="{117E1BEA-3E43-4CA5-AC34-55D282277C91}" presName="background" presStyleLbl="node0" presStyleIdx="2" presStyleCnt="5"/>
      <dgm:spPr/>
    </dgm:pt>
    <dgm:pt modelId="{72875732-7280-4232-98B8-091E66782BE4}" type="pres">
      <dgm:prSet presAssocID="{117E1BEA-3E43-4CA5-AC34-55D282277C91}" presName="text" presStyleLbl="fgAcc0" presStyleIdx="2" presStyleCnt="5">
        <dgm:presLayoutVars>
          <dgm:chPref val="3"/>
        </dgm:presLayoutVars>
      </dgm:prSet>
      <dgm:spPr/>
    </dgm:pt>
    <dgm:pt modelId="{E6C6B69A-2FD0-42B0-967A-9D5FCCA97907}" type="pres">
      <dgm:prSet presAssocID="{117E1BEA-3E43-4CA5-AC34-55D282277C91}" presName="hierChild2" presStyleCnt="0"/>
      <dgm:spPr/>
    </dgm:pt>
    <dgm:pt modelId="{109891B1-6377-439E-BBB1-833D57FF6390}" type="pres">
      <dgm:prSet presAssocID="{103332FD-2923-48E8-A9FE-A9C3B4C2650C}" presName="hierRoot1" presStyleCnt="0"/>
      <dgm:spPr/>
    </dgm:pt>
    <dgm:pt modelId="{43947964-75FF-4F52-9EB4-41B729494426}" type="pres">
      <dgm:prSet presAssocID="{103332FD-2923-48E8-A9FE-A9C3B4C2650C}" presName="composite" presStyleCnt="0"/>
      <dgm:spPr/>
    </dgm:pt>
    <dgm:pt modelId="{E916C006-4DC2-4ECB-A5F0-961FCF2F1690}" type="pres">
      <dgm:prSet presAssocID="{103332FD-2923-48E8-A9FE-A9C3B4C2650C}" presName="background" presStyleLbl="node0" presStyleIdx="3" presStyleCnt="5"/>
      <dgm:spPr/>
    </dgm:pt>
    <dgm:pt modelId="{BB95F375-5567-4A2A-899C-3AF593C5AA21}" type="pres">
      <dgm:prSet presAssocID="{103332FD-2923-48E8-A9FE-A9C3B4C2650C}" presName="text" presStyleLbl="fgAcc0" presStyleIdx="3" presStyleCnt="5">
        <dgm:presLayoutVars>
          <dgm:chPref val="3"/>
        </dgm:presLayoutVars>
      </dgm:prSet>
      <dgm:spPr/>
    </dgm:pt>
    <dgm:pt modelId="{3AF3975A-A8A2-4F50-895B-42931EA71559}" type="pres">
      <dgm:prSet presAssocID="{103332FD-2923-48E8-A9FE-A9C3B4C2650C}" presName="hierChild2" presStyleCnt="0"/>
      <dgm:spPr/>
    </dgm:pt>
    <dgm:pt modelId="{E718A99D-8074-4ACB-BF3B-8236E56A5F32}" type="pres">
      <dgm:prSet presAssocID="{DE572620-2EF8-4D1A-91BA-A52BCFAAA3EF}" presName="hierRoot1" presStyleCnt="0"/>
      <dgm:spPr/>
    </dgm:pt>
    <dgm:pt modelId="{B8F92C2B-0B5A-4475-B53D-3EA8B6378403}" type="pres">
      <dgm:prSet presAssocID="{DE572620-2EF8-4D1A-91BA-A52BCFAAA3EF}" presName="composite" presStyleCnt="0"/>
      <dgm:spPr/>
    </dgm:pt>
    <dgm:pt modelId="{6484731D-7D83-41AB-9137-3EBB736C2458}" type="pres">
      <dgm:prSet presAssocID="{DE572620-2EF8-4D1A-91BA-A52BCFAAA3EF}" presName="background" presStyleLbl="node0" presStyleIdx="4" presStyleCnt="5"/>
      <dgm:spPr/>
    </dgm:pt>
    <dgm:pt modelId="{EF3840E0-5DCD-4C9E-9028-F69EE741CA52}" type="pres">
      <dgm:prSet presAssocID="{DE572620-2EF8-4D1A-91BA-A52BCFAAA3EF}" presName="text" presStyleLbl="fgAcc0" presStyleIdx="4" presStyleCnt="5">
        <dgm:presLayoutVars>
          <dgm:chPref val="3"/>
        </dgm:presLayoutVars>
      </dgm:prSet>
      <dgm:spPr/>
    </dgm:pt>
    <dgm:pt modelId="{C60318F7-7D2F-4121-8E37-9983FB763544}" type="pres">
      <dgm:prSet presAssocID="{DE572620-2EF8-4D1A-91BA-A52BCFAAA3EF}" presName="hierChild2" presStyleCnt="0"/>
      <dgm:spPr/>
    </dgm:pt>
  </dgm:ptLst>
  <dgm:cxnLst>
    <dgm:cxn modelId="{7913C305-8B87-4F0A-8AF4-0959D8115B19}" type="presOf" srcId="{1355D58C-0928-48FD-AF7A-A83B17C5588E}" destId="{FC55F77A-F779-4B1B-85EF-6623EAA04080}" srcOrd="0" destOrd="0" presId="urn:microsoft.com/office/officeart/2005/8/layout/hierarchy1"/>
    <dgm:cxn modelId="{1A6F970F-BAEF-421D-A7CC-B8EE4431C08E}" srcId="{B33B98EC-3242-4E76-BACB-67E9B12D20AC}" destId="{0E3EAAF8-7ABF-4651-A7AF-2814C9312A9D}" srcOrd="1" destOrd="0" parTransId="{2A9E6B38-CB20-4EC8-811A-2D34DC8BD69E}" sibTransId="{10159660-D31F-4BC2-BEE7-866E960E35A9}"/>
    <dgm:cxn modelId="{30A97D21-7F16-41D8-82FF-9AC640BCF8C8}" type="presOf" srcId="{4DC73C8E-B1A1-4BC6-8789-A473D39519CE}" destId="{95C991F9-9D51-4AE2-A342-3A0D993EA763}" srcOrd="0" destOrd="0" presId="urn:microsoft.com/office/officeart/2005/8/layout/hierarchy1"/>
    <dgm:cxn modelId="{959FC321-5532-4E1E-A688-BA2A9E1CD74E}" type="presOf" srcId="{99E511C1-BD2E-4174-82B3-A678A6B50ABF}" destId="{28A346AB-3633-4151-8256-4DA10EE7D4B7}" srcOrd="0" destOrd="0" presId="urn:microsoft.com/office/officeart/2005/8/layout/hierarchy1"/>
    <dgm:cxn modelId="{0BF2232D-5282-4CC1-8DAA-F4F3D2A433C4}" srcId="{BDD3E15B-CE0A-4612-BE42-3F6F522AA062}" destId="{EA2E3C16-4AE3-4125-8C9A-3F32F03F7237}" srcOrd="2" destOrd="0" parTransId="{99029570-8D44-492E-A387-04764BFF813B}" sibTransId="{78DB17C8-9B24-4E8D-8E1F-2C718032CAA0}"/>
    <dgm:cxn modelId="{BD6BB332-217A-421B-83A2-6C9D6217D48D}" type="presOf" srcId="{117E1BEA-3E43-4CA5-AC34-55D282277C91}" destId="{72875732-7280-4232-98B8-091E66782BE4}" srcOrd="0" destOrd="0" presId="urn:microsoft.com/office/officeart/2005/8/layout/hierarchy1"/>
    <dgm:cxn modelId="{EBA36262-FB1A-4DC2-B42B-BCCA749CB7BB}" srcId="{BDD3E15B-CE0A-4612-BE42-3F6F522AA062}" destId="{4DC73C8E-B1A1-4BC6-8789-A473D39519CE}" srcOrd="1" destOrd="0" parTransId="{8D4BB441-95CE-40E4-A6E7-4105FE00193D}" sibTransId="{744D6AFD-EE18-4C14-B7E7-C11CB16A19CB}"/>
    <dgm:cxn modelId="{7FB4DF46-B78C-4923-A958-4068B9D754EA}" type="presOf" srcId="{8D4BB441-95CE-40E4-A6E7-4105FE00193D}" destId="{458EA90B-37A1-4530-BD85-D93DDC11598C}" srcOrd="0" destOrd="0" presId="urn:microsoft.com/office/officeart/2005/8/layout/hierarchy1"/>
    <dgm:cxn modelId="{D3C4026B-62DD-4B1C-82C4-D2FEA2606FF1}" type="presOf" srcId="{0E3EAAF8-7ABF-4651-A7AF-2814C9312A9D}" destId="{F1525DCF-581D-4544-84F8-9C867F205F7D}" srcOrd="0" destOrd="0" presId="urn:microsoft.com/office/officeart/2005/8/layout/hierarchy1"/>
    <dgm:cxn modelId="{1051DC4C-36AF-42D5-B694-EE0455F105CC}" type="presOf" srcId="{B33B98EC-3242-4E76-BACB-67E9B12D20AC}" destId="{78964949-82AD-4063-ABB1-3DBBF351ED01}" srcOrd="0" destOrd="0" presId="urn:microsoft.com/office/officeart/2005/8/layout/hierarchy1"/>
    <dgm:cxn modelId="{69436984-648E-4D71-B886-F0A8E508B8DF}" srcId="{B33B98EC-3242-4E76-BACB-67E9B12D20AC}" destId="{8F3F96C9-2172-4F88-A2C9-C98F0AE8BD4B}" srcOrd="0" destOrd="0" parTransId="{1BDD0329-03D5-4DD2-8070-781AC1384782}" sibTransId="{4EB0D70E-A7CC-4955-8FF9-BFB1E30A792C}"/>
    <dgm:cxn modelId="{537C6F85-06F7-45AF-89FF-8E8930F9BD21}" srcId="{B33B98EC-3242-4E76-BACB-67E9B12D20AC}" destId="{117E1BEA-3E43-4CA5-AC34-55D282277C91}" srcOrd="2" destOrd="0" parTransId="{77E39D7C-B0C6-4F5C-992A-3204D47D93B2}" sibTransId="{D92CFA6C-28CC-40EA-8077-38961B7C40BE}"/>
    <dgm:cxn modelId="{F20C3387-C99B-464D-814B-31C3F486E842}" srcId="{B33B98EC-3242-4E76-BACB-67E9B12D20AC}" destId="{DE572620-2EF8-4D1A-91BA-A52BCFAAA3EF}" srcOrd="4" destOrd="0" parTransId="{D9EE8AC2-3324-439C-B8A6-51B611BEF570}" sibTransId="{B3B8E37B-4BF3-484F-9C7F-6032B21FAF13}"/>
    <dgm:cxn modelId="{EC126E8D-3144-4841-961D-0EA2A5B78B16}" type="presOf" srcId="{EA2E3C16-4AE3-4125-8C9A-3F32F03F7237}" destId="{0AF21C12-8572-4FC3-87FA-044339B307BD}" srcOrd="0" destOrd="0" presId="urn:microsoft.com/office/officeart/2005/8/layout/hierarchy1"/>
    <dgm:cxn modelId="{8785C69C-F871-4F52-8BD4-F0E73FBD479D}" type="presOf" srcId="{DE572620-2EF8-4D1A-91BA-A52BCFAAA3EF}" destId="{EF3840E0-5DCD-4C9E-9028-F69EE741CA52}" srcOrd="0" destOrd="0" presId="urn:microsoft.com/office/officeart/2005/8/layout/hierarchy1"/>
    <dgm:cxn modelId="{595911B1-A777-475B-9E5E-486FBB5FE21B}" type="presOf" srcId="{BDD3E15B-CE0A-4612-BE42-3F6F522AA062}" destId="{56BFC9E3-EDF4-41D3-806E-B1BF86544DA0}" srcOrd="0" destOrd="0" presId="urn:microsoft.com/office/officeart/2005/8/layout/hierarchy1"/>
    <dgm:cxn modelId="{191BCAC4-C2AD-47C7-98DE-FC98EF0883E6}" srcId="{B33B98EC-3242-4E76-BACB-67E9B12D20AC}" destId="{103332FD-2923-48E8-A9FE-A9C3B4C2650C}" srcOrd="3" destOrd="0" parTransId="{84205613-4479-4260-9206-826A4FCED171}" sibTransId="{C8B48646-A02F-4520-8171-9F49B933C64A}"/>
    <dgm:cxn modelId="{963A27C6-5CA7-4E13-B414-530E5F150D6F}" type="presOf" srcId="{99029570-8D44-492E-A387-04764BFF813B}" destId="{22BA4C87-F81B-46FE-B6A3-4807BCC8D3A7}" srcOrd="0" destOrd="0" presId="urn:microsoft.com/office/officeart/2005/8/layout/hierarchy1"/>
    <dgm:cxn modelId="{9F8D84C8-BEA1-4FFF-A0E6-FB850F90E107}" type="presOf" srcId="{103332FD-2923-48E8-A9FE-A9C3B4C2650C}" destId="{BB95F375-5567-4A2A-899C-3AF593C5AA21}" srcOrd="0" destOrd="0" presId="urn:microsoft.com/office/officeart/2005/8/layout/hierarchy1"/>
    <dgm:cxn modelId="{33A0F5C8-C280-499B-9A39-4F80B872AC10}" srcId="{0E3EAAF8-7ABF-4651-A7AF-2814C9312A9D}" destId="{BDD3E15B-CE0A-4612-BE42-3F6F522AA062}" srcOrd="0" destOrd="0" parTransId="{1355D58C-0928-48FD-AF7A-A83B17C5588E}" sibTransId="{120DD9A8-92B6-4D19-B46D-36AEDB3F64B0}"/>
    <dgm:cxn modelId="{D824FDDA-C20E-4D97-AD4B-2041C1E6C25F}" type="presOf" srcId="{C679B408-9CA7-4FB2-ABFC-6D8EFF2BBCD8}" destId="{77F74385-BB4C-468A-A89E-C8D10FA39E63}" srcOrd="0" destOrd="0" presId="urn:microsoft.com/office/officeart/2005/8/layout/hierarchy1"/>
    <dgm:cxn modelId="{F2A615EC-3257-4638-90DB-B2023F7A6A96}" srcId="{BDD3E15B-CE0A-4612-BE42-3F6F522AA062}" destId="{C679B408-9CA7-4FB2-ABFC-6D8EFF2BBCD8}" srcOrd="0" destOrd="0" parTransId="{99E511C1-BD2E-4174-82B3-A678A6B50ABF}" sibTransId="{22F7B535-D47D-4D2E-9627-B10E2064ABF7}"/>
    <dgm:cxn modelId="{0EC991F6-1962-44E0-8B92-DFFF5339D4E9}" type="presOf" srcId="{8F3F96C9-2172-4F88-A2C9-C98F0AE8BD4B}" destId="{6D09BFA7-2D3B-4EDD-A2B4-43B03C25BCAC}" srcOrd="0" destOrd="0" presId="urn:microsoft.com/office/officeart/2005/8/layout/hierarchy1"/>
    <dgm:cxn modelId="{7465D242-8809-4674-A651-E0D00244466C}" type="presParOf" srcId="{78964949-82AD-4063-ABB1-3DBBF351ED01}" destId="{C2215D23-D8C5-4C78-8140-69D70D1E2A1A}" srcOrd="0" destOrd="0" presId="urn:microsoft.com/office/officeart/2005/8/layout/hierarchy1"/>
    <dgm:cxn modelId="{E8D4D83B-533F-4AC5-A6AA-790C59DB876B}" type="presParOf" srcId="{C2215D23-D8C5-4C78-8140-69D70D1E2A1A}" destId="{B1C4D016-3F81-4DC8-AB29-6D37FDA6A731}" srcOrd="0" destOrd="0" presId="urn:microsoft.com/office/officeart/2005/8/layout/hierarchy1"/>
    <dgm:cxn modelId="{DC5F553B-4C70-4658-BF6E-763A92530BF4}" type="presParOf" srcId="{B1C4D016-3F81-4DC8-AB29-6D37FDA6A731}" destId="{8C4810CC-4184-4363-86D8-182DC145B53F}" srcOrd="0" destOrd="0" presId="urn:microsoft.com/office/officeart/2005/8/layout/hierarchy1"/>
    <dgm:cxn modelId="{291A663B-FD46-435D-8E46-8CC68FA181FC}" type="presParOf" srcId="{B1C4D016-3F81-4DC8-AB29-6D37FDA6A731}" destId="{6D09BFA7-2D3B-4EDD-A2B4-43B03C25BCAC}" srcOrd="1" destOrd="0" presId="urn:microsoft.com/office/officeart/2005/8/layout/hierarchy1"/>
    <dgm:cxn modelId="{63F4AB9F-088E-4465-BD41-7C2C05CE1921}" type="presParOf" srcId="{C2215D23-D8C5-4C78-8140-69D70D1E2A1A}" destId="{AF413799-1D94-4AEE-892A-E5F2B43A0404}" srcOrd="1" destOrd="0" presId="urn:microsoft.com/office/officeart/2005/8/layout/hierarchy1"/>
    <dgm:cxn modelId="{8174BC17-399A-44D9-98CA-E755CB2A62FC}" type="presParOf" srcId="{78964949-82AD-4063-ABB1-3DBBF351ED01}" destId="{0A37540A-4F53-4241-AA8D-35C85C8DC739}" srcOrd="1" destOrd="0" presId="urn:microsoft.com/office/officeart/2005/8/layout/hierarchy1"/>
    <dgm:cxn modelId="{28E1ABC5-F7FF-438E-8582-58B9B4EEBCA7}" type="presParOf" srcId="{0A37540A-4F53-4241-AA8D-35C85C8DC739}" destId="{20179EDE-4F73-40A5-9A6E-9B8769A97BD3}" srcOrd="0" destOrd="0" presId="urn:microsoft.com/office/officeart/2005/8/layout/hierarchy1"/>
    <dgm:cxn modelId="{91BC5974-BB00-43AA-A80D-59E6044B4460}" type="presParOf" srcId="{20179EDE-4F73-40A5-9A6E-9B8769A97BD3}" destId="{B94EFB4C-EFF5-4AF3-93EB-AF9DB03BD1C4}" srcOrd="0" destOrd="0" presId="urn:microsoft.com/office/officeart/2005/8/layout/hierarchy1"/>
    <dgm:cxn modelId="{E253C705-21BC-436D-8D3E-DD9F2A1E07AA}" type="presParOf" srcId="{20179EDE-4F73-40A5-9A6E-9B8769A97BD3}" destId="{F1525DCF-581D-4544-84F8-9C867F205F7D}" srcOrd="1" destOrd="0" presId="urn:microsoft.com/office/officeart/2005/8/layout/hierarchy1"/>
    <dgm:cxn modelId="{E355DA61-3346-4720-9C07-47396D8C0E78}" type="presParOf" srcId="{0A37540A-4F53-4241-AA8D-35C85C8DC739}" destId="{5D40D6F3-5562-440A-B76F-56D8F2E7CE14}" srcOrd="1" destOrd="0" presId="urn:microsoft.com/office/officeart/2005/8/layout/hierarchy1"/>
    <dgm:cxn modelId="{17F9E169-69C6-47A2-AEA5-DF0D2A640A7C}" type="presParOf" srcId="{5D40D6F3-5562-440A-B76F-56D8F2E7CE14}" destId="{FC55F77A-F779-4B1B-85EF-6623EAA04080}" srcOrd="0" destOrd="0" presId="urn:microsoft.com/office/officeart/2005/8/layout/hierarchy1"/>
    <dgm:cxn modelId="{1A43DCC4-FF75-4CAF-BEFD-0F4FDB3FF993}" type="presParOf" srcId="{5D40D6F3-5562-440A-B76F-56D8F2E7CE14}" destId="{262B1EED-6E63-4F12-9B05-1095DD08F77D}" srcOrd="1" destOrd="0" presId="urn:microsoft.com/office/officeart/2005/8/layout/hierarchy1"/>
    <dgm:cxn modelId="{A358D72E-109C-4F5A-A823-63992DAEDB3C}" type="presParOf" srcId="{262B1EED-6E63-4F12-9B05-1095DD08F77D}" destId="{F4543373-923A-4DFD-B68A-5FAA6E94C27A}" srcOrd="0" destOrd="0" presId="urn:microsoft.com/office/officeart/2005/8/layout/hierarchy1"/>
    <dgm:cxn modelId="{1334E175-253C-4F82-874B-F3058FD3E2B5}" type="presParOf" srcId="{F4543373-923A-4DFD-B68A-5FAA6E94C27A}" destId="{2D45A85F-400E-4B30-8D9E-B5640672D9A2}" srcOrd="0" destOrd="0" presId="urn:microsoft.com/office/officeart/2005/8/layout/hierarchy1"/>
    <dgm:cxn modelId="{7AE84F9F-7785-4022-A82F-4210F82639F9}" type="presParOf" srcId="{F4543373-923A-4DFD-B68A-5FAA6E94C27A}" destId="{56BFC9E3-EDF4-41D3-806E-B1BF86544DA0}" srcOrd="1" destOrd="0" presId="urn:microsoft.com/office/officeart/2005/8/layout/hierarchy1"/>
    <dgm:cxn modelId="{BB173959-2E80-49FC-BAC4-688D93BA3126}" type="presParOf" srcId="{262B1EED-6E63-4F12-9B05-1095DD08F77D}" destId="{B720790A-DAA4-4EBC-8D8F-4654CB7C49D4}" srcOrd="1" destOrd="0" presId="urn:microsoft.com/office/officeart/2005/8/layout/hierarchy1"/>
    <dgm:cxn modelId="{86BE417B-9151-455B-B938-736BAF3A6693}" type="presParOf" srcId="{B720790A-DAA4-4EBC-8D8F-4654CB7C49D4}" destId="{28A346AB-3633-4151-8256-4DA10EE7D4B7}" srcOrd="0" destOrd="0" presId="urn:microsoft.com/office/officeart/2005/8/layout/hierarchy1"/>
    <dgm:cxn modelId="{36C1189A-693A-494B-9FE9-628438FA59B7}" type="presParOf" srcId="{B720790A-DAA4-4EBC-8D8F-4654CB7C49D4}" destId="{7141A379-4517-4D6E-B2F8-0D4FD9C79DF0}" srcOrd="1" destOrd="0" presId="urn:microsoft.com/office/officeart/2005/8/layout/hierarchy1"/>
    <dgm:cxn modelId="{7B75F052-CAA3-470A-9450-35E3D2FE0CEF}" type="presParOf" srcId="{7141A379-4517-4D6E-B2F8-0D4FD9C79DF0}" destId="{910F8382-2905-4A21-867E-246A543693C2}" srcOrd="0" destOrd="0" presId="urn:microsoft.com/office/officeart/2005/8/layout/hierarchy1"/>
    <dgm:cxn modelId="{6D99F97C-7110-4E71-B4E9-42C7FE7080F9}" type="presParOf" srcId="{910F8382-2905-4A21-867E-246A543693C2}" destId="{A3ABCAF4-F3F8-4838-A864-27C578183FDC}" srcOrd="0" destOrd="0" presId="urn:microsoft.com/office/officeart/2005/8/layout/hierarchy1"/>
    <dgm:cxn modelId="{DA37D7DA-47AF-4B77-B37D-7D2CFA2BADA6}" type="presParOf" srcId="{910F8382-2905-4A21-867E-246A543693C2}" destId="{77F74385-BB4C-468A-A89E-C8D10FA39E63}" srcOrd="1" destOrd="0" presId="urn:microsoft.com/office/officeart/2005/8/layout/hierarchy1"/>
    <dgm:cxn modelId="{583AC0AF-7C0A-48E9-A9C6-62E815C44B1A}" type="presParOf" srcId="{7141A379-4517-4D6E-B2F8-0D4FD9C79DF0}" destId="{7F54C905-56D3-4947-8E9C-F1AA745D861D}" srcOrd="1" destOrd="0" presId="urn:microsoft.com/office/officeart/2005/8/layout/hierarchy1"/>
    <dgm:cxn modelId="{6EE24766-D449-4870-9CDD-613FF49575FC}" type="presParOf" srcId="{B720790A-DAA4-4EBC-8D8F-4654CB7C49D4}" destId="{458EA90B-37A1-4530-BD85-D93DDC11598C}" srcOrd="2" destOrd="0" presId="urn:microsoft.com/office/officeart/2005/8/layout/hierarchy1"/>
    <dgm:cxn modelId="{C2282AD4-5578-481A-8585-2DB9DCC07619}" type="presParOf" srcId="{B720790A-DAA4-4EBC-8D8F-4654CB7C49D4}" destId="{4648EECA-36FF-490D-AE35-AE8B45CA77F7}" srcOrd="3" destOrd="0" presId="urn:microsoft.com/office/officeart/2005/8/layout/hierarchy1"/>
    <dgm:cxn modelId="{D0484EE4-439D-499C-9DA2-68B20B6746E9}" type="presParOf" srcId="{4648EECA-36FF-490D-AE35-AE8B45CA77F7}" destId="{512FC598-1E21-4CCD-9CB2-600FC666FA82}" srcOrd="0" destOrd="0" presId="urn:microsoft.com/office/officeart/2005/8/layout/hierarchy1"/>
    <dgm:cxn modelId="{01AACEFA-6F11-4A45-B1BD-9EC0D299AACD}" type="presParOf" srcId="{512FC598-1E21-4CCD-9CB2-600FC666FA82}" destId="{8EF07FF0-7335-444E-A4D5-EEDE4A7D28AF}" srcOrd="0" destOrd="0" presId="urn:microsoft.com/office/officeart/2005/8/layout/hierarchy1"/>
    <dgm:cxn modelId="{3E47F8A2-F680-493E-9FD0-F648E2B77E11}" type="presParOf" srcId="{512FC598-1E21-4CCD-9CB2-600FC666FA82}" destId="{95C991F9-9D51-4AE2-A342-3A0D993EA763}" srcOrd="1" destOrd="0" presId="urn:microsoft.com/office/officeart/2005/8/layout/hierarchy1"/>
    <dgm:cxn modelId="{CF8C36D3-BE74-4941-8AF9-2CA3BC9702DB}" type="presParOf" srcId="{4648EECA-36FF-490D-AE35-AE8B45CA77F7}" destId="{B37FCAE6-EB38-481C-B6BB-4B269350CBA5}" srcOrd="1" destOrd="0" presId="urn:microsoft.com/office/officeart/2005/8/layout/hierarchy1"/>
    <dgm:cxn modelId="{8DD45DE3-19FA-471E-AECC-04708380F69F}" type="presParOf" srcId="{B720790A-DAA4-4EBC-8D8F-4654CB7C49D4}" destId="{22BA4C87-F81B-46FE-B6A3-4807BCC8D3A7}" srcOrd="4" destOrd="0" presId="urn:microsoft.com/office/officeart/2005/8/layout/hierarchy1"/>
    <dgm:cxn modelId="{751242E3-F0E5-4BAE-8D81-F771518D03D5}" type="presParOf" srcId="{B720790A-DAA4-4EBC-8D8F-4654CB7C49D4}" destId="{EBC1E775-35B4-41B7-9D1D-072BA479CBE7}" srcOrd="5" destOrd="0" presId="urn:microsoft.com/office/officeart/2005/8/layout/hierarchy1"/>
    <dgm:cxn modelId="{606AE3C5-91A7-48BA-BD61-C423BCD59435}" type="presParOf" srcId="{EBC1E775-35B4-41B7-9D1D-072BA479CBE7}" destId="{C70477C2-42A4-408A-8B6F-1EE51DF2A3EE}" srcOrd="0" destOrd="0" presId="urn:microsoft.com/office/officeart/2005/8/layout/hierarchy1"/>
    <dgm:cxn modelId="{B552B1A6-E21B-42C4-97E4-D93733537423}" type="presParOf" srcId="{C70477C2-42A4-408A-8B6F-1EE51DF2A3EE}" destId="{748C6335-4334-4341-B7D5-60D3B585B592}" srcOrd="0" destOrd="0" presId="urn:microsoft.com/office/officeart/2005/8/layout/hierarchy1"/>
    <dgm:cxn modelId="{6701E10B-9427-45AC-98E2-EEACEE920262}" type="presParOf" srcId="{C70477C2-42A4-408A-8B6F-1EE51DF2A3EE}" destId="{0AF21C12-8572-4FC3-87FA-044339B307BD}" srcOrd="1" destOrd="0" presId="urn:microsoft.com/office/officeart/2005/8/layout/hierarchy1"/>
    <dgm:cxn modelId="{A1AD6442-1D92-407C-8E44-77E30458E9C5}" type="presParOf" srcId="{EBC1E775-35B4-41B7-9D1D-072BA479CBE7}" destId="{E344BA6A-9D25-4431-9743-61769537F40C}" srcOrd="1" destOrd="0" presId="urn:microsoft.com/office/officeart/2005/8/layout/hierarchy1"/>
    <dgm:cxn modelId="{37968DF4-EAF0-41BA-AFC8-C2A61DB3A647}" type="presParOf" srcId="{78964949-82AD-4063-ABB1-3DBBF351ED01}" destId="{61D08EDE-6485-42F8-8C25-4C5411DBA053}" srcOrd="2" destOrd="0" presId="urn:microsoft.com/office/officeart/2005/8/layout/hierarchy1"/>
    <dgm:cxn modelId="{058576AD-538D-4CF1-B9F3-B4F5C8FAA2D4}" type="presParOf" srcId="{61D08EDE-6485-42F8-8C25-4C5411DBA053}" destId="{4F375A55-E541-4654-A59C-3D60E0CEFB93}" srcOrd="0" destOrd="0" presId="urn:microsoft.com/office/officeart/2005/8/layout/hierarchy1"/>
    <dgm:cxn modelId="{5BA14DEA-CF77-4CDD-B0D3-355B13469D69}" type="presParOf" srcId="{4F375A55-E541-4654-A59C-3D60E0CEFB93}" destId="{1CF6ED8A-3861-4CE3-8554-0A2582575CA1}" srcOrd="0" destOrd="0" presId="urn:microsoft.com/office/officeart/2005/8/layout/hierarchy1"/>
    <dgm:cxn modelId="{2CDB6B86-81A5-49E0-96E3-F1E1934E53AD}" type="presParOf" srcId="{4F375A55-E541-4654-A59C-3D60E0CEFB93}" destId="{72875732-7280-4232-98B8-091E66782BE4}" srcOrd="1" destOrd="0" presId="urn:microsoft.com/office/officeart/2005/8/layout/hierarchy1"/>
    <dgm:cxn modelId="{365082B2-7D39-4D33-975C-DC31275D2F6F}" type="presParOf" srcId="{61D08EDE-6485-42F8-8C25-4C5411DBA053}" destId="{E6C6B69A-2FD0-42B0-967A-9D5FCCA97907}" srcOrd="1" destOrd="0" presId="urn:microsoft.com/office/officeart/2005/8/layout/hierarchy1"/>
    <dgm:cxn modelId="{FDDDD9C5-F93D-4D4E-9B3D-55FBAAFF70C2}" type="presParOf" srcId="{78964949-82AD-4063-ABB1-3DBBF351ED01}" destId="{109891B1-6377-439E-BBB1-833D57FF6390}" srcOrd="3" destOrd="0" presId="urn:microsoft.com/office/officeart/2005/8/layout/hierarchy1"/>
    <dgm:cxn modelId="{AAD61621-3127-4223-80F0-8210AAED4290}" type="presParOf" srcId="{109891B1-6377-439E-BBB1-833D57FF6390}" destId="{43947964-75FF-4F52-9EB4-41B729494426}" srcOrd="0" destOrd="0" presId="urn:microsoft.com/office/officeart/2005/8/layout/hierarchy1"/>
    <dgm:cxn modelId="{BED00369-DCB3-4156-B89C-2CFD1862E402}" type="presParOf" srcId="{43947964-75FF-4F52-9EB4-41B729494426}" destId="{E916C006-4DC2-4ECB-A5F0-961FCF2F1690}" srcOrd="0" destOrd="0" presId="urn:microsoft.com/office/officeart/2005/8/layout/hierarchy1"/>
    <dgm:cxn modelId="{6C61BF3B-BD49-42EC-89D1-5D3BDAA0A065}" type="presParOf" srcId="{43947964-75FF-4F52-9EB4-41B729494426}" destId="{BB95F375-5567-4A2A-899C-3AF593C5AA21}" srcOrd="1" destOrd="0" presId="urn:microsoft.com/office/officeart/2005/8/layout/hierarchy1"/>
    <dgm:cxn modelId="{570345FA-0FBD-4407-996C-13C602421B98}" type="presParOf" srcId="{109891B1-6377-439E-BBB1-833D57FF6390}" destId="{3AF3975A-A8A2-4F50-895B-42931EA71559}" srcOrd="1" destOrd="0" presId="urn:microsoft.com/office/officeart/2005/8/layout/hierarchy1"/>
    <dgm:cxn modelId="{496564E3-A2E1-46C9-810B-58FBA7FB2CBA}" type="presParOf" srcId="{78964949-82AD-4063-ABB1-3DBBF351ED01}" destId="{E718A99D-8074-4ACB-BF3B-8236E56A5F32}" srcOrd="4" destOrd="0" presId="urn:microsoft.com/office/officeart/2005/8/layout/hierarchy1"/>
    <dgm:cxn modelId="{D961F444-B77F-4EA7-8FD4-528B0FECB048}" type="presParOf" srcId="{E718A99D-8074-4ACB-BF3B-8236E56A5F32}" destId="{B8F92C2B-0B5A-4475-B53D-3EA8B6378403}" srcOrd="0" destOrd="0" presId="urn:microsoft.com/office/officeart/2005/8/layout/hierarchy1"/>
    <dgm:cxn modelId="{0BF77CE3-B6DE-4D2F-904E-6810D166502D}" type="presParOf" srcId="{B8F92C2B-0B5A-4475-B53D-3EA8B6378403}" destId="{6484731D-7D83-41AB-9137-3EBB736C2458}" srcOrd="0" destOrd="0" presId="urn:microsoft.com/office/officeart/2005/8/layout/hierarchy1"/>
    <dgm:cxn modelId="{5933460A-EB99-4790-8E48-001271F95623}" type="presParOf" srcId="{B8F92C2B-0B5A-4475-B53D-3EA8B6378403}" destId="{EF3840E0-5DCD-4C9E-9028-F69EE741CA52}" srcOrd="1" destOrd="0" presId="urn:microsoft.com/office/officeart/2005/8/layout/hierarchy1"/>
    <dgm:cxn modelId="{87AD674A-E78B-4354-A2BB-F2B48E96DA42}" type="presParOf" srcId="{E718A99D-8074-4ACB-BF3B-8236E56A5F32}" destId="{C60318F7-7D2F-4121-8E37-9983FB76354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82837A-DA34-48D5-AC5C-7821AEF53BE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083F0A5E-4C88-45F7-900D-F3D0F0B10413}">
      <dgm:prSet/>
      <dgm:spPr/>
      <dgm:t>
        <a:bodyPr/>
        <a:lstStyle/>
        <a:p>
          <a:r>
            <a:rPr lang="en-US" b="0" i="0"/>
            <a:t>SMOTE was used to balance the dataset by generating synthetic fraud cases, improving recall without significantly increasing false positives.</a:t>
          </a:r>
          <a:endParaRPr lang="en-US"/>
        </a:p>
      </dgm:t>
    </dgm:pt>
    <dgm:pt modelId="{BE484FB9-6F7C-4236-8D1F-73B716416EF6}" type="parTrans" cxnId="{44E1FF2E-1DA5-485F-879C-EBFCECCB6727}">
      <dgm:prSet/>
      <dgm:spPr/>
      <dgm:t>
        <a:bodyPr/>
        <a:lstStyle/>
        <a:p>
          <a:endParaRPr lang="en-US"/>
        </a:p>
      </dgm:t>
    </dgm:pt>
    <dgm:pt modelId="{6F9BA8B3-9449-4D23-BC4B-3839A655DE35}" type="sibTrans" cxnId="{44E1FF2E-1DA5-485F-879C-EBFCECCB6727}">
      <dgm:prSet/>
      <dgm:spPr/>
      <dgm:t>
        <a:bodyPr/>
        <a:lstStyle/>
        <a:p>
          <a:endParaRPr lang="en-US"/>
        </a:p>
      </dgm:t>
    </dgm:pt>
    <dgm:pt modelId="{68CE55B6-C721-4391-B388-2A78CEF9B65E}">
      <dgm:prSet/>
      <dgm:spPr/>
      <dgm:t>
        <a:bodyPr/>
        <a:lstStyle/>
        <a:p>
          <a:r>
            <a:rPr lang="en-US" b="0" i="0"/>
            <a:t>Precision was the most important evaluation metric because we want to minimize false positives as they would damage the client’s recommendation. </a:t>
          </a:r>
          <a:endParaRPr lang="en-US"/>
        </a:p>
      </dgm:t>
    </dgm:pt>
    <dgm:pt modelId="{0B77760D-56FA-40D8-B125-E749B9413075}" type="parTrans" cxnId="{DFED05F0-DEAB-49F2-A00A-13C3118190AF}">
      <dgm:prSet/>
      <dgm:spPr/>
      <dgm:t>
        <a:bodyPr/>
        <a:lstStyle/>
        <a:p>
          <a:endParaRPr lang="en-US"/>
        </a:p>
      </dgm:t>
    </dgm:pt>
    <dgm:pt modelId="{6B404783-91B0-4D29-B144-709EF4930DC8}" type="sibTrans" cxnId="{DFED05F0-DEAB-49F2-A00A-13C3118190AF}">
      <dgm:prSet/>
      <dgm:spPr/>
      <dgm:t>
        <a:bodyPr/>
        <a:lstStyle/>
        <a:p>
          <a:endParaRPr lang="en-US"/>
        </a:p>
      </dgm:t>
    </dgm:pt>
    <dgm:pt modelId="{65139107-73FB-4222-B384-4C50FC1CC7E4}" type="pres">
      <dgm:prSet presAssocID="{9D82837A-DA34-48D5-AC5C-7821AEF53BE9}" presName="Name0" presStyleCnt="0">
        <dgm:presLayoutVars>
          <dgm:dir/>
          <dgm:animLvl val="lvl"/>
          <dgm:resizeHandles val="exact"/>
        </dgm:presLayoutVars>
      </dgm:prSet>
      <dgm:spPr/>
    </dgm:pt>
    <dgm:pt modelId="{13C73F68-79F1-47CB-A273-DA560E671C18}" type="pres">
      <dgm:prSet presAssocID="{083F0A5E-4C88-45F7-900D-F3D0F0B10413}" presName="composite" presStyleCnt="0"/>
      <dgm:spPr/>
    </dgm:pt>
    <dgm:pt modelId="{E0E1E078-66DE-402A-885F-1402338D9D23}" type="pres">
      <dgm:prSet presAssocID="{083F0A5E-4C88-45F7-900D-F3D0F0B10413}" presName="parTx" presStyleLbl="alignNode1" presStyleIdx="0" presStyleCnt="2">
        <dgm:presLayoutVars>
          <dgm:chMax val="0"/>
          <dgm:chPref val="0"/>
          <dgm:bulletEnabled val="1"/>
        </dgm:presLayoutVars>
      </dgm:prSet>
      <dgm:spPr/>
    </dgm:pt>
    <dgm:pt modelId="{A038FD10-0797-48C8-A06D-08AC0F5B32F5}" type="pres">
      <dgm:prSet presAssocID="{083F0A5E-4C88-45F7-900D-F3D0F0B10413}" presName="desTx" presStyleLbl="alignAccFollowNode1" presStyleIdx="0" presStyleCnt="2">
        <dgm:presLayoutVars>
          <dgm:bulletEnabled val="1"/>
        </dgm:presLayoutVars>
      </dgm:prSet>
      <dgm:spPr/>
    </dgm:pt>
    <dgm:pt modelId="{E29162C1-DD3F-4C30-A645-DDD470128F91}" type="pres">
      <dgm:prSet presAssocID="{6F9BA8B3-9449-4D23-BC4B-3839A655DE35}" presName="space" presStyleCnt="0"/>
      <dgm:spPr/>
    </dgm:pt>
    <dgm:pt modelId="{56F1E40C-0265-40D9-8C30-2AF0DDAED3A5}" type="pres">
      <dgm:prSet presAssocID="{68CE55B6-C721-4391-B388-2A78CEF9B65E}" presName="composite" presStyleCnt="0"/>
      <dgm:spPr/>
    </dgm:pt>
    <dgm:pt modelId="{8637CFA5-D0F5-4512-B64F-BAD564CE3753}" type="pres">
      <dgm:prSet presAssocID="{68CE55B6-C721-4391-B388-2A78CEF9B65E}" presName="parTx" presStyleLbl="alignNode1" presStyleIdx="1" presStyleCnt="2">
        <dgm:presLayoutVars>
          <dgm:chMax val="0"/>
          <dgm:chPref val="0"/>
          <dgm:bulletEnabled val="1"/>
        </dgm:presLayoutVars>
      </dgm:prSet>
      <dgm:spPr/>
    </dgm:pt>
    <dgm:pt modelId="{596BBC8A-75B7-4CF2-A327-C7D2017866EE}" type="pres">
      <dgm:prSet presAssocID="{68CE55B6-C721-4391-B388-2A78CEF9B65E}" presName="desTx" presStyleLbl="alignAccFollowNode1" presStyleIdx="1" presStyleCnt="2">
        <dgm:presLayoutVars>
          <dgm:bulletEnabled val="1"/>
        </dgm:presLayoutVars>
      </dgm:prSet>
      <dgm:spPr/>
    </dgm:pt>
  </dgm:ptLst>
  <dgm:cxnLst>
    <dgm:cxn modelId="{44E1FF2E-1DA5-485F-879C-EBFCECCB6727}" srcId="{9D82837A-DA34-48D5-AC5C-7821AEF53BE9}" destId="{083F0A5E-4C88-45F7-900D-F3D0F0B10413}" srcOrd="0" destOrd="0" parTransId="{BE484FB9-6F7C-4236-8D1F-73B716416EF6}" sibTransId="{6F9BA8B3-9449-4D23-BC4B-3839A655DE35}"/>
    <dgm:cxn modelId="{CCEF53AA-C738-4EED-BD5F-70E6610E2E82}" type="presOf" srcId="{68CE55B6-C721-4391-B388-2A78CEF9B65E}" destId="{8637CFA5-D0F5-4512-B64F-BAD564CE3753}" srcOrd="0" destOrd="0" presId="urn:microsoft.com/office/officeart/2005/8/layout/hList1"/>
    <dgm:cxn modelId="{E9758DCF-F626-400A-BF4B-E5D279B5EE84}" type="presOf" srcId="{9D82837A-DA34-48D5-AC5C-7821AEF53BE9}" destId="{65139107-73FB-4222-B384-4C50FC1CC7E4}" srcOrd="0" destOrd="0" presId="urn:microsoft.com/office/officeart/2005/8/layout/hList1"/>
    <dgm:cxn modelId="{DFED05F0-DEAB-49F2-A00A-13C3118190AF}" srcId="{9D82837A-DA34-48D5-AC5C-7821AEF53BE9}" destId="{68CE55B6-C721-4391-B388-2A78CEF9B65E}" srcOrd="1" destOrd="0" parTransId="{0B77760D-56FA-40D8-B125-E749B9413075}" sibTransId="{6B404783-91B0-4D29-B144-709EF4930DC8}"/>
    <dgm:cxn modelId="{ED9C86FA-14A3-43BD-A3B5-8DB637D109DA}" type="presOf" srcId="{083F0A5E-4C88-45F7-900D-F3D0F0B10413}" destId="{E0E1E078-66DE-402A-885F-1402338D9D23}" srcOrd="0" destOrd="0" presId="urn:microsoft.com/office/officeart/2005/8/layout/hList1"/>
    <dgm:cxn modelId="{9610F294-0790-41B4-9A45-6442733FCE87}" type="presParOf" srcId="{65139107-73FB-4222-B384-4C50FC1CC7E4}" destId="{13C73F68-79F1-47CB-A273-DA560E671C18}" srcOrd="0" destOrd="0" presId="urn:microsoft.com/office/officeart/2005/8/layout/hList1"/>
    <dgm:cxn modelId="{DCA8C2B4-EE44-4427-AB70-3883BF022035}" type="presParOf" srcId="{13C73F68-79F1-47CB-A273-DA560E671C18}" destId="{E0E1E078-66DE-402A-885F-1402338D9D23}" srcOrd="0" destOrd="0" presId="urn:microsoft.com/office/officeart/2005/8/layout/hList1"/>
    <dgm:cxn modelId="{16269EA5-ADE9-4E8B-B627-327D3CC29A42}" type="presParOf" srcId="{13C73F68-79F1-47CB-A273-DA560E671C18}" destId="{A038FD10-0797-48C8-A06D-08AC0F5B32F5}" srcOrd="1" destOrd="0" presId="urn:microsoft.com/office/officeart/2005/8/layout/hList1"/>
    <dgm:cxn modelId="{78DB6188-896E-4219-A506-B4DE33CAE0A4}" type="presParOf" srcId="{65139107-73FB-4222-B384-4C50FC1CC7E4}" destId="{E29162C1-DD3F-4C30-A645-DDD470128F91}" srcOrd="1" destOrd="0" presId="urn:microsoft.com/office/officeart/2005/8/layout/hList1"/>
    <dgm:cxn modelId="{DF041FEB-6665-4057-8393-2B8CD9542839}" type="presParOf" srcId="{65139107-73FB-4222-B384-4C50FC1CC7E4}" destId="{56F1E40C-0265-40D9-8C30-2AF0DDAED3A5}" srcOrd="2" destOrd="0" presId="urn:microsoft.com/office/officeart/2005/8/layout/hList1"/>
    <dgm:cxn modelId="{B15F7E01-4241-4979-9CF7-D7AAD5CC5B81}" type="presParOf" srcId="{56F1E40C-0265-40D9-8C30-2AF0DDAED3A5}" destId="{8637CFA5-D0F5-4512-B64F-BAD564CE3753}" srcOrd="0" destOrd="0" presId="urn:microsoft.com/office/officeart/2005/8/layout/hList1"/>
    <dgm:cxn modelId="{9E34F792-D843-4D59-943C-CA6FFA477C99}" type="presParOf" srcId="{56F1E40C-0265-40D9-8C30-2AF0DDAED3A5}" destId="{596BBC8A-75B7-4CF2-A327-C7D2017866E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B730F-C7DB-4B0C-B310-8A48E1C27899}">
      <dsp:nvSpPr>
        <dsp:cNvPr id="0" name=""/>
        <dsp:cNvSpPr/>
      </dsp:nvSpPr>
      <dsp:spPr>
        <a:xfrm>
          <a:off x="0" y="136681"/>
          <a:ext cx="6942900" cy="449486"/>
        </a:xfrm>
        <a:prstGeom prst="rect">
          <a:avLst/>
        </a:prstGeom>
        <a:solidFill>
          <a:schemeClr val="accent1">
            <a:shade val="8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b="1" i="0" kern="1200" dirty="0"/>
            <a:t>Statistical Question: Which machine learning algorithm achieves the highest performance in distinguishing between fraudulent and non-fraudulent transactions?</a:t>
          </a:r>
          <a:endParaRPr lang="en-US" sz="1300" kern="1200" dirty="0"/>
        </a:p>
      </dsp:txBody>
      <dsp:txXfrm>
        <a:off x="0" y="136681"/>
        <a:ext cx="6942900" cy="449486"/>
      </dsp:txXfrm>
    </dsp:sp>
    <dsp:sp modelId="{AAD05A36-E160-4158-8F83-0C6318B38BF3}">
      <dsp:nvSpPr>
        <dsp:cNvPr id="0" name=""/>
        <dsp:cNvSpPr/>
      </dsp:nvSpPr>
      <dsp:spPr>
        <a:xfrm>
          <a:off x="0" y="586168"/>
          <a:ext cx="6942900" cy="107054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Usefulness: directly aligns with our business objective of selecting the optimal predictive model for fraud detection</a:t>
          </a:r>
          <a:endParaRPr lang="en-US" sz="1300" kern="1200" dirty="0"/>
        </a:p>
        <a:p>
          <a:pPr marL="114300" lvl="1" indent="-114300" algn="l" defTabSz="577850">
            <a:lnSpc>
              <a:spcPct val="90000"/>
            </a:lnSpc>
            <a:spcBef>
              <a:spcPct val="0"/>
            </a:spcBef>
            <a:spcAft>
              <a:spcPct val="15000"/>
            </a:spcAft>
            <a:buChar char="•"/>
          </a:pPr>
          <a:r>
            <a:rPr lang="en-US" sz="1300" b="0" i="0" kern="1200" dirty="0"/>
            <a:t>Limitations: doesn't address the computational efficiency or the ease of integration into existing systems; requires ongoing monitoring and re-adjustments as performance vary over time</a:t>
          </a:r>
          <a:endParaRPr lang="en-US" sz="1300" kern="1200" dirty="0"/>
        </a:p>
      </dsp:txBody>
      <dsp:txXfrm>
        <a:off x="0" y="586168"/>
        <a:ext cx="6942900" cy="1070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06953-4A34-4C88-905F-49BAC371FF9D}">
      <dsp:nvSpPr>
        <dsp:cNvPr id="0" name=""/>
        <dsp:cNvSpPr/>
      </dsp:nvSpPr>
      <dsp:spPr>
        <a:xfrm>
          <a:off x="3849600" y="1385302"/>
          <a:ext cx="1361810" cy="472694"/>
        </a:xfrm>
        <a:custGeom>
          <a:avLst/>
          <a:gdLst/>
          <a:ahLst/>
          <a:cxnLst/>
          <a:rect l="0" t="0" r="0" b="0"/>
          <a:pathLst>
            <a:path>
              <a:moveTo>
                <a:pt x="0" y="0"/>
              </a:moveTo>
              <a:lnTo>
                <a:pt x="0" y="236347"/>
              </a:lnTo>
              <a:lnTo>
                <a:pt x="1361810" y="236347"/>
              </a:lnTo>
              <a:lnTo>
                <a:pt x="1361810" y="4726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F5B55C-DDB5-421E-9C90-A078BA5179EC}">
      <dsp:nvSpPr>
        <dsp:cNvPr id="0" name=""/>
        <dsp:cNvSpPr/>
      </dsp:nvSpPr>
      <dsp:spPr>
        <a:xfrm>
          <a:off x="2487789" y="1385302"/>
          <a:ext cx="1361810" cy="472694"/>
        </a:xfrm>
        <a:custGeom>
          <a:avLst/>
          <a:gdLst/>
          <a:ahLst/>
          <a:cxnLst/>
          <a:rect l="0" t="0" r="0" b="0"/>
          <a:pathLst>
            <a:path>
              <a:moveTo>
                <a:pt x="1361810" y="0"/>
              </a:moveTo>
              <a:lnTo>
                <a:pt x="1361810" y="236347"/>
              </a:lnTo>
              <a:lnTo>
                <a:pt x="0" y="236347"/>
              </a:lnTo>
              <a:lnTo>
                <a:pt x="0" y="4726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178D4-CB4D-4714-A8D7-8F7653B7564F}">
      <dsp:nvSpPr>
        <dsp:cNvPr id="0" name=""/>
        <dsp:cNvSpPr/>
      </dsp:nvSpPr>
      <dsp:spPr>
        <a:xfrm>
          <a:off x="516" y="259839"/>
          <a:ext cx="2250925" cy="1125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High Class Imbalance: Fraud cases remain rare despite upsampling.</a:t>
          </a:r>
          <a:endParaRPr lang="en-US" sz="1800" kern="1200"/>
        </a:p>
      </dsp:txBody>
      <dsp:txXfrm>
        <a:off x="516" y="259839"/>
        <a:ext cx="2250925" cy="1125462"/>
      </dsp:txXfrm>
    </dsp:sp>
    <dsp:sp modelId="{31555A1D-6D1F-4DC0-91D9-808F4E4EC70D}">
      <dsp:nvSpPr>
        <dsp:cNvPr id="0" name=""/>
        <dsp:cNvSpPr/>
      </dsp:nvSpPr>
      <dsp:spPr>
        <a:xfrm>
          <a:off x="2724137" y="259839"/>
          <a:ext cx="2250925" cy="1125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Trade-off between Precision &amp; Recall:</a:t>
          </a:r>
          <a:endParaRPr lang="en-US" sz="1800" kern="1200"/>
        </a:p>
      </dsp:txBody>
      <dsp:txXfrm>
        <a:off x="2724137" y="259839"/>
        <a:ext cx="2250925" cy="1125462"/>
      </dsp:txXfrm>
    </dsp:sp>
    <dsp:sp modelId="{E7E113C8-C203-4F4B-8B5E-FB6D64AB1893}">
      <dsp:nvSpPr>
        <dsp:cNvPr id="0" name=""/>
        <dsp:cNvSpPr/>
      </dsp:nvSpPr>
      <dsp:spPr>
        <a:xfrm>
          <a:off x="1362327" y="1857997"/>
          <a:ext cx="2250925" cy="1125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Higher recall → More frauds detected but false positives increase.</a:t>
          </a:r>
          <a:endParaRPr lang="en-US" sz="1800" kern="1200"/>
        </a:p>
      </dsp:txBody>
      <dsp:txXfrm>
        <a:off x="1362327" y="1857997"/>
        <a:ext cx="2250925" cy="1125462"/>
      </dsp:txXfrm>
    </dsp:sp>
    <dsp:sp modelId="{ABC02314-78F3-4B63-A259-E057F3276873}">
      <dsp:nvSpPr>
        <dsp:cNvPr id="0" name=""/>
        <dsp:cNvSpPr/>
      </dsp:nvSpPr>
      <dsp:spPr>
        <a:xfrm>
          <a:off x="4085947" y="1857997"/>
          <a:ext cx="2250925" cy="1125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Higher precision → Fewer false positives but some fraud cases may be missed.</a:t>
          </a:r>
          <a:endParaRPr lang="en-US" sz="1800" kern="1200"/>
        </a:p>
      </dsp:txBody>
      <dsp:txXfrm>
        <a:off x="4085947" y="1857997"/>
        <a:ext cx="2250925" cy="1125462"/>
      </dsp:txXfrm>
    </dsp:sp>
    <dsp:sp modelId="{E7DBF3EB-5CAD-4C26-A6CD-B3024A159FEE}">
      <dsp:nvSpPr>
        <dsp:cNvPr id="0" name=""/>
        <dsp:cNvSpPr/>
      </dsp:nvSpPr>
      <dsp:spPr>
        <a:xfrm>
          <a:off x="5447757" y="259839"/>
          <a:ext cx="2250925" cy="1125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Computational Cost: Random Forest is more resource-intensive.</a:t>
          </a:r>
          <a:endParaRPr lang="en-US" sz="1800" kern="1200"/>
        </a:p>
      </dsp:txBody>
      <dsp:txXfrm>
        <a:off x="5447757" y="259839"/>
        <a:ext cx="2250925" cy="1125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A4C87-F81B-46FE-B6A3-4807BCC8D3A7}">
      <dsp:nvSpPr>
        <dsp:cNvPr id="0" name=""/>
        <dsp:cNvSpPr/>
      </dsp:nvSpPr>
      <dsp:spPr>
        <a:xfrm>
          <a:off x="2433941" y="2535133"/>
          <a:ext cx="1725257" cy="410532"/>
        </a:xfrm>
        <a:custGeom>
          <a:avLst/>
          <a:gdLst/>
          <a:ahLst/>
          <a:cxnLst/>
          <a:rect l="0" t="0" r="0" b="0"/>
          <a:pathLst>
            <a:path>
              <a:moveTo>
                <a:pt x="0" y="0"/>
              </a:moveTo>
              <a:lnTo>
                <a:pt x="0" y="279766"/>
              </a:lnTo>
              <a:lnTo>
                <a:pt x="1725257" y="279766"/>
              </a:lnTo>
              <a:lnTo>
                <a:pt x="1725257" y="410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8EA90B-37A1-4530-BD85-D93DDC11598C}">
      <dsp:nvSpPr>
        <dsp:cNvPr id="0" name=""/>
        <dsp:cNvSpPr/>
      </dsp:nvSpPr>
      <dsp:spPr>
        <a:xfrm>
          <a:off x="2388221" y="2535133"/>
          <a:ext cx="91440" cy="410532"/>
        </a:xfrm>
        <a:custGeom>
          <a:avLst/>
          <a:gdLst/>
          <a:ahLst/>
          <a:cxnLst/>
          <a:rect l="0" t="0" r="0" b="0"/>
          <a:pathLst>
            <a:path>
              <a:moveTo>
                <a:pt x="45720" y="0"/>
              </a:moveTo>
              <a:lnTo>
                <a:pt x="45720" y="410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346AB-3633-4151-8256-4DA10EE7D4B7}">
      <dsp:nvSpPr>
        <dsp:cNvPr id="0" name=""/>
        <dsp:cNvSpPr/>
      </dsp:nvSpPr>
      <dsp:spPr>
        <a:xfrm>
          <a:off x="708684" y="2535133"/>
          <a:ext cx="1725257" cy="410532"/>
        </a:xfrm>
        <a:custGeom>
          <a:avLst/>
          <a:gdLst/>
          <a:ahLst/>
          <a:cxnLst/>
          <a:rect l="0" t="0" r="0" b="0"/>
          <a:pathLst>
            <a:path>
              <a:moveTo>
                <a:pt x="1725257" y="0"/>
              </a:moveTo>
              <a:lnTo>
                <a:pt x="1725257" y="279766"/>
              </a:lnTo>
              <a:lnTo>
                <a:pt x="0" y="279766"/>
              </a:lnTo>
              <a:lnTo>
                <a:pt x="0" y="410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55F77A-F779-4B1B-85EF-6623EAA04080}">
      <dsp:nvSpPr>
        <dsp:cNvPr id="0" name=""/>
        <dsp:cNvSpPr/>
      </dsp:nvSpPr>
      <dsp:spPr>
        <a:xfrm>
          <a:off x="2388221" y="1228250"/>
          <a:ext cx="91440" cy="410532"/>
        </a:xfrm>
        <a:custGeom>
          <a:avLst/>
          <a:gdLst/>
          <a:ahLst/>
          <a:cxnLst/>
          <a:rect l="0" t="0" r="0" b="0"/>
          <a:pathLst>
            <a:path>
              <a:moveTo>
                <a:pt x="45720" y="0"/>
              </a:moveTo>
              <a:lnTo>
                <a:pt x="45720" y="410532"/>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810CC-4184-4363-86D8-182DC145B53F}">
      <dsp:nvSpPr>
        <dsp:cNvPr id="0" name=""/>
        <dsp:cNvSpPr/>
      </dsp:nvSpPr>
      <dsp:spPr>
        <a:xfrm>
          <a:off x="2896" y="331900"/>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9BFA7-2D3B-4EDD-A2B4-43B03C25BCAC}">
      <dsp:nvSpPr>
        <dsp:cNvPr id="0" name=""/>
        <dsp:cNvSpPr/>
      </dsp:nvSpPr>
      <dsp:spPr>
        <a:xfrm>
          <a:off x="159738" y="480900"/>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t>Data Cleaning</a:t>
          </a:r>
          <a:r>
            <a:rPr lang="en-US" sz="900" b="0" i="0" kern="1200" dirty="0"/>
            <a:t>: No missing values, standardized numerical features.</a:t>
          </a:r>
          <a:endParaRPr lang="en-US" sz="900" kern="1200" dirty="0"/>
        </a:p>
      </dsp:txBody>
      <dsp:txXfrm>
        <a:off x="185991" y="507153"/>
        <a:ext cx="1359068" cy="843843"/>
      </dsp:txXfrm>
    </dsp:sp>
    <dsp:sp modelId="{B94EFB4C-EFF5-4AF3-93EB-AF9DB03BD1C4}">
      <dsp:nvSpPr>
        <dsp:cNvPr id="0" name=""/>
        <dsp:cNvSpPr/>
      </dsp:nvSpPr>
      <dsp:spPr>
        <a:xfrm>
          <a:off x="1728154" y="331900"/>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25DCF-581D-4544-84F8-9C867F205F7D}">
      <dsp:nvSpPr>
        <dsp:cNvPr id="0" name=""/>
        <dsp:cNvSpPr/>
      </dsp:nvSpPr>
      <dsp:spPr>
        <a:xfrm>
          <a:off x="1884996" y="480900"/>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t>Addressing Class Imbalance</a:t>
          </a:r>
          <a:r>
            <a:rPr lang="en-US" sz="900" b="0" i="0" kern="1200" dirty="0"/>
            <a:t>: </a:t>
          </a:r>
          <a:endParaRPr lang="en-US" sz="900" kern="1200" dirty="0"/>
        </a:p>
      </dsp:txBody>
      <dsp:txXfrm>
        <a:off x="1911249" y="507153"/>
        <a:ext cx="1359068" cy="843843"/>
      </dsp:txXfrm>
    </dsp:sp>
    <dsp:sp modelId="{2D45A85F-400E-4B30-8D9E-B5640672D9A2}">
      <dsp:nvSpPr>
        <dsp:cNvPr id="0" name=""/>
        <dsp:cNvSpPr/>
      </dsp:nvSpPr>
      <dsp:spPr>
        <a:xfrm>
          <a:off x="1728154" y="1638783"/>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BFC9E3-EDF4-41D3-806E-B1BF86544DA0}">
      <dsp:nvSpPr>
        <dsp:cNvPr id="0" name=""/>
        <dsp:cNvSpPr/>
      </dsp:nvSpPr>
      <dsp:spPr>
        <a:xfrm>
          <a:off x="1884996" y="1787782"/>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Stratified K-Fold Cross-Validation</a:t>
          </a:r>
          <a:endParaRPr lang="en-US" sz="900" kern="1200"/>
        </a:p>
      </dsp:txBody>
      <dsp:txXfrm>
        <a:off x="1911249" y="1814035"/>
        <a:ext cx="1359068" cy="843843"/>
      </dsp:txXfrm>
    </dsp:sp>
    <dsp:sp modelId="{A3ABCAF4-F3F8-4838-A864-27C578183FDC}">
      <dsp:nvSpPr>
        <dsp:cNvPr id="0" name=""/>
        <dsp:cNvSpPr/>
      </dsp:nvSpPr>
      <dsp:spPr>
        <a:xfrm>
          <a:off x="2896" y="2945665"/>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F74385-BB4C-468A-A89E-C8D10FA39E63}">
      <dsp:nvSpPr>
        <dsp:cNvPr id="0" name=""/>
        <dsp:cNvSpPr/>
      </dsp:nvSpPr>
      <dsp:spPr>
        <a:xfrm>
          <a:off x="159738" y="3094665"/>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Random Upsampling </a:t>
          </a:r>
          <a:endParaRPr lang="en-US" sz="900" kern="1200"/>
        </a:p>
      </dsp:txBody>
      <dsp:txXfrm>
        <a:off x="185991" y="3120918"/>
        <a:ext cx="1359068" cy="843843"/>
      </dsp:txXfrm>
    </dsp:sp>
    <dsp:sp modelId="{8EF07FF0-7335-444E-A4D5-EEDE4A7D28AF}">
      <dsp:nvSpPr>
        <dsp:cNvPr id="0" name=""/>
        <dsp:cNvSpPr/>
      </dsp:nvSpPr>
      <dsp:spPr>
        <a:xfrm>
          <a:off x="1728154" y="2945665"/>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991F9-9D51-4AE2-A342-3A0D993EA763}">
      <dsp:nvSpPr>
        <dsp:cNvPr id="0" name=""/>
        <dsp:cNvSpPr/>
      </dsp:nvSpPr>
      <dsp:spPr>
        <a:xfrm>
          <a:off x="1884996" y="3094665"/>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Random Downsampling </a:t>
          </a:r>
          <a:endParaRPr lang="en-US" sz="900" kern="1200"/>
        </a:p>
      </dsp:txBody>
      <dsp:txXfrm>
        <a:off x="1911249" y="3120918"/>
        <a:ext cx="1359068" cy="843843"/>
      </dsp:txXfrm>
    </dsp:sp>
    <dsp:sp modelId="{748C6335-4334-4341-B7D5-60D3B585B592}">
      <dsp:nvSpPr>
        <dsp:cNvPr id="0" name=""/>
        <dsp:cNvSpPr/>
      </dsp:nvSpPr>
      <dsp:spPr>
        <a:xfrm>
          <a:off x="3453412" y="2945665"/>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21C12-8572-4FC3-87FA-044339B307BD}">
      <dsp:nvSpPr>
        <dsp:cNvPr id="0" name=""/>
        <dsp:cNvSpPr/>
      </dsp:nvSpPr>
      <dsp:spPr>
        <a:xfrm>
          <a:off x="3610253" y="3094665"/>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SMOTE for upsampling.</a:t>
          </a:r>
          <a:endParaRPr lang="en-US" sz="900" kern="1200"/>
        </a:p>
      </dsp:txBody>
      <dsp:txXfrm>
        <a:off x="3636506" y="3120918"/>
        <a:ext cx="1359068" cy="843843"/>
      </dsp:txXfrm>
    </dsp:sp>
    <dsp:sp modelId="{1CF6ED8A-3861-4CE3-8554-0A2582575CA1}">
      <dsp:nvSpPr>
        <dsp:cNvPr id="0" name=""/>
        <dsp:cNvSpPr/>
      </dsp:nvSpPr>
      <dsp:spPr>
        <a:xfrm>
          <a:off x="3453412" y="331900"/>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75732-7280-4232-98B8-091E66782BE4}">
      <dsp:nvSpPr>
        <dsp:cNvPr id="0" name=""/>
        <dsp:cNvSpPr/>
      </dsp:nvSpPr>
      <dsp:spPr>
        <a:xfrm>
          <a:off x="3610253" y="480900"/>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dirty="0"/>
            <a:t>Models Tested</a:t>
          </a:r>
          <a:r>
            <a:rPr lang="en-US" sz="900" b="0" i="0" kern="1200" dirty="0"/>
            <a:t>: Logistic Regression, K-Nearest Neighbors (KNN), Random Forest.</a:t>
          </a:r>
          <a:endParaRPr lang="en-US" sz="900" kern="1200" dirty="0"/>
        </a:p>
      </dsp:txBody>
      <dsp:txXfrm>
        <a:off x="3636506" y="507153"/>
        <a:ext cx="1359068" cy="843843"/>
      </dsp:txXfrm>
    </dsp:sp>
    <dsp:sp modelId="{E916C006-4DC2-4ECB-A5F0-961FCF2F1690}">
      <dsp:nvSpPr>
        <dsp:cNvPr id="0" name=""/>
        <dsp:cNvSpPr/>
      </dsp:nvSpPr>
      <dsp:spPr>
        <a:xfrm>
          <a:off x="5178669" y="331900"/>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95F375-5567-4A2A-899C-3AF593C5AA21}">
      <dsp:nvSpPr>
        <dsp:cNvPr id="0" name=""/>
        <dsp:cNvSpPr/>
      </dsp:nvSpPr>
      <dsp:spPr>
        <a:xfrm>
          <a:off x="5335511" y="480900"/>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Cross-validation</a:t>
          </a:r>
          <a:r>
            <a:rPr lang="en-US" sz="900" b="0" i="0" kern="1200"/>
            <a:t> applied to avoid overfitting.</a:t>
          </a:r>
          <a:endParaRPr lang="en-US" sz="900" kern="1200"/>
        </a:p>
      </dsp:txBody>
      <dsp:txXfrm>
        <a:off x="5361764" y="507153"/>
        <a:ext cx="1359068" cy="843843"/>
      </dsp:txXfrm>
    </dsp:sp>
    <dsp:sp modelId="{6484731D-7D83-41AB-9137-3EBB736C2458}">
      <dsp:nvSpPr>
        <dsp:cNvPr id="0" name=""/>
        <dsp:cNvSpPr/>
      </dsp:nvSpPr>
      <dsp:spPr>
        <a:xfrm>
          <a:off x="6903927" y="331900"/>
          <a:ext cx="1411574" cy="896349"/>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840E0-5DCD-4C9E-9028-F69EE741CA52}">
      <dsp:nvSpPr>
        <dsp:cNvPr id="0" name=""/>
        <dsp:cNvSpPr/>
      </dsp:nvSpPr>
      <dsp:spPr>
        <a:xfrm>
          <a:off x="7060768" y="480900"/>
          <a:ext cx="1411574" cy="896349"/>
        </a:xfrm>
        <a:prstGeom prst="roundRect">
          <a:avLst>
            <a:gd name="adj" fmla="val 10000"/>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Hyperparameter</a:t>
          </a:r>
          <a:r>
            <a:rPr lang="en-US" sz="900" b="0" i="0" kern="1200"/>
            <a:t> tuning performed with RandomizedSearchCV</a:t>
          </a:r>
          <a:endParaRPr lang="en-US" sz="900" kern="1200"/>
        </a:p>
      </dsp:txBody>
      <dsp:txXfrm>
        <a:off x="7087021" y="507153"/>
        <a:ext cx="1359068" cy="843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1E078-66DE-402A-885F-1402338D9D23}">
      <dsp:nvSpPr>
        <dsp:cNvPr id="0" name=""/>
        <dsp:cNvSpPr/>
      </dsp:nvSpPr>
      <dsp:spPr>
        <a:xfrm>
          <a:off x="32" y="149392"/>
          <a:ext cx="3071745" cy="11291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a:t>SMOTE was used to balance the dataset by generating synthetic fraud cases, improving recall without significantly increasing false positives.</a:t>
          </a:r>
          <a:endParaRPr lang="en-US" sz="1500" kern="1200"/>
        </a:p>
      </dsp:txBody>
      <dsp:txXfrm>
        <a:off x="32" y="149392"/>
        <a:ext cx="3071745" cy="1129110"/>
      </dsp:txXfrm>
    </dsp:sp>
    <dsp:sp modelId="{A038FD10-0797-48C8-A06D-08AC0F5B32F5}">
      <dsp:nvSpPr>
        <dsp:cNvPr id="0" name=""/>
        <dsp:cNvSpPr/>
      </dsp:nvSpPr>
      <dsp:spPr>
        <a:xfrm>
          <a:off x="32" y="1278502"/>
          <a:ext cx="3071745" cy="658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7CFA5-D0F5-4512-B64F-BAD564CE3753}">
      <dsp:nvSpPr>
        <dsp:cNvPr id="0" name=""/>
        <dsp:cNvSpPr/>
      </dsp:nvSpPr>
      <dsp:spPr>
        <a:xfrm>
          <a:off x="3501822" y="149392"/>
          <a:ext cx="3071745" cy="11291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a:t>Precision was the most important evaluation metric because we want to minimize false positives as they would damage the client’s recommendation. </a:t>
          </a:r>
          <a:endParaRPr lang="en-US" sz="1500" kern="1200"/>
        </a:p>
      </dsp:txBody>
      <dsp:txXfrm>
        <a:off x="3501822" y="149392"/>
        <a:ext cx="3071745" cy="1129110"/>
      </dsp:txXfrm>
    </dsp:sp>
    <dsp:sp modelId="{596BBC8A-75B7-4CF2-A327-C7D2017866EE}">
      <dsp:nvSpPr>
        <dsp:cNvPr id="0" name=""/>
        <dsp:cNvSpPr/>
      </dsp:nvSpPr>
      <dsp:spPr>
        <a:xfrm>
          <a:off x="3501822" y="1278502"/>
          <a:ext cx="3071745" cy="658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337078e09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337078e09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337078e0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337078e0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399c3da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3399c3da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37078e09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337078e09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337078e09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337078e09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3084c7d26f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3084c7d26f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3084c7d2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3084c7d26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337078e09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337078e09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effectLst/>
                <a:latin typeface="Times New Roman" panose="02020603050405020304" pitchFamily="18" charset="0"/>
                <a:ea typeface="楷体" panose="02010609060101010101" pitchFamily="49" charset="-122"/>
              </a:rPr>
              <a:t>Our analysis demonstrates that machine learning can significantly enhance fraud detection by identifying suspicious transaction patterns that indicate fraudulent activity.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a:effectLst/>
                <a:latin typeface="Times New Roman" panose="02020603050405020304" pitchFamily="18" charset="0"/>
                <a:ea typeface="楷体" panose="02010609060101010101" pitchFamily="49" charset="-122"/>
                <a:cs typeface="Times New Roman" panose="02020603050405020304" pitchFamily="18" charset="0"/>
              </a:rPr>
              <a:t>To achieve this, we tested multiple machine learning models and found that the Random Forest classifier performed best, achieving 100% accuracy, precision, and recall in identifying fraudulent transactions. This means the model was able to correctly classify every transaction without misidentifying legitimate purchases as fraud or allowing fraudulent transactions to go undetected. The K-Nearest Neighbors (KNN) model also performed well, though it is computationally expensive, making it less ideal for real-time fraud detection. The Logistic Regression model, while achieving a strong recall rate (95%), struggled with precision (58%), meaning it flagged a higher number of legitimate transactions as fraudulent.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337078e093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337078e093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1900">
                <a:solidFill>
                  <a:schemeClr val="dk1"/>
                </a:solidFill>
              </a:rPr>
              <a:t>•</a:t>
            </a:r>
            <a:r>
              <a:rPr lang="en" sz="1900">
                <a:solidFill>
                  <a:schemeClr val="dk1"/>
                </a:solidFill>
                <a:latin typeface="Calibri"/>
                <a:ea typeface="Calibri"/>
                <a:cs typeface="Calibri"/>
                <a:sym typeface="Calibri"/>
              </a:rPr>
              <a:t>• Deploy model as an API for real-time fraud detection.</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9914" y="1684975"/>
            <a:ext cx="4690200" cy="12921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59825" y="3013850"/>
            <a:ext cx="46902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760335" y="1241018"/>
            <a:ext cx="2661300" cy="2661300"/>
          </a:xfrm>
          <a:prstGeom prst="ellipse">
            <a:avLst/>
          </a:prstGeom>
          <a:noFill/>
          <a:ln>
            <a:noFill/>
          </a:ln>
        </p:spPr>
      </p:sp>
      <p:sp>
        <p:nvSpPr>
          <p:cNvPr id="12" name="Google Shape;12;p2"/>
          <p:cNvSpPr/>
          <p:nvPr/>
        </p:nvSpPr>
        <p:spPr>
          <a:xfrm>
            <a:off x="-1619664" y="42627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97536" y="-268347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3759345" y="1955125"/>
            <a:ext cx="4662300" cy="974100"/>
          </a:xfrm>
          <a:prstGeom prst="rect">
            <a:avLst/>
          </a:prstGeom>
        </p:spPr>
        <p:txBody>
          <a:bodyPr spcFirstLastPara="1" wrap="square" lIns="91425" tIns="91425" rIns="91425" bIns="91425" anchor="b" anchorCtr="0">
            <a:noAutofit/>
          </a:bodyPr>
          <a:lstStyle>
            <a:lvl1pPr lvl="0" algn="l">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a:spLocks noGrp="1"/>
          </p:cNvSpPr>
          <p:nvPr>
            <p:ph type="subTitle" idx="1"/>
          </p:nvPr>
        </p:nvSpPr>
        <p:spPr>
          <a:xfrm>
            <a:off x="3759325" y="2929425"/>
            <a:ext cx="4662300" cy="495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59" name="Google Shape;59;p11"/>
          <p:cNvSpPr>
            <a:spLocks noGrp="1"/>
          </p:cNvSpPr>
          <p:nvPr>
            <p:ph type="pic" idx="2"/>
          </p:nvPr>
        </p:nvSpPr>
        <p:spPr>
          <a:xfrm>
            <a:off x="722410" y="1241018"/>
            <a:ext cx="2661300" cy="2661300"/>
          </a:xfrm>
          <a:prstGeom prst="ellipse">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title" idx="2" hasCustomPrompt="1"/>
          </p:nvPr>
        </p:nvSpPr>
        <p:spPr>
          <a:xfrm>
            <a:off x="1455125" y="1553988"/>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4" name="Google Shape;64;p13"/>
          <p:cNvSpPr txBox="1">
            <a:spLocks noGrp="1"/>
          </p:cNvSpPr>
          <p:nvPr>
            <p:ph type="title" idx="3" hasCustomPrompt="1"/>
          </p:nvPr>
        </p:nvSpPr>
        <p:spPr>
          <a:xfrm>
            <a:off x="4070300" y="1553988"/>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5" name="Google Shape;65;p13"/>
          <p:cNvSpPr txBox="1">
            <a:spLocks noGrp="1"/>
          </p:cNvSpPr>
          <p:nvPr>
            <p:ph type="title" idx="4" hasCustomPrompt="1"/>
          </p:nvPr>
        </p:nvSpPr>
        <p:spPr>
          <a:xfrm>
            <a:off x="6685478" y="1553988"/>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6" name="Google Shape;66;p13"/>
          <p:cNvSpPr txBox="1">
            <a:spLocks noGrp="1"/>
          </p:cNvSpPr>
          <p:nvPr>
            <p:ph type="subTitle" idx="1"/>
          </p:nvPr>
        </p:nvSpPr>
        <p:spPr>
          <a:xfrm>
            <a:off x="722375" y="2259552"/>
            <a:ext cx="24690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67" name="Google Shape;67;p13"/>
          <p:cNvSpPr txBox="1">
            <a:spLocks noGrp="1"/>
          </p:cNvSpPr>
          <p:nvPr>
            <p:ph type="subTitle" idx="5"/>
          </p:nvPr>
        </p:nvSpPr>
        <p:spPr>
          <a:xfrm>
            <a:off x="3338000" y="2259552"/>
            <a:ext cx="24690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68" name="Google Shape;68;p13"/>
          <p:cNvSpPr txBox="1">
            <a:spLocks noGrp="1"/>
          </p:cNvSpPr>
          <p:nvPr>
            <p:ph type="subTitle" idx="6"/>
          </p:nvPr>
        </p:nvSpPr>
        <p:spPr>
          <a:xfrm>
            <a:off x="5952728" y="2259552"/>
            <a:ext cx="24690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69" name="Google Shape;69;p13"/>
          <p:cNvSpPr txBox="1">
            <a:spLocks noGrp="1"/>
          </p:cNvSpPr>
          <p:nvPr>
            <p:ph type="title" idx="7" hasCustomPrompt="1"/>
          </p:nvPr>
        </p:nvSpPr>
        <p:spPr>
          <a:xfrm>
            <a:off x="1455125" y="3148375"/>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0" name="Google Shape;70;p13"/>
          <p:cNvSpPr txBox="1">
            <a:spLocks noGrp="1"/>
          </p:cNvSpPr>
          <p:nvPr>
            <p:ph type="title" idx="8" hasCustomPrompt="1"/>
          </p:nvPr>
        </p:nvSpPr>
        <p:spPr>
          <a:xfrm>
            <a:off x="4070300" y="3148375"/>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1" name="Google Shape;71;p13"/>
          <p:cNvSpPr txBox="1">
            <a:spLocks noGrp="1"/>
          </p:cNvSpPr>
          <p:nvPr>
            <p:ph type="title" idx="9" hasCustomPrompt="1"/>
          </p:nvPr>
        </p:nvSpPr>
        <p:spPr>
          <a:xfrm>
            <a:off x="6685478" y="3148375"/>
            <a:ext cx="10035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2" name="Google Shape;72;p13"/>
          <p:cNvSpPr txBox="1">
            <a:spLocks noGrp="1"/>
          </p:cNvSpPr>
          <p:nvPr>
            <p:ph type="subTitle" idx="13"/>
          </p:nvPr>
        </p:nvSpPr>
        <p:spPr>
          <a:xfrm>
            <a:off x="722375" y="3854081"/>
            <a:ext cx="2469000" cy="6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73" name="Google Shape;73;p13"/>
          <p:cNvSpPr txBox="1">
            <a:spLocks noGrp="1"/>
          </p:cNvSpPr>
          <p:nvPr>
            <p:ph type="subTitle" idx="14"/>
          </p:nvPr>
        </p:nvSpPr>
        <p:spPr>
          <a:xfrm>
            <a:off x="3337999" y="3854096"/>
            <a:ext cx="2468100" cy="6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74" name="Google Shape;74;p13"/>
          <p:cNvSpPr txBox="1">
            <a:spLocks noGrp="1"/>
          </p:cNvSpPr>
          <p:nvPr>
            <p:ph type="subTitle" idx="15"/>
          </p:nvPr>
        </p:nvSpPr>
        <p:spPr>
          <a:xfrm>
            <a:off x="5952726" y="3854081"/>
            <a:ext cx="2469000" cy="6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75" name="Google Shape;75;p13"/>
          <p:cNvSpPr/>
          <p:nvPr/>
        </p:nvSpPr>
        <p:spPr>
          <a:xfrm>
            <a:off x="-2385814" y="-1554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8421586" y="16055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9" name="Google Shape;79;p14"/>
          <p:cNvSpPr/>
          <p:nvPr/>
        </p:nvSpPr>
        <p:spPr>
          <a:xfrm>
            <a:off x="-2462014" y="-1554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8497836" y="30498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722379" y="539500"/>
            <a:ext cx="3640200" cy="95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3" name="Google Shape;83;p15"/>
          <p:cNvSpPr txBox="1">
            <a:spLocks noGrp="1"/>
          </p:cNvSpPr>
          <p:nvPr>
            <p:ph type="body" idx="1"/>
          </p:nvPr>
        </p:nvSpPr>
        <p:spPr>
          <a:xfrm>
            <a:off x="722375" y="2012475"/>
            <a:ext cx="4308300" cy="2157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056650" y="539500"/>
            <a:ext cx="4365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6" name="Google Shape;86;p16"/>
          <p:cNvSpPr txBox="1">
            <a:spLocks noGrp="1"/>
          </p:cNvSpPr>
          <p:nvPr>
            <p:ph type="subTitle" idx="1"/>
          </p:nvPr>
        </p:nvSpPr>
        <p:spPr>
          <a:xfrm>
            <a:off x="4056575" y="1207525"/>
            <a:ext cx="4365000" cy="701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7" name="Google Shape;87;p16"/>
          <p:cNvSpPr>
            <a:spLocks noGrp="1"/>
          </p:cNvSpPr>
          <p:nvPr>
            <p:ph type="pic" idx="2"/>
          </p:nvPr>
        </p:nvSpPr>
        <p:spPr>
          <a:xfrm>
            <a:off x="6211431" y="2441426"/>
            <a:ext cx="1942800" cy="1942800"/>
          </a:xfrm>
          <a:prstGeom prst="ellipse">
            <a:avLst/>
          </a:prstGeom>
          <a:noFill/>
          <a:ln>
            <a:noFill/>
          </a:ln>
        </p:spPr>
      </p:sp>
      <p:sp>
        <p:nvSpPr>
          <p:cNvPr id="88" name="Google Shape;88;p16"/>
          <p:cNvSpPr>
            <a:spLocks noGrp="1"/>
          </p:cNvSpPr>
          <p:nvPr>
            <p:ph type="pic" idx="3"/>
          </p:nvPr>
        </p:nvSpPr>
        <p:spPr>
          <a:xfrm>
            <a:off x="3770387" y="2441374"/>
            <a:ext cx="1942800" cy="1942800"/>
          </a:xfrm>
          <a:prstGeom prst="ellipse">
            <a:avLst/>
          </a:prstGeom>
          <a:noFill/>
          <a:ln>
            <a:noFill/>
          </a:ln>
        </p:spPr>
      </p:sp>
      <p:sp>
        <p:nvSpPr>
          <p:cNvPr id="89" name="Google Shape;89;p16"/>
          <p:cNvSpPr>
            <a:spLocks noGrp="1"/>
          </p:cNvSpPr>
          <p:nvPr>
            <p:ph type="pic" idx="4"/>
          </p:nvPr>
        </p:nvSpPr>
        <p:spPr>
          <a:xfrm>
            <a:off x="722385" y="1241018"/>
            <a:ext cx="2661300" cy="26613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4_1_1">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7"/>
          <p:cNvSpPr txBox="1">
            <a:spLocks noGrp="1"/>
          </p:cNvSpPr>
          <p:nvPr>
            <p:ph type="body" idx="1"/>
          </p:nvPr>
        </p:nvSpPr>
        <p:spPr>
          <a:xfrm>
            <a:off x="722375" y="1360725"/>
            <a:ext cx="3711600" cy="324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3" name="Google Shape;93;p17"/>
          <p:cNvSpPr txBox="1">
            <a:spLocks noGrp="1"/>
          </p:cNvSpPr>
          <p:nvPr>
            <p:ph type="body" idx="2"/>
          </p:nvPr>
        </p:nvSpPr>
        <p:spPr>
          <a:xfrm>
            <a:off x="4709975" y="1360725"/>
            <a:ext cx="3711600" cy="324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4" name="Google Shape;94;p17"/>
          <p:cNvSpPr/>
          <p:nvPr/>
        </p:nvSpPr>
        <p:spPr>
          <a:xfrm>
            <a:off x="-740789" y="-26442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7" name="Google Shape;97;p18"/>
          <p:cNvSpPr txBox="1">
            <a:spLocks noGrp="1"/>
          </p:cNvSpPr>
          <p:nvPr>
            <p:ph type="subTitle" idx="1"/>
          </p:nvPr>
        </p:nvSpPr>
        <p:spPr>
          <a:xfrm>
            <a:off x="722337" y="2835257"/>
            <a:ext cx="2492700" cy="16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8" name="Google Shape;98;p18"/>
          <p:cNvSpPr txBox="1">
            <a:spLocks noGrp="1"/>
          </p:cNvSpPr>
          <p:nvPr>
            <p:ph type="subTitle" idx="2"/>
          </p:nvPr>
        </p:nvSpPr>
        <p:spPr>
          <a:xfrm>
            <a:off x="3325650" y="2835257"/>
            <a:ext cx="2492700" cy="16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9" name="Google Shape;99;p18"/>
          <p:cNvSpPr txBox="1">
            <a:spLocks noGrp="1"/>
          </p:cNvSpPr>
          <p:nvPr>
            <p:ph type="subTitle" idx="3"/>
          </p:nvPr>
        </p:nvSpPr>
        <p:spPr>
          <a:xfrm>
            <a:off x="5928963" y="2835257"/>
            <a:ext cx="2492700" cy="16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0" name="Google Shape;100;p18"/>
          <p:cNvSpPr txBox="1">
            <a:spLocks noGrp="1"/>
          </p:cNvSpPr>
          <p:nvPr>
            <p:ph type="subTitle" idx="4"/>
          </p:nvPr>
        </p:nvSpPr>
        <p:spPr>
          <a:xfrm>
            <a:off x="722337" y="2243100"/>
            <a:ext cx="2492700" cy="67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01" name="Google Shape;101;p18"/>
          <p:cNvSpPr txBox="1">
            <a:spLocks noGrp="1"/>
          </p:cNvSpPr>
          <p:nvPr>
            <p:ph type="subTitle" idx="5"/>
          </p:nvPr>
        </p:nvSpPr>
        <p:spPr>
          <a:xfrm>
            <a:off x="3325650" y="2243100"/>
            <a:ext cx="2492700" cy="67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02" name="Google Shape;102;p18"/>
          <p:cNvSpPr txBox="1">
            <a:spLocks noGrp="1"/>
          </p:cNvSpPr>
          <p:nvPr>
            <p:ph type="subTitle" idx="6"/>
          </p:nvPr>
        </p:nvSpPr>
        <p:spPr>
          <a:xfrm>
            <a:off x="5928963" y="2243100"/>
            <a:ext cx="2492700" cy="67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03" name="Google Shape;103;p18"/>
          <p:cNvSpPr/>
          <p:nvPr/>
        </p:nvSpPr>
        <p:spPr>
          <a:xfrm>
            <a:off x="613486" y="-25688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551436" y="4604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7" name="Google Shape;107;p19"/>
          <p:cNvSpPr txBox="1">
            <a:spLocks noGrp="1"/>
          </p:cNvSpPr>
          <p:nvPr>
            <p:ph type="subTitle" idx="1"/>
          </p:nvPr>
        </p:nvSpPr>
        <p:spPr>
          <a:xfrm>
            <a:off x="722425" y="1702625"/>
            <a:ext cx="3877200" cy="118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8" name="Google Shape;108;p19"/>
          <p:cNvSpPr txBox="1">
            <a:spLocks noGrp="1"/>
          </p:cNvSpPr>
          <p:nvPr>
            <p:ph type="subTitle" idx="2"/>
          </p:nvPr>
        </p:nvSpPr>
        <p:spPr>
          <a:xfrm>
            <a:off x="4638177" y="1702624"/>
            <a:ext cx="3877200" cy="118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9" name="Google Shape;109;p19"/>
          <p:cNvSpPr txBox="1">
            <a:spLocks noGrp="1"/>
          </p:cNvSpPr>
          <p:nvPr>
            <p:ph type="subTitle" idx="3"/>
          </p:nvPr>
        </p:nvSpPr>
        <p:spPr>
          <a:xfrm>
            <a:off x="722425" y="1313250"/>
            <a:ext cx="3877200" cy="476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10" name="Google Shape;110;p19"/>
          <p:cNvSpPr txBox="1">
            <a:spLocks noGrp="1"/>
          </p:cNvSpPr>
          <p:nvPr>
            <p:ph type="subTitle" idx="4"/>
          </p:nvPr>
        </p:nvSpPr>
        <p:spPr>
          <a:xfrm>
            <a:off x="4638175" y="1313250"/>
            <a:ext cx="3877200" cy="476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11" name="Google Shape;111;p19"/>
          <p:cNvSpPr txBox="1">
            <a:spLocks noGrp="1"/>
          </p:cNvSpPr>
          <p:nvPr>
            <p:ph type="subTitle" idx="5"/>
          </p:nvPr>
        </p:nvSpPr>
        <p:spPr>
          <a:xfrm>
            <a:off x="722425" y="3417625"/>
            <a:ext cx="3877200" cy="118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2" name="Google Shape;112;p19"/>
          <p:cNvSpPr txBox="1">
            <a:spLocks noGrp="1"/>
          </p:cNvSpPr>
          <p:nvPr>
            <p:ph type="subTitle" idx="6"/>
          </p:nvPr>
        </p:nvSpPr>
        <p:spPr>
          <a:xfrm>
            <a:off x="4638177" y="3417625"/>
            <a:ext cx="3877200" cy="118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3" name="Google Shape;113;p19"/>
          <p:cNvSpPr txBox="1">
            <a:spLocks noGrp="1"/>
          </p:cNvSpPr>
          <p:nvPr>
            <p:ph type="subTitle" idx="7"/>
          </p:nvPr>
        </p:nvSpPr>
        <p:spPr>
          <a:xfrm>
            <a:off x="722425" y="3028275"/>
            <a:ext cx="3877200" cy="476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14" name="Google Shape;114;p19"/>
          <p:cNvSpPr txBox="1">
            <a:spLocks noGrp="1"/>
          </p:cNvSpPr>
          <p:nvPr>
            <p:ph type="subTitle" idx="8"/>
          </p:nvPr>
        </p:nvSpPr>
        <p:spPr>
          <a:xfrm>
            <a:off x="4638175" y="3028275"/>
            <a:ext cx="3877800" cy="476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15" name="Google Shape;115;p19"/>
          <p:cNvSpPr/>
          <p:nvPr/>
        </p:nvSpPr>
        <p:spPr>
          <a:xfrm>
            <a:off x="6035711" y="-25688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106389" y="4604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9" name="Google Shape;119;p20"/>
          <p:cNvSpPr txBox="1">
            <a:spLocks noGrp="1"/>
          </p:cNvSpPr>
          <p:nvPr>
            <p:ph type="subTitle" idx="1"/>
          </p:nvPr>
        </p:nvSpPr>
        <p:spPr>
          <a:xfrm>
            <a:off x="722421" y="1658822"/>
            <a:ext cx="23775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0" name="Google Shape;120;p20"/>
          <p:cNvSpPr txBox="1">
            <a:spLocks noGrp="1"/>
          </p:cNvSpPr>
          <p:nvPr>
            <p:ph type="subTitle" idx="2"/>
          </p:nvPr>
        </p:nvSpPr>
        <p:spPr>
          <a:xfrm>
            <a:off x="3382763" y="1658822"/>
            <a:ext cx="23784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1" name="Google Shape;121;p20"/>
          <p:cNvSpPr txBox="1">
            <a:spLocks noGrp="1"/>
          </p:cNvSpPr>
          <p:nvPr>
            <p:ph type="subTitle" idx="3"/>
          </p:nvPr>
        </p:nvSpPr>
        <p:spPr>
          <a:xfrm>
            <a:off x="6044029" y="1658822"/>
            <a:ext cx="23775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2" name="Google Shape;122;p20"/>
          <p:cNvSpPr txBox="1">
            <a:spLocks noGrp="1"/>
          </p:cNvSpPr>
          <p:nvPr>
            <p:ph type="subTitle" idx="4"/>
          </p:nvPr>
        </p:nvSpPr>
        <p:spPr>
          <a:xfrm>
            <a:off x="722421" y="1294450"/>
            <a:ext cx="23775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3" name="Google Shape;123;p20"/>
          <p:cNvSpPr txBox="1">
            <a:spLocks noGrp="1"/>
          </p:cNvSpPr>
          <p:nvPr>
            <p:ph type="subTitle" idx="5"/>
          </p:nvPr>
        </p:nvSpPr>
        <p:spPr>
          <a:xfrm>
            <a:off x="3382763" y="1294450"/>
            <a:ext cx="23784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4" name="Google Shape;124;p20"/>
          <p:cNvSpPr txBox="1">
            <a:spLocks noGrp="1"/>
          </p:cNvSpPr>
          <p:nvPr>
            <p:ph type="subTitle" idx="6"/>
          </p:nvPr>
        </p:nvSpPr>
        <p:spPr>
          <a:xfrm>
            <a:off x="6044021" y="1294450"/>
            <a:ext cx="23775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5" name="Google Shape;125;p20"/>
          <p:cNvSpPr txBox="1">
            <a:spLocks noGrp="1"/>
          </p:cNvSpPr>
          <p:nvPr>
            <p:ph type="subTitle" idx="7"/>
          </p:nvPr>
        </p:nvSpPr>
        <p:spPr>
          <a:xfrm>
            <a:off x="722421" y="3404751"/>
            <a:ext cx="23775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6" name="Google Shape;126;p20"/>
          <p:cNvSpPr txBox="1">
            <a:spLocks noGrp="1"/>
          </p:cNvSpPr>
          <p:nvPr>
            <p:ph type="subTitle" idx="8"/>
          </p:nvPr>
        </p:nvSpPr>
        <p:spPr>
          <a:xfrm>
            <a:off x="3382763" y="3404751"/>
            <a:ext cx="23784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7" name="Google Shape;127;p20"/>
          <p:cNvSpPr txBox="1">
            <a:spLocks noGrp="1"/>
          </p:cNvSpPr>
          <p:nvPr>
            <p:ph type="subTitle" idx="9"/>
          </p:nvPr>
        </p:nvSpPr>
        <p:spPr>
          <a:xfrm>
            <a:off x="6044021" y="3404754"/>
            <a:ext cx="23775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8" name="Google Shape;128;p20"/>
          <p:cNvSpPr txBox="1">
            <a:spLocks noGrp="1"/>
          </p:cNvSpPr>
          <p:nvPr>
            <p:ph type="subTitle" idx="13"/>
          </p:nvPr>
        </p:nvSpPr>
        <p:spPr>
          <a:xfrm>
            <a:off x="722421" y="3040304"/>
            <a:ext cx="23775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29" name="Google Shape;129;p20"/>
          <p:cNvSpPr txBox="1">
            <a:spLocks noGrp="1"/>
          </p:cNvSpPr>
          <p:nvPr>
            <p:ph type="subTitle" idx="14"/>
          </p:nvPr>
        </p:nvSpPr>
        <p:spPr>
          <a:xfrm>
            <a:off x="3382763" y="3040304"/>
            <a:ext cx="23784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30" name="Google Shape;130;p20"/>
          <p:cNvSpPr txBox="1">
            <a:spLocks noGrp="1"/>
          </p:cNvSpPr>
          <p:nvPr>
            <p:ph type="subTitle" idx="15"/>
          </p:nvPr>
        </p:nvSpPr>
        <p:spPr>
          <a:xfrm>
            <a:off x="6044021" y="3040306"/>
            <a:ext cx="23775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131" name="Google Shape;131;p20"/>
          <p:cNvSpPr/>
          <p:nvPr/>
        </p:nvSpPr>
        <p:spPr>
          <a:xfrm>
            <a:off x="638511" y="-25688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5727986" y="4604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2375" y="2723038"/>
            <a:ext cx="4520100" cy="13290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077625" y="1294550"/>
            <a:ext cx="1809600" cy="9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a:spLocks noGrp="1"/>
          </p:cNvSpPr>
          <p:nvPr>
            <p:ph type="pic" idx="3"/>
          </p:nvPr>
        </p:nvSpPr>
        <p:spPr>
          <a:xfrm>
            <a:off x="5760335" y="1241043"/>
            <a:ext cx="2661300" cy="2661300"/>
          </a:xfrm>
          <a:prstGeom prst="ellipse">
            <a:avLst/>
          </a:prstGeom>
          <a:noFill/>
          <a:ln>
            <a:noFill/>
          </a:ln>
        </p:spPr>
      </p:sp>
      <p:sp>
        <p:nvSpPr>
          <p:cNvPr id="18" name="Google Shape;18;p3"/>
          <p:cNvSpPr/>
          <p:nvPr/>
        </p:nvSpPr>
        <p:spPr>
          <a:xfrm>
            <a:off x="3017861" y="-24453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22564" y="44905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33"/>
        <p:cNvGrpSpPr/>
        <p:nvPr/>
      </p:nvGrpSpPr>
      <p:grpSpPr>
        <a:xfrm>
          <a:off x="0" y="0"/>
          <a:ext cx="0" cy="0"/>
          <a:chOff x="0" y="0"/>
          <a:chExt cx="0" cy="0"/>
        </a:xfrm>
      </p:grpSpPr>
      <p:sp>
        <p:nvSpPr>
          <p:cNvPr id="134" name="Google Shape;134;p21"/>
          <p:cNvSpPr txBox="1">
            <a:spLocks noGrp="1"/>
          </p:cNvSpPr>
          <p:nvPr>
            <p:ph type="subTitle" idx="1"/>
          </p:nvPr>
        </p:nvSpPr>
        <p:spPr>
          <a:xfrm>
            <a:off x="1151060" y="1264875"/>
            <a:ext cx="35370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5" name="Google Shape;135;p21"/>
          <p:cNvSpPr txBox="1">
            <a:spLocks noGrp="1"/>
          </p:cNvSpPr>
          <p:nvPr>
            <p:ph type="title" hasCustomPrompt="1"/>
          </p:nvPr>
        </p:nvSpPr>
        <p:spPr>
          <a:xfrm>
            <a:off x="1151259" y="718925"/>
            <a:ext cx="3537000" cy="62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6" name="Google Shape;136;p21"/>
          <p:cNvSpPr txBox="1">
            <a:spLocks noGrp="1"/>
          </p:cNvSpPr>
          <p:nvPr>
            <p:ph type="subTitle" idx="2"/>
          </p:nvPr>
        </p:nvSpPr>
        <p:spPr>
          <a:xfrm>
            <a:off x="1150874" y="2664875"/>
            <a:ext cx="35376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7" name="Google Shape;137;p21"/>
          <p:cNvSpPr txBox="1">
            <a:spLocks noGrp="1"/>
          </p:cNvSpPr>
          <p:nvPr>
            <p:ph type="title" idx="3" hasCustomPrompt="1"/>
          </p:nvPr>
        </p:nvSpPr>
        <p:spPr>
          <a:xfrm>
            <a:off x="1151073" y="2118875"/>
            <a:ext cx="3537600" cy="62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8" name="Google Shape;138;p21"/>
          <p:cNvSpPr txBox="1">
            <a:spLocks noGrp="1"/>
          </p:cNvSpPr>
          <p:nvPr>
            <p:ph type="subTitle" idx="4"/>
          </p:nvPr>
        </p:nvSpPr>
        <p:spPr>
          <a:xfrm>
            <a:off x="1151060" y="4064875"/>
            <a:ext cx="35370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21"/>
          <p:cNvSpPr txBox="1">
            <a:spLocks noGrp="1"/>
          </p:cNvSpPr>
          <p:nvPr>
            <p:ph type="title" idx="5" hasCustomPrompt="1"/>
          </p:nvPr>
        </p:nvSpPr>
        <p:spPr>
          <a:xfrm>
            <a:off x="1151259" y="3518875"/>
            <a:ext cx="3537000" cy="622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0" name="Google Shape;140;p21"/>
          <p:cNvSpPr>
            <a:spLocks noGrp="1"/>
          </p:cNvSpPr>
          <p:nvPr>
            <p:ph type="pic" idx="6"/>
          </p:nvPr>
        </p:nvSpPr>
        <p:spPr>
          <a:xfrm>
            <a:off x="5760335" y="1241043"/>
            <a:ext cx="2661300" cy="2661300"/>
          </a:xfrm>
          <a:prstGeom prst="ellipse">
            <a:avLst/>
          </a:prstGeom>
          <a:noFill/>
          <a:ln>
            <a:noFill/>
          </a:ln>
        </p:spPr>
      </p:sp>
      <p:sp>
        <p:nvSpPr>
          <p:cNvPr id="141" name="Google Shape;141;p21"/>
          <p:cNvSpPr/>
          <p:nvPr/>
        </p:nvSpPr>
        <p:spPr>
          <a:xfrm>
            <a:off x="-1366014" y="45282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4022011" y="-23377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143"/>
        <p:cNvGrpSpPr/>
        <p:nvPr/>
      </p:nvGrpSpPr>
      <p:grpSpPr>
        <a:xfrm>
          <a:off x="0" y="0"/>
          <a:ext cx="0" cy="0"/>
          <a:chOff x="0" y="0"/>
          <a:chExt cx="0" cy="0"/>
        </a:xfrm>
      </p:grpSpPr>
      <p:sp>
        <p:nvSpPr>
          <p:cNvPr id="144" name="Google Shape;144;p22"/>
          <p:cNvSpPr txBox="1">
            <a:spLocks noGrp="1"/>
          </p:cNvSpPr>
          <p:nvPr>
            <p:ph type="ctrTitle"/>
          </p:nvPr>
        </p:nvSpPr>
        <p:spPr>
          <a:xfrm>
            <a:off x="1013125" y="545685"/>
            <a:ext cx="3773100" cy="999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5" name="Google Shape;145;p22"/>
          <p:cNvSpPr txBox="1">
            <a:spLocks noGrp="1"/>
          </p:cNvSpPr>
          <p:nvPr>
            <p:ph type="subTitle" idx="1"/>
          </p:nvPr>
        </p:nvSpPr>
        <p:spPr>
          <a:xfrm>
            <a:off x="1013125" y="1446576"/>
            <a:ext cx="37731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2"/>
          <p:cNvSpPr>
            <a:spLocks noGrp="1"/>
          </p:cNvSpPr>
          <p:nvPr>
            <p:ph type="pic" idx="2"/>
          </p:nvPr>
        </p:nvSpPr>
        <p:spPr>
          <a:xfrm>
            <a:off x="5760335" y="1241018"/>
            <a:ext cx="2661300" cy="2661300"/>
          </a:xfrm>
          <a:prstGeom prst="ellipse">
            <a:avLst/>
          </a:prstGeom>
          <a:noFill/>
          <a:ln>
            <a:noFill/>
          </a:ln>
        </p:spPr>
      </p:sp>
      <p:sp>
        <p:nvSpPr>
          <p:cNvPr id="147" name="Google Shape;147;p22"/>
          <p:cNvSpPr txBox="1"/>
          <p:nvPr/>
        </p:nvSpPr>
        <p:spPr>
          <a:xfrm>
            <a:off x="1013125" y="3513525"/>
            <a:ext cx="32871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000">
                <a:solidFill>
                  <a:schemeClr val="dk2"/>
                </a:solidFill>
                <a:latin typeface="Inter"/>
                <a:ea typeface="Inter"/>
                <a:cs typeface="Inter"/>
                <a:sym typeface="Inter"/>
              </a:rPr>
              <a:t>CREDITS: This presentation template was created by </a:t>
            </a:r>
            <a:r>
              <a:rPr lang="en" sz="1000" b="1">
                <a:solidFill>
                  <a:schemeClr val="dk2"/>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2"/>
                </a:solidFill>
                <a:latin typeface="Inter"/>
                <a:ea typeface="Inter"/>
                <a:cs typeface="Inter"/>
                <a:sym typeface="Inter"/>
              </a:rPr>
              <a:t>, including icons by </a:t>
            </a:r>
            <a:r>
              <a:rPr lang="en" sz="1000" b="1">
                <a:solidFill>
                  <a:schemeClr val="dk2"/>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b="1">
                <a:solidFill>
                  <a:schemeClr val="dk2"/>
                </a:solidFill>
                <a:latin typeface="Inter"/>
                <a:ea typeface="Inter"/>
                <a:cs typeface="Inter"/>
                <a:sym typeface="Inter"/>
              </a:rPr>
              <a:t> </a:t>
            </a:r>
            <a:r>
              <a:rPr lang="en" sz="1000">
                <a:solidFill>
                  <a:schemeClr val="dk2"/>
                </a:solidFill>
                <a:latin typeface="Inter"/>
                <a:ea typeface="Inter"/>
                <a:cs typeface="Inter"/>
                <a:sym typeface="Inter"/>
              </a:rPr>
              <a:t>and infographics &amp; images by </a:t>
            </a:r>
            <a:r>
              <a:rPr lang="en" sz="1000" b="1">
                <a:solidFill>
                  <a:schemeClr val="dk2"/>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endParaRPr sz="1000" b="1">
              <a:solidFill>
                <a:schemeClr val="dk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8"/>
        <p:cNvGrpSpPr/>
        <p:nvPr/>
      </p:nvGrpSpPr>
      <p:grpSpPr>
        <a:xfrm>
          <a:off x="0" y="0"/>
          <a:ext cx="0" cy="0"/>
          <a:chOff x="0" y="0"/>
          <a:chExt cx="0" cy="0"/>
        </a:xfrm>
      </p:grpSpPr>
      <p:sp>
        <p:nvSpPr>
          <p:cNvPr id="149" name="Google Shape;149;p23"/>
          <p:cNvSpPr/>
          <p:nvPr/>
        </p:nvSpPr>
        <p:spPr>
          <a:xfrm>
            <a:off x="4022011" y="-23377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0" y="-50"/>
            <a:ext cx="1650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7192261" y="34199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52"/>
        <p:cNvGrpSpPr/>
        <p:nvPr/>
      </p:nvGrpSpPr>
      <p:grpSpPr>
        <a:xfrm>
          <a:off x="0" y="0"/>
          <a:ext cx="0" cy="0"/>
          <a:chOff x="0" y="0"/>
          <a:chExt cx="0" cy="0"/>
        </a:xfrm>
      </p:grpSpPr>
      <p:sp>
        <p:nvSpPr>
          <p:cNvPr id="153" name="Google Shape;153;p24"/>
          <p:cNvSpPr/>
          <p:nvPr/>
        </p:nvSpPr>
        <p:spPr>
          <a:xfrm>
            <a:off x="7494000" y="-50"/>
            <a:ext cx="1650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797339" y="-23377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3410711" y="440087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156"/>
        <p:cNvGrpSpPr/>
        <p:nvPr/>
      </p:nvGrpSpPr>
      <p:grpSpPr>
        <a:xfrm>
          <a:off x="0" y="0"/>
          <a:ext cx="0" cy="0"/>
          <a:chOff x="0" y="0"/>
          <a:chExt cx="0" cy="0"/>
        </a:xfrm>
      </p:grpSpPr>
      <p:sp>
        <p:nvSpPr>
          <p:cNvPr id="157" name="Google Shape;157;p25"/>
          <p:cNvSpPr/>
          <p:nvPr/>
        </p:nvSpPr>
        <p:spPr>
          <a:xfrm>
            <a:off x="-967939" y="-21102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8052011" y="319247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722375" y="1360725"/>
            <a:ext cx="7699200" cy="3243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3" name="Google Shape;23;p4"/>
          <p:cNvSpPr/>
          <p:nvPr/>
        </p:nvSpPr>
        <p:spPr>
          <a:xfrm>
            <a:off x="-2474864" y="-2373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070125" y="539500"/>
            <a:ext cx="43515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subTitle" idx="1"/>
          </p:nvPr>
        </p:nvSpPr>
        <p:spPr>
          <a:xfrm>
            <a:off x="4715650" y="1658800"/>
            <a:ext cx="3705900" cy="105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 name="Google Shape;27;p5"/>
          <p:cNvSpPr txBox="1">
            <a:spLocks noGrp="1"/>
          </p:cNvSpPr>
          <p:nvPr>
            <p:ph type="subTitle" idx="2"/>
          </p:nvPr>
        </p:nvSpPr>
        <p:spPr>
          <a:xfrm>
            <a:off x="4715720" y="3301350"/>
            <a:ext cx="3705900" cy="1055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 name="Google Shape;28;p5"/>
          <p:cNvSpPr txBox="1">
            <a:spLocks noGrp="1"/>
          </p:cNvSpPr>
          <p:nvPr>
            <p:ph type="subTitle" idx="3"/>
          </p:nvPr>
        </p:nvSpPr>
        <p:spPr>
          <a:xfrm>
            <a:off x="4715650" y="1299100"/>
            <a:ext cx="3705900" cy="447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29" name="Google Shape;29;p5"/>
          <p:cNvSpPr txBox="1">
            <a:spLocks noGrp="1"/>
          </p:cNvSpPr>
          <p:nvPr>
            <p:ph type="subTitle" idx="4"/>
          </p:nvPr>
        </p:nvSpPr>
        <p:spPr>
          <a:xfrm>
            <a:off x="4715720" y="2941650"/>
            <a:ext cx="3705900" cy="447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800">
                <a:solidFill>
                  <a:schemeClr val="lt1"/>
                </a:solidFill>
                <a:latin typeface="Montserrat SemiBold"/>
                <a:ea typeface="Montserrat SemiBold"/>
                <a:cs typeface="Montserrat SemiBold"/>
                <a:sym typeface="Montserrat SemiBold"/>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0" name="Google Shape;30;p5"/>
          <p:cNvSpPr>
            <a:spLocks noGrp="1"/>
          </p:cNvSpPr>
          <p:nvPr>
            <p:ph type="pic" idx="5"/>
          </p:nvPr>
        </p:nvSpPr>
        <p:spPr>
          <a:xfrm>
            <a:off x="722385" y="1241043"/>
            <a:ext cx="2661300" cy="2661300"/>
          </a:xfrm>
          <a:prstGeom prst="ellipse">
            <a:avLst/>
          </a:prstGeom>
          <a:noFill/>
          <a:ln>
            <a:noFill/>
          </a:ln>
        </p:spPr>
      </p:sp>
      <p:sp>
        <p:nvSpPr>
          <p:cNvPr id="31" name="Google Shape;31;p5"/>
          <p:cNvSpPr/>
          <p:nvPr/>
        </p:nvSpPr>
        <p:spPr>
          <a:xfrm>
            <a:off x="6623636" y="-25688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2201911" y="4604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p:nvPr/>
        </p:nvSpPr>
        <p:spPr>
          <a:xfrm>
            <a:off x="5747586" y="-2645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2739" y="46802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070125" y="539500"/>
            <a:ext cx="4231200" cy="10497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atin typeface="Raleway"/>
                <a:ea typeface="Raleway"/>
                <a:cs typeface="Raleway"/>
                <a:sym typeface="Raleway"/>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39" name="Google Shape;39;p7"/>
          <p:cNvSpPr txBox="1">
            <a:spLocks noGrp="1"/>
          </p:cNvSpPr>
          <p:nvPr>
            <p:ph type="body" idx="1"/>
          </p:nvPr>
        </p:nvSpPr>
        <p:spPr>
          <a:xfrm>
            <a:off x="4070125" y="1910750"/>
            <a:ext cx="4351500" cy="236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a:lvl1pPr>
            <a:lvl2pPr marL="914400" lvl="1" indent="-304800">
              <a:spcBef>
                <a:spcPts val="0"/>
              </a:spcBef>
              <a:spcAft>
                <a:spcPts val="0"/>
              </a:spcAft>
              <a:buSzPts val="1200"/>
              <a:buAutoNum type="alphaLcPeriod"/>
              <a:defRPr/>
            </a:lvl2pPr>
            <a:lvl3pPr marL="1371600" lvl="2" indent="-304800">
              <a:spcBef>
                <a:spcPts val="0"/>
              </a:spcBef>
              <a:spcAft>
                <a:spcPts val="0"/>
              </a:spcAft>
              <a:buSzPts val="1200"/>
              <a:buAutoNum type="romanLcPeriod"/>
              <a:defRPr/>
            </a:lvl3pPr>
            <a:lvl4pPr marL="1828800" lvl="3" indent="-304800">
              <a:spcBef>
                <a:spcPts val="0"/>
              </a:spcBef>
              <a:spcAft>
                <a:spcPts val="0"/>
              </a:spcAft>
              <a:buSzPts val="1200"/>
              <a:buAutoNum type="arabicPeriod"/>
              <a:defRPr/>
            </a:lvl4pPr>
            <a:lvl5pPr marL="2286000" lvl="4" indent="-304800">
              <a:spcBef>
                <a:spcPts val="0"/>
              </a:spcBef>
              <a:spcAft>
                <a:spcPts val="0"/>
              </a:spcAft>
              <a:buSzPts val="1200"/>
              <a:buAutoNum type="alphaLcPeriod"/>
              <a:defRPr/>
            </a:lvl5pPr>
            <a:lvl6pPr marL="2743200" lvl="5" indent="-304800">
              <a:spcBef>
                <a:spcPts val="0"/>
              </a:spcBef>
              <a:spcAft>
                <a:spcPts val="0"/>
              </a:spcAft>
              <a:buSzPts val="1200"/>
              <a:buAutoNum type="romanLcPeriod"/>
              <a:defRPr/>
            </a:lvl6pPr>
            <a:lvl7pPr marL="3200400" lvl="6" indent="-304800">
              <a:spcBef>
                <a:spcPts val="0"/>
              </a:spcBef>
              <a:spcAft>
                <a:spcPts val="0"/>
              </a:spcAft>
              <a:buSzPts val="1200"/>
              <a:buAutoNum type="arabicPeriod"/>
              <a:defRPr/>
            </a:lvl7pPr>
            <a:lvl8pPr marL="3657600" lvl="7" indent="-304800">
              <a:spcBef>
                <a:spcPts val="0"/>
              </a:spcBef>
              <a:spcAft>
                <a:spcPts val="0"/>
              </a:spcAft>
              <a:buSzPts val="1200"/>
              <a:buAutoNum type="alphaLcPeriod"/>
              <a:defRPr/>
            </a:lvl8pPr>
            <a:lvl9pPr marL="4114800" lvl="8" indent="-304800">
              <a:spcBef>
                <a:spcPts val="0"/>
              </a:spcBef>
              <a:spcAft>
                <a:spcPts val="0"/>
              </a:spcAft>
              <a:buSzPts val="1200"/>
              <a:buAutoNum type="romanLcPeriod"/>
              <a:defRPr/>
            </a:lvl9pPr>
          </a:lstStyle>
          <a:p>
            <a:endParaRPr/>
          </a:p>
        </p:txBody>
      </p:sp>
      <p:sp>
        <p:nvSpPr>
          <p:cNvPr id="40" name="Google Shape;40;p7"/>
          <p:cNvSpPr>
            <a:spLocks noGrp="1"/>
          </p:cNvSpPr>
          <p:nvPr>
            <p:ph type="pic" idx="2"/>
          </p:nvPr>
        </p:nvSpPr>
        <p:spPr>
          <a:xfrm>
            <a:off x="722385" y="1241018"/>
            <a:ext cx="2661300" cy="2661300"/>
          </a:xfrm>
          <a:prstGeom prst="ellipse">
            <a:avLst/>
          </a:prstGeom>
          <a:noFill/>
          <a:ln>
            <a:noFill/>
          </a:ln>
        </p:spPr>
      </p:sp>
      <p:sp>
        <p:nvSpPr>
          <p:cNvPr id="41" name="Google Shape;41;p7"/>
          <p:cNvSpPr/>
          <p:nvPr/>
        </p:nvSpPr>
        <p:spPr>
          <a:xfrm>
            <a:off x="6623636" y="-25688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26786" y="46040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751400" y="1053150"/>
            <a:ext cx="5641200" cy="30372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p:nvPr/>
        </p:nvSpPr>
        <p:spPr>
          <a:xfrm>
            <a:off x="8141786" y="18033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1909214" y="-131002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078450" y="1597225"/>
            <a:ext cx="4987200" cy="714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078450" y="2311175"/>
            <a:ext cx="4987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
        <p:nvSpPr>
          <p:cNvPr id="50" name="Google Shape;50;p9"/>
          <p:cNvSpPr/>
          <p:nvPr/>
        </p:nvSpPr>
        <p:spPr>
          <a:xfrm>
            <a:off x="-831764" y="43054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5892611" y="-237627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4" name="Google Shape;54;p10"/>
          <p:cNvSpPr/>
          <p:nvPr/>
        </p:nvSpPr>
        <p:spPr>
          <a:xfrm>
            <a:off x="-2385914" y="2670575"/>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a:off x="8421636" y="101760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800"/>
              <a:buNone/>
              <a:defRPr sz="2800" b="1">
                <a:solidFill>
                  <a:schemeClr val="dk1"/>
                </a:solidFill>
              </a:defRPr>
            </a:lvl2pPr>
            <a:lvl3pPr lvl="2" algn="ctr">
              <a:spcBef>
                <a:spcPts val="0"/>
              </a:spcBef>
              <a:spcAft>
                <a:spcPts val="0"/>
              </a:spcAft>
              <a:buClr>
                <a:schemeClr val="dk1"/>
              </a:buClr>
              <a:buSzPts val="2800"/>
              <a:buNone/>
              <a:defRPr sz="2800" b="1">
                <a:solidFill>
                  <a:schemeClr val="dk1"/>
                </a:solidFill>
              </a:defRPr>
            </a:lvl3pPr>
            <a:lvl4pPr lvl="3" algn="ctr">
              <a:spcBef>
                <a:spcPts val="0"/>
              </a:spcBef>
              <a:spcAft>
                <a:spcPts val="0"/>
              </a:spcAft>
              <a:buClr>
                <a:schemeClr val="dk1"/>
              </a:buClr>
              <a:buSzPts val="2800"/>
              <a:buNone/>
              <a:defRPr sz="2800" b="1">
                <a:solidFill>
                  <a:schemeClr val="dk1"/>
                </a:solidFill>
              </a:defRPr>
            </a:lvl4pPr>
            <a:lvl5pPr lvl="4" algn="ctr">
              <a:spcBef>
                <a:spcPts val="0"/>
              </a:spcBef>
              <a:spcAft>
                <a:spcPts val="0"/>
              </a:spcAft>
              <a:buClr>
                <a:schemeClr val="dk1"/>
              </a:buClr>
              <a:buSzPts val="2800"/>
              <a:buNone/>
              <a:defRPr sz="2800" b="1">
                <a:solidFill>
                  <a:schemeClr val="dk1"/>
                </a:solidFill>
              </a:defRPr>
            </a:lvl5pPr>
            <a:lvl6pPr lvl="5" algn="ctr">
              <a:spcBef>
                <a:spcPts val="0"/>
              </a:spcBef>
              <a:spcAft>
                <a:spcPts val="0"/>
              </a:spcAft>
              <a:buClr>
                <a:schemeClr val="dk1"/>
              </a:buClr>
              <a:buSzPts val="2800"/>
              <a:buNone/>
              <a:defRPr sz="2800" b="1">
                <a:solidFill>
                  <a:schemeClr val="dk1"/>
                </a:solidFill>
              </a:defRPr>
            </a:lvl6pPr>
            <a:lvl7pPr lvl="6" algn="ctr">
              <a:spcBef>
                <a:spcPts val="0"/>
              </a:spcBef>
              <a:spcAft>
                <a:spcPts val="0"/>
              </a:spcAft>
              <a:buClr>
                <a:schemeClr val="dk1"/>
              </a:buClr>
              <a:buSzPts val="2800"/>
              <a:buNone/>
              <a:defRPr sz="2800" b="1">
                <a:solidFill>
                  <a:schemeClr val="dk1"/>
                </a:solidFill>
              </a:defRPr>
            </a:lvl7pPr>
            <a:lvl8pPr lvl="7" algn="ctr">
              <a:spcBef>
                <a:spcPts val="0"/>
              </a:spcBef>
              <a:spcAft>
                <a:spcPts val="0"/>
              </a:spcAft>
              <a:buClr>
                <a:schemeClr val="dk1"/>
              </a:buClr>
              <a:buSzPts val="2800"/>
              <a:buNone/>
              <a:defRPr sz="2800" b="1">
                <a:solidFill>
                  <a:schemeClr val="dk1"/>
                </a:solidFill>
              </a:defRPr>
            </a:lvl8pPr>
            <a:lvl9pPr lvl="8" algn="ctr">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marL="914400" lvl="1"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lnSpc>
                <a:spcPct val="100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p:nvPr/>
        </p:nvSpPr>
        <p:spPr>
          <a:xfrm>
            <a:off x="7494000" y="-50"/>
            <a:ext cx="1650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5468136" y="1051950"/>
            <a:ext cx="3108300" cy="3108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txBox="1">
            <a:spLocks noGrp="1"/>
          </p:cNvSpPr>
          <p:nvPr>
            <p:ph type="ctrTitle"/>
          </p:nvPr>
        </p:nvSpPr>
        <p:spPr>
          <a:xfrm>
            <a:off x="659914" y="1684975"/>
            <a:ext cx="4690200" cy="12921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1200"/>
              </a:spcAft>
              <a:buClr>
                <a:srgbClr val="000000"/>
              </a:buClr>
              <a:buSzPts val="990"/>
              <a:buFont typeface="Arial"/>
              <a:buNone/>
            </a:pPr>
            <a:r>
              <a:rPr lang="en" sz="2080"/>
              <a:t>How Can Machine Learning (ML) Help Detect Fraudulent Transactions More Accurately and Efficiently?</a:t>
            </a:r>
            <a:endParaRPr sz="3100"/>
          </a:p>
        </p:txBody>
      </p:sp>
      <p:sp>
        <p:nvSpPr>
          <p:cNvPr id="166" name="Google Shape;166;p26"/>
          <p:cNvSpPr txBox="1">
            <a:spLocks noGrp="1"/>
          </p:cNvSpPr>
          <p:nvPr>
            <p:ph type="subTitle" idx="1"/>
          </p:nvPr>
        </p:nvSpPr>
        <p:spPr>
          <a:xfrm>
            <a:off x="5680022" y="1738325"/>
            <a:ext cx="4628700" cy="1942521"/>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2"/>
              </a:buClr>
              <a:buSzPts val="1100"/>
              <a:buFont typeface="Arial"/>
              <a:buNone/>
            </a:pPr>
            <a:r>
              <a:rPr lang="en" sz="1300" b="1">
                <a:latin typeface="Arial"/>
                <a:ea typeface="Arial"/>
                <a:cs typeface="Arial"/>
                <a:sym typeface="Arial"/>
              </a:rPr>
              <a:t>Group 15</a:t>
            </a:r>
            <a:endParaRPr sz="1100" b="1">
              <a:latin typeface="Arial"/>
              <a:ea typeface="Arial"/>
              <a:cs typeface="Arial"/>
              <a:sym typeface="Arial"/>
            </a:endParaRPr>
          </a:p>
          <a:p>
            <a:pPr marL="0" lvl="0" indent="0" algn="l" rtl="0">
              <a:lnSpc>
                <a:spcPct val="115000"/>
              </a:lnSpc>
              <a:spcBef>
                <a:spcPts val="400"/>
              </a:spcBef>
              <a:spcAft>
                <a:spcPts val="0"/>
              </a:spcAft>
              <a:buClr>
                <a:schemeClr val="dk2"/>
              </a:buClr>
              <a:buSzPts val="1100"/>
              <a:buFont typeface="Arial"/>
              <a:buNone/>
            </a:pPr>
            <a:r>
              <a:rPr lang="en" sz="1100">
                <a:latin typeface="Arial"/>
                <a:ea typeface="Arial"/>
                <a:cs typeface="Arial"/>
                <a:sym typeface="Arial"/>
              </a:rPr>
              <a:t>Reshum Zubair (91807925)</a:t>
            </a:r>
            <a:endParaRPr sz="1100">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r>
              <a:rPr lang="en" sz="1100">
                <a:latin typeface="Arial"/>
                <a:ea typeface="Arial"/>
                <a:cs typeface="Arial"/>
                <a:sym typeface="Arial"/>
              </a:rPr>
              <a:t>Jiahui Xu (5238857)</a:t>
            </a:r>
            <a:endParaRPr sz="1100">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r>
              <a:rPr lang="en" sz="1100">
                <a:latin typeface="Arial"/>
                <a:ea typeface="Arial"/>
                <a:cs typeface="Arial"/>
                <a:sym typeface="Arial"/>
              </a:rPr>
              <a:t>Bo Li (69549442)</a:t>
            </a:r>
            <a:endParaRPr sz="1100">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r>
              <a:rPr lang="en" sz="1100">
                <a:latin typeface="Arial"/>
                <a:ea typeface="Arial"/>
                <a:cs typeface="Arial"/>
                <a:sym typeface="Arial"/>
              </a:rPr>
              <a:t>Chloe Chen (47449814)</a:t>
            </a:r>
            <a:endParaRPr sz="1100">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r>
              <a:rPr lang="en" sz="1100">
                <a:latin typeface="Arial"/>
                <a:ea typeface="Arial"/>
                <a:cs typeface="Arial"/>
                <a:sym typeface="Arial"/>
              </a:rPr>
              <a:t>Jiaqi Qi (57762809)</a:t>
            </a:r>
            <a:endParaRPr/>
          </a:p>
        </p:txBody>
      </p:sp>
      <p:pic>
        <p:nvPicPr>
          <p:cNvPr id="167" name="Google Shape;167;p26"/>
          <p:cNvPicPr preferRelativeResize="0"/>
          <p:nvPr/>
        </p:nvPicPr>
        <p:blipFill>
          <a:blip r:embed="rId3">
            <a:alphaModFix/>
          </a:blip>
          <a:stretch>
            <a:fillRect/>
          </a:stretch>
        </p:blipFill>
        <p:spPr>
          <a:xfrm>
            <a:off x="58189" y="708350"/>
            <a:ext cx="5409947" cy="37223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chemeClr val="dk2"/>
                </a:solidFill>
                <a:latin typeface="Arial"/>
                <a:ea typeface="Arial"/>
                <a:cs typeface="Arial"/>
                <a:sym typeface="Arial"/>
              </a:rPr>
              <a:t>6. Reference</a:t>
            </a:r>
            <a:endParaRPr/>
          </a:p>
        </p:txBody>
      </p:sp>
      <p:sp>
        <p:nvSpPr>
          <p:cNvPr id="257" name="Google Shape;257;p35"/>
          <p:cNvSpPr txBox="1">
            <a:spLocks noGrp="1"/>
          </p:cNvSpPr>
          <p:nvPr>
            <p:ph type="body" idx="1"/>
          </p:nvPr>
        </p:nvSpPr>
        <p:spPr>
          <a:xfrm>
            <a:off x="789350" y="1112200"/>
            <a:ext cx="7699200" cy="324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a:highlight>
                  <a:srgbClr val="FFFFFF"/>
                </a:highlight>
                <a:latin typeface="Arial"/>
                <a:ea typeface="Arial"/>
                <a:cs typeface="Arial"/>
                <a:sym typeface="Arial"/>
              </a:rPr>
              <a:t>Data Source: www.kaggle.com. (n.d.). </a:t>
            </a:r>
            <a:r>
              <a:rPr lang="en" i="1">
                <a:highlight>
                  <a:srgbClr val="FFFFFF"/>
                </a:highlight>
                <a:latin typeface="Arial"/>
                <a:ea typeface="Arial"/>
                <a:cs typeface="Arial"/>
                <a:sym typeface="Arial"/>
              </a:rPr>
              <a:t>Credit Card Fraud</a:t>
            </a:r>
            <a:r>
              <a:rPr lang="en">
                <a:highlight>
                  <a:srgbClr val="FFFFFF"/>
                </a:highlight>
                <a:latin typeface="Arial"/>
                <a:ea typeface="Arial"/>
                <a:cs typeface="Arial"/>
                <a:sym typeface="Arial"/>
              </a:rPr>
              <a:t>. [online] Available at: https://www.kaggle.com/datasets/dhanushnarayananr/credit-card-fraud/data.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p:nvPr/>
        </p:nvSpPr>
        <p:spPr>
          <a:xfrm>
            <a:off x="2198450" y="1028350"/>
            <a:ext cx="6489600" cy="3310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Project Overview</a:t>
            </a:r>
          </a:p>
          <a:p>
            <a:pPr marL="457200" lvl="0" indent="-336550" algn="l" rtl="0">
              <a:lnSpc>
                <a:spcPct val="115000"/>
              </a:lnSpc>
              <a:spcBef>
                <a:spcPts val="0"/>
              </a:spcBef>
              <a:spcAft>
                <a:spcPts val="0"/>
              </a:spcAft>
              <a:buClr>
                <a:schemeClr val="dk2"/>
              </a:buClr>
              <a:buSzPts val="1700"/>
              <a:buAutoNum type="arabicPeriod"/>
            </a:pPr>
            <a:endParaRPr lang="en"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Data and Statistical Questions</a:t>
            </a:r>
          </a:p>
          <a:p>
            <a:pPr marL="457200" lvl="0" indent="-336550" algn="l" rtl="0">
              <a:lnSpc>
                <a:spcPct val="115000"/>
              </a:lnSpc>
              <a:spcBef>
                <a:spcPts val="0"/>
              </a:spcBef>
              <a:spcAft>
                <a:spcPts val="0"/>
              </a:spcAft>
              <a:buClr>
                <a:schemeClr val="dk2"/>
              </a:buClr>
              <a:buSzPts val="1700"/>
              <a:buAutoNum type="arabicPeriod"/>
            </a:pPr>
            <a:endParaRPr lang="en"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Exploratory Data Analysis</a:t>
            </a:r>
          </a:p>
          <a:p>
            <a:pPr marL="457200" lvl="0" indent="-336550" algn="l" rtl="0">
              <a:lnSpc>
                <a:spcPct val="115000"/>
              </a:lnSpc>
              <a:spcBef>
                <a:spcPts val="0"/>
              </a:spcBef>
              <a:spcAft>
                <a:spcPts val="0"/>
              </a:spcAft>
              <a:buClr>
                <a:schemeClr val="dk2"/>
              </a:buClr>
              <a:buSzPts val="1700"/>
              <a:buAutoNum type="arabicPeriod"/>
            </a:pPr>
            <a:endParaRPr lang="en"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US" sz="1700" b="1" dirty="0">
                <a:solidFill>
                  <a:schemeClr val="dk2"/>
                </a:solidFill>
              </a:rPr>
              <a:t>Methodology</a:t>
            </a:r>
          </a:p>
          <a:p>
            <a:pPr marL="457200" lvl="0" indent="-336550" algn="l" rtl="0">
              <a:lnSpc>
                <a:spcPct val="115000"/>
              </a:lnSpc>
              <a:spcBef>
                <a:spcPts val="0"/>
              </a:spcBef>
              <a:spcAft>
                <a:spcPts val="0"/>
              </a:spcAft>
              <a:buClr>
                <a:schemeClr val="dk2"/>
              </a:buClr>
              <a:buSzPts val="1700"/>
              <a:buAutoNum type="arabicPeriod"/>
            </a:pPr>
            <a:endParaRPr lang="en"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Insights and Recommendations</a:t>
            </a:r>
          </a:p>
          <a:p>
            <a:pPr marL="457200" lvl="0" indent="-336550" algn="l" rtl="0">
              <a:lnSpc>
                <a:spcPct val="115000"/>
              </a:lnSpc>
              <a:spcBef>
                <a:spcPts val="0"/>
              </a:spcBef>
              <a:spcAft>
                <a:spcPts val="0"/>
              </a:spcAft>
              <a:buClr>
                <a:schemeClr val="dk2"/>
              </a:buClr>
              <a:buSzPts val="1700"/>
              <a:buAutoNum type="arabicPeriod"/>
            </a:pPr>
            <a:endParaRPr lang="en"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Reference</a:t>
            </a:r>
            <a:endParaRPr sz="1200" dirty="0">
              <a:solidFill>
                <a:schemeClr val="dk2"/>
              </a:solidFill>
              <a:latin typeface="Inter"/>
              <a:ea typeface="Inter"/>
              <a:cs typeface="Inter"/>
              <a:sym typeface="Inter"/>
            </a:endParaRPr>
          </a:p>
        </p:txBody>
      </p:sp>
      <p:sp>
        <p:nvSpPr>
          <p:cNvPr id="173" name="Google Shape;173;p27"/>
          <p:cNvSpPr txBox="1"/>
          <p:nvPr/>
        </p:nvSpPr>
        <p:spPr>
          <a:xfrm>
            <a:off x="1906975" y="317650"/>
            <a:ext cx="3902700" cy="7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500" b="1">
                <a:solidFill>
                  <a:schemeClr val="dk2"/>
                </a:solidFill>
              </a:rPr>
              <a:t>Agenda</a:t>
            </a:r>
            <a:endParaRPr>
              <a:solidFill>
                <a:schemeClr val="dk2"/>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p:nvPr/>
        </p:nvSpPr>
        <p:spPr>
          <a:xfrm>
            <a:off x="1737000" y="2712988"/>
            <a:ext cx="78381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700" b="1" dirty="0">
                <a:solidFill>
                  <a:schemeClr val="dk2"/>
                </a:solidFill>
              </a:rPr>
              <a:t>How can machine learning detect fraudulent transactions in real-time?</a:t>
            </a:r>
            <a:endParaRPr sz="1700" b="1" dirty="0">
              <a:solidFill>
                <a:schemeClr val="dk2"/>
              </a:solidFill>
            </a:endParaRPr>
          </a:p>
        </p:txBody>
      </p:sp>
      <p:sp>
        <p:nvSpPr>
          <p:cNvPr id="179" name="Google Shape;179;p28"/>
          <p:cNvSpPr txBox="1"/>
          <p:nvPr/>
        </p:nvSpPr>
        <p:spPr>
          <a:xfrm>
            <a:off x="1152925" y="1130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001D35"/>
                </a:solidFill>
                <a:highlight>
                  <a:srgbClr val="FFFFFF"/>
                </a:highlight>
              </a:rPr>
              <a:t>Context: In 2022</a:t>
            </a:r>
            <a:endParaRPr sz="2000" b="1"/>
          </a:p>
        </p:txBody>
      </p:sp>
      <p:sp>
        <p:nvSpPr>
          <p:cNvPr id="180" name="Google Shape;180;p28"/>
          <p:cNvSpPr txBox="1"/>
          <p:nvPr/>
        </p:nvSpPr>
        <p:spPr>
          <a:xfrm>
            <a:off x="3232325" y="64400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1D35"/>
                </a:solidFill>
                <a:highlight>
                  <a:srgbClr val="FFFFFF"/>
                </a:highlight>
              </a:rPr>
              <a:t>Credit card fraud reports </a:t>
            </a:r>
            <a:endParaRPr/>
          </a:p>
        </p:txBody>
      </p:sp>
      <p:sp>
        <p:nvSpPr>
          <p:cNvPr id="181" name="Google Shape;181;p28"/>
          <p:cNvSpPr txBox="1"/>
          <p:nvPr/>
        </p:nvSpPr>
        <p:spPr>
          <a:xfrm>
            <a:off x="1095175" y="643988"/>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01D35"/>
                </a:solidFill>
                <a:highlight>
                  <a:srgbClr val="FFFFFF"/>
                </a:highlight>
              </a:rPr>
              <a:t>448,459</a:t>
            </a:r>
            <a:endParaRPr/>
          </a:p>
        </p:txBody>
      </p:sp>
      <p:sp>
        <p:nvSpPr>
          <p:cNvPr id="182" name="Google Shape;182;p28"/>
          <p:cNvSpPr txBox="1"/>
          <p:nvPr/>
        </p:nvSpPr>
        <p:spPr>
          <a:xfrm>
            <a:off x="1152925" y="171822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01D35"/>
                </a:solidFill>
                <a:highlight>
                  <a:schemeClr val="lt2"/>
                </a:highlight>
              </a:rPr>
              <a:t>$530 million</a:t>
            </a:r>
            <a:endParaRPr/>
          </a:p>
        </p:txBody>
      </p:sp>
      <p:sp>
        <p:nvSpPr>
          <p:cNvPr id="183" name="Google Shape;183;p28"/>
          <p:cNvSpPr txBox="1"/>
          <p:nvPr/>
        </p:nvSpPr>
        <p:spPr>
          <a:xfrm>
            <a:off x="1095175" y="116952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01D35"/>
                </a:solidFill>
                <a:highlight>
                  <a:schemeClr val="lt2"/>
                </a:highlight>
              </a:rPr>
              <a:t>24%</a:t>
            </a:r>
            <a:endParaRPr/>
          </a:p>
        </p:txBody>
      </p:sp>
      <p:sp>
        <p:nvSpPr>
          <p:cNvPr id="184" name="Google Shape;184;p28"/>
          <p:cNvSpPr txBox="1"/>
          <p:nvPr/>
        </p:nvSpPr>
        <p:spPr>
          <a:xfrm>
            <a:off x="3232325" y="1184975"/>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1D35"/>
                </a:solidFill>
                <a:highlight>
                  <a:srgbClr val="FFFFFF"/>
                </a:highlight>
              </a:rPr>
              <a:t>Canadians reported credit card fraud </a:t>
            </a:r>
            <a:endParaRPr/>
          </a:p>
        </p:txBody>
      </p:sp>
      <p:sp>
        <p:nvSpPr>
          <p:cNvPr id="185" name="Google Shape;185;p28"/>
          <p:cNvSpPr txBox="1"/>
          <p:nvPr/>
        </p:nvSpPr>
        <p:spPr>
          <a:xfrm>
            <a:off x="3232325" y="1722600"/>
            <a:ext cx="5327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1D35"/>
                </a:solidFill>
                <a:highlight>
                  <a:srgbClr val="FFFFFF"/>
                </a:highlight>
              </a:rPr>
              <a:t>Fraud and cybercrime losses reported by the Canadian Anti-Fraud Centre</a:t>
            </a:r>
            <a:endParaRPr/>
          </a:p>
        </p:txBody>
      </p:sp>
      <p:cxnSp>
        <p:nvCxnSpPr>
          <p:cNvPr id="186" name="Google Shape;186;p28"/>
          <p:cNvCxnSpPr/>
          <p:nvPr/>
        </p:nvCxnSpPr>
        <p:spPr>
          <a:xfrm rot="10800000" flipH="1">
            <a:off x="1889800" y="2511900"/>
            <a:ext cx="6964800" cy="25800"/>
          </a:xfrm>
          <a:prstGeom prst="straightConnector1">
            <a:avLst/>
          </a:prstGeom>
          <a:noFill/>
          <a:ln w="9525" cap="flat" cmpd="sng">
            <a:solidFill>
              <a:schemeClr val="dk2"/>
            </a:solidFill>
            <a:prstDash val="dash"/>
            <a:round/>
            <a:headEnd type="none" w="med" len="med"/>
            <a:tailEnd type="none" w="med" len="med"/>
          </a:ln>
        </p:spPr>
      </p:cxnSp>
      <p:sp>
        <p:nvSpPr>
          <p:cNvPr id="187" name="Google Shape;187;p28"/>
          <p:cNvSpPr/>
          <p:nvPr/>
        </p:nvSpPr>
        <p:spPr>
          <a:xfrm>
            <a:off x="2131225" y="3556075"/>
            <a:ext cx="1500600" cy="59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Clr>
                <a:schemeClr val="dk2"/>
              </a:buClr>
              <a:buSzPts val="1100"/>
              <a:buFont typeface="Arial"/>
              <a:buNone/>
            </a:pPr>
            <a:r>
              <a:rPr lang="en" sz="1100" b="1">
                <a:solidFill>
                  <a:schemeClr val="dk2"/>
                </a:solidFill>
              </a:rPr>
              <a:t>Transaction features</a:t>
            </a:r>
            <a:endParaRPr sz="1500" b="1">
              <a:latin typeface="Inter"/>
              <a:ea typeface="Inter"/>
              <a:cs typeface="Inter"/>
              <a:sym typeface="Inter"/>
            </a:endParaRPr>
          </a:p>
        </p:txBody>
      </p:sp>
      <p:sp>
        <p:nvSpPr>
          <p:cNvPr id="188" name="Google Shape;188;p28"/>
          <p:cNvSpPr/>
          <p:nvPr/>
        </p:nvSpPr>
        <p:spPr>
          <a:xfrm>
            <a:off x="4625025" y="3571525"/>
            <a:ext cx="1500600" cy="59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100" b="1">
                <a:solidFill>
                  <a:schemeClr val="dk2"/>
                </a:solidFill>
              </a:rPr>
              <a:t>ML Model &amp; Training</a:t>
            </a:r>
            <a:endParaRPr sz="1100" b="1">
              <a:solidFill>
                <a:schemeClr val="dk2"/>
              </a:solidFill>
            </a:endParaRPr>
          </a:p>
        </p:txBody>
      </p:sp>
      <p:sp>
        <p:nvSpPr>
          <p:cNvPr id="189" name="Google Shape;189;p28"/>
          <p:cNvSpPr/>
          <p:nvPr/>
        </p:nvSpPr>
        <p:spPr>
          <a:xfrm>
            <a:off x="7125400" y="3571525"/>
            <a:ext cx="1500600" cy="59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1100" b="1">
                <a:solidFill>
                  <a:schemeClr val="dk2"/>
                </a:solidFill>
              </a:rPr>
              <a:t>Fraudulent transactions</a:t>
            </a:r>
            <a:endParaRPr sz="1100" b="1">
              <a:solidFill>
                <a:schemeClr val="dk2"/>
              </a:solidFill>
            </a:endParaRPr>
          </a:p>
        </p:txBody>
      </p:sp>
      <p:sp>
        <p:nvSpPr>
          <p:cNvPr id="190" name="Google Shape;190;p28"/>
          <p:cNvSpPr/>
          <p:nvPr/>
        </p:nvSpPr>
        <p:spPr>
          <a:xfrm>
            <a:off x="6284873" y="3753950"/>
            <a:ext cx="683400" cy="218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91" name="Google Shape;191;p28"/>
          <p:cNvSpPr/>
          <p:nvPr/>
        </p:nvSpPr>
        <p:spPr>
          <a:xfrm>
            <a:off x="3825100" y="3573600"/>
            <a:ext cx="579000" cy="5130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p:nvPr/>
        </p:nvSpPr>
        <p:spPr>
          <a:xfrm>
            <a:off x="1968150" y="157900"/>
            <a:ext cx="4680900" cy="45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b="1">
                <a:solidFill>
                  <a:schemeClr val="dk2"/>
                </a:solidFill>
              </a:rPr>
              <a:t>2. Data and Statistical Questions</a:t>
            </a:r>
            <a:endParaRPr sz="1200">
              <a:solidFill>
                <a:schemeClr val="dk2"/>
              </a:solidFill>
              <a:latin typeface="Inter"/>
              <a:ea typeface="Inter"/>
              <a:cs typeface="Inter"/>
              <a:sym typeface="Inter"/>
            </a:endParaRPr>
          </a:p>
        </p:txBody>
      </p:sp>
      <p:pic>
        <p:nvPicPr>
          <p:cNvPr id="197" name="Google Shape;197;p29"/>
          <p:cNvPicPr preferRelativeResize="0"/>
          <p:nvPr/>
        </p:nvPicPr>
        <p:blipFill>
          <a:blip r:embed="rId3">
            <a:alphaModFix/>
          </a:blip>
          <a:stretch>
            <a:fillRect/>
          </a:stretch>
        </p:blipFill>
        <p:spPr>
          <a:xfrm>
            <a:off x="2082538" y="957213"/>
            <a:ext cx="6433425" cy="2137350"/>
          </a:xfrm>
          <a:prstGeom prst="rect">
            <a:avLst/>
          </a:prstGeom>
          <a:noFill/>
          <a:ln>
            <a:noFill/>
          </a:ln>
        </p:spPr>
      </p:pic>
      <p:sp>
        <p:nvSpPr>
          <p:cNvPr id="198" name="Google Shape;198;p29"/>
          <p:cNvSpPr txBox="1"/>
          <p:nvPr/>
        </p:nvSpPr>
        <p:spPr>
          <a:xfrm>
            <a:off x="1968163" y="609100"/>
            <a:ext cx="6547800" cy="45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000">
                <a:solidFill>
                  <a:schemeClr val="dk2"/>
                </a:solidFill>
              </a:rPr>
              <a:t>The dataset is from Kaggle, with 1,000,000 simulated rows and 8 columns for features and label:</a:t>
            </a:r>
            <a:endParaRPr sz="1200">
              <a:solidFill>
                <a:schemeClr val="dk2"/>
              </a:solidFill>
              <a:latin typeface="Inter"/>
              <a:ea typeface="Inter"/>
              <a:cs typeface="Inter"/>
              <a:sym typeface="Inter"/>
            </a:endParaRPr>
          </a:p>
        </p:txBody>
      </p:sp>
      <p:graphicFrame>
        <p:nvGraphicFramePr>
          <p:cNvPr id="2" name="Diagram 1">
            <a:extLst>
              <a:ext uri="{FF2B5EF4-FFF2-40B4-BE49-F238E27FC236}">
                <a16:creationId xmlns:a16="http://schemas.microsoft.com/office/drawing/2014/main" id="{4394ACAE-F53E-F526-2504-6AFA21164956}"/>
              </a:ext>
            </a:extLst>
          </p:cNvPr>
          <p:cNvGraphicFramePr/>
          <p:nvPr>
            <p:extLst>
              <p:ext uri="{D42A27DB-BD31-4B8C-83A1-F6EECF244321}">
                <p14:modId xmlns:p14="http://schemas.microsoft.com/office/powerpoint/2010/main" val="1869975106"/>
              </p:ext>
            </p:extLst>
          </p:nvPr>
        </p:nvGraphicFramePr>
        <p:xfrm>
          <a:off x="1968150" y="3271100"/>
          <a:ext cx="6942900" cy="179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349675" y="178575"/>
            <a:ext cx="7699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chemeClr val="dk2"/>
                </a:solidFill>
                <a:latin typeface="Arial"/>
                <a:ea typeface="Arial"/>
                <a:cs typeface="Arial"/>
                <a:sym typeface="Arial"/>
              </a:rPr>
              <a:t>3. Exploratory Data Analysis</a:t>
            </a:r>
            <a:endParaRPr/>
          </a:p>
        </p:txBody>
      </p:sp>
      <p:sp>
        <p:nvSpPr>
          <p:cNvPr id="205" name="Google Shape;205;p30"/>
          <p:cNvSpPr txBox="1">
            <a:spLocks noGrp="1"/>
          </p:cNvSpPr>
          <p:nvPr>
            <p:ph type="body" idx="1"/>
          </p:nvPr>
        </p:nvSpPr>
        <p:spPr>
          <a:xfrm>
            <a:off x="349675" y="593700"/>
            <a:ext cx="3279600" cy="4325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b="1" u="sng" dirty="0">
                <a:highlight>
                  <a:srgbClr val="FFFFFF"/>
                </a:highlight>
                <a:latin typeface="Arial"/>
                <a:ea typeface="Arial"/>
                <a:cs typeface="Arial"/>
                <a:sym typeface="Arial"/>
              </a:rPr>
              <a:t>.head() and .info() shows:</a:t>
            </a:r>
            <a:endParaRPr sz="900" b="1" u="sng" dirty="0">
              <a:highlight>
                <a:srgbClr val="FFFFFF"/>
              </a:highlight>
              <a:latin typeface="Arial"/>
              <a:ea typeface="Arial"/>
              <a:cs typeface="Arial"/>
              <a:sym typeface="Arial"/>
            </a:endParaRPr>
          </a:p>
          <a:p>
            <a:pPr marL="457200" lvl="0" indent="-285750" algn="l" rtl="0">
              <a:lnSpc>
                <a:spcPct val="100000"/>
              </a:lnSpc>
              <a:spcBef>
                <a:spcPts val="0"/>
              </a:spcBef>
              <a:spcAft>
                <a:spcPts val="0"/>
              </a:spcAft>
              <a:buSzPts val="900"/>
              <a:buFont typeface="Arial"/>
              <a:buChar char="●"/>
            </a:pPr>
            <a:r>
              <a:rPr lang="en" sz="900" dirty="0">
                <a:highlight>
                  <a:srgbClr val="FFFFFF"/>
                </a:highlight>
                <a:latin typeface="Arial"/>
                <a:ea typeface="Arial"/>
                <a:cs typeface="Arial"/>
                <a:sym typeface="Arial"/>
              </a:rPr>
              <a:t>The dataset is very clean</a:t>
            </a:r>
            <a:endParaRPr sz="900" dirty="0">
              <a:highlight>
                <a:srgbClr val="FFFFFF"/>
              </a:highlight>
              <a:latin typeface="Arial"/>
              <a:ea typeface="Arial"/>
              <a:cs typeface="Arial"/>
              <a:sym typeface="Arial"/>
            </a:endParaRPr>
          </a:p>
          <a:p>
            <a:pPr marL="457200" lvl="0" indent="-285750" algn="l" rtl="0">
              <a:lnSpc>
                <a:spcPct val="100000"/>
              </a:lnSpc>
              <a:spcBef>
                <a:spcPts val="0"/>
              </a:spcBef>
              <a:spcAft>
                <a:spcPts val="0"/>
              </a:spcAft>
              <a:buSzPts val="900"/>
              <a:buFont typeface="Arial"/>
              <a:buChar char="●"/>
            </a:pPr>
            <a:r>
              <a:rPr lang="en" sz="900" dirty="0">
                <a:highlight>
                  <a:srgbClr val="FFFFFF"/>
                </a:highlight>
                <a:latin typeface="Arial"/>
                <a:ea typeface="Arial"/>
                <a:cs typeface="Arial"/>
                <a:sym typeface="Arial"/>
              </a:rPr>
              <a:t>All dataset features are numerical</a:t>
            </a:r>
            <a:endParaRPr sz="900" dirty="0">
              <a:highlight>
                <a:srgbClr val="FFFFFF"/>
              </a:highlight>
              <a:latin typeface="Arial"/>
              <a:ea typeface="Arial"/>
              <a:cs typeface="Arial"/>
              <a:sym typeface="Arial"/>
            </a:endParaRPr>
          </a:p>
          <a:p>
            <a:pPr marL="457200" lvl="0" indent="-285750" algn="l" rtl="0">
              <a:lnSpc>
                <a:spcPct val="100000"/>
              </a:lnSpc>
              <a:spcBef>
                <a:spcPts val="0"/>
              </a:spcBef>
              <a:spcAft>
                <a:spcPts val="0"/>
              </a:spcAft>
              <a:buSzPts val="900"/>
              <a:buFont typeface="Arial"/>
              <a:buChar char="●"/>
            </a:pPr>
            <a:r>
              <a:rPr lang="en" sz="900" dirty="0">
                <a:highlight>
                  <a:srgbClr val="FFFFFF"/>
                </a:highlight>
                <a:latin typeface="Arial"/>
                <a:ea typeface="Arial"/>
                <a:cs typeface="Arial"/>
                <a:sym typeface="Arial"/>
              </a:rPr>
              <a:t>There are no null values to be handled</a:t>
            </a:r>
            <a:endParaRPr sz="900" u="sng" dirty="0">
              <a:latin typeface="Arial"/>
              <a:ea typeface="Arial"/>
              <a:cs typeface="Arial"/>
              <a:sym typeface="Arial"/>
            </a:endParaRPr>
          </a:p>
          <a:p>
            <a:pPr marL="0" lvl="0" indent="0" algn="l" rtl="0">
              <a:lnSpc>
                <a:spcPct val="115000"/>
              </a:lnSpc>
              <a:spcBef>
                <a:spcPts val="0"/>
              </a:spcBef>
              <a:spcAft>
                <a:spcPts val="0"/>
              </a:spcAft>
              <a:buNone/>
            </a:pPr>
            <a:endParaRPr sz="900" u="sng" dirty="0">
              <a:latin typeface="Arial"/>
              <a:ea typeface="Arial"/>
              <a:cs typeface="Arial"/>
              <a:sym typeface="Arial"/>
            </a:endParaRPr>
          </a:p>
          <a:p>
            <a:pPr marL="0" lvl="0" indent="0" algn="l" rtl="0">
              <a:lnSpc>
                <a:spcPct val="115000"/>
              </a:lnSpc>
              <a:spcBef>
                <a:spcPts val="0"/>
              </a:spcBef>
              <a:spcAft>
                <a:spcPts val="0"/>
              </a:spcAft>
              <a:buNone/>
            </a:pPr>
            <a:r>
              <a:rPr lang="en" sz="900" b="1" u="sng" dirty="0">
                <a:latin typeface="Arial"/>
                <a:ea typeface="Arial"/>
                <a:cs typeface="Arial"/>
                <a:sym typeface="Arial"/>
              </a:rPr>
              <a:t>Measuring Class Imbalance</a:t>
            </a:r>
            <a:endParaRPr sz="900" b="1" u="sng" dirty="0">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b="1" dirty="0">
                <a:latin typeface="Arial"/>
                <a:ea typeface="Arial"/>
                <a:cs typeface="Arial"/>
                <a:sym typeface="Arial"/>
              </a:rPr>
              <a:t>91.3% non-fraudulent (Class 0) Only 8.7% fraudulent (Class 1)</a:t>
            </a:r>
            <a:r>
              <a:rPr lang="en" sz="900" dirty="0">
                <a:latin typeface="Calibri"/>
                <a:ea typeface="Calibri"/>
                <a:cs typeface="Calibri"/>
                <a:sym typeface="Calibri"/>
              </a:rPr>
              <a:t> </a:t>
            </a:r>
            <a:endParaRPr sz="900" dirty="0">
              <a:latin typeface="Calibri"/>
              <a:ea typeface="Calibri"/>
              <a:cs typeface="Calibri"/>
              <a:sym typeface="Calibri"/>
            </a:endParaRPr>
          </a:p>
          <a:p>
            <a:pPr marL="457200" lvl="0" indent="-285750" algn="l" rtl="0">
              <a:lnSpc>
                <a:spcPct val="115000"/>
              </a:lnSpc>
              <a:spcBef>
                <a:spcPts val="0"/>
              </a:spcBef>
              <a:spcAft>
                <a:spcPts val="0"/>
              </a:spcAft>
              <a:buSzPts val="900"/>
              <a:buFont typeface="Arial"/>
              <a:buChar char="●"/>
            </a:pPr>
            <a:r>
              <a:rPr lang="en" sz="900" dirty="0">
                <a:latin typeface="Arial"/>
                <a:ea typeface="Arial"/>
                <a:cs typeface="Arial"/>
                <a:sym typeface="Arial"/>
              </a:rPr>
              <a:t>The 'fraud' feature is highly imbalanced</a:t>
            </a:r>
            <a:endParaRPr sz="900" dirty="0">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latin typeface="Arial"/>
                <a:ea typeface="Arial"/>
                <a:cs typeface="Arial"/>
                <a:sym typeface="Arial"/>
              </a:rPr>
              <a:t>N</a:t>
            </a:r>
            <a:r>
              <a:rPr lang="en" sz="900" dirty="0">
                <a:highlight>
                  <a:srgbClr val="FFFFFF"/>
                </a:highlight>
                <a:latin typeface="Arial"/>
                <a:ea typeface="Arial"/>
                <a:cs typeface="Arial"/>
                <a:sym typeface="Arial"/>
              </a:rPr>
              <a:t>eed to implement </a:t>
            </a:r>
            <a:r>
              <a:rPr lang="en" sz="900" b="1" dirty="0">
                <a:highlight>
                  <a:srgbClr val="FFFFFF"/>
                </a:highlight>
                <a:latin typeface="Arial"/>
                <a:ea typeface="Arial"/>
                <a:cs typeface="Arial"/>
                <a:sym typeface="Arial"/>
              </a:rPr>
              <a:t>sampling methods</a:t>
            </a:r>
            <a:r>
              <a:rPr lang="en" sz="900" dirty="0">
                <a:highlight>
                  <a:srgbClr val="FFFFFF"/>
                </a:highlight>
                <a:latin typeface="Arial"/>
                <a:ea typeface="Arial"/>
                <a:cs typeface="Arial"/>
                <a:sym typeface="Arial"/>
              </a:rPr>
              <a:t> </a:t>
            </a:r>
            <a:endParaRPr sz="9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9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900" b="1" u="sng" dirty="0">
                <a:latin typeface="Arial"/>
                <a:ea typeface="Arial"/>
                <a:cs typeface="Arial"/>
                <a:sym typeface="Arial"/>
              </a:rPr>
              <a:t>Distribution of Non-boolean Features</a:t>
            </a:r>
            <a:endParaRPr sz="900" b="1" u="sng" dirty="0">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highlight>
                  <a:srgbClr val="FFFFFF"/>
                </a:highlight>
                <a:latin typeface="Arial"/>
                <a:ea typeface="Arial"/>
                <a:cs typeface="Arial"/>
                <a:sym typeface="Arial"/>
              </a:rPr>
              <a:t>Most transactions occur near the account holder's home</a:t>
            </a:r>
            <a:endParaRPr sz="900" dirty="0">
              <a:highlight>
                <a:srgbClr val="FFFFFF"/>
              </a:highlight>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highlight>
                  <a:srgbClr val="FFFFFF"/>
                </a:highlight>
                <a:latin typeface="Arial"/>
                <a:ea typeface="Arial"/>
                <a:cs typeface="Arial"/>
                <a:sym typeface="Arial"/>
              </a:rPr>
              <a:t>Transactions are in proximity to each other</a:t>
            </a:r>
            <a:endParaRPr sz="900" dirty="0">
              <a:highlight>
                <a:srgbClr val="FFFFFF"/>
              </a:highlight>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highlight>
                  <a:srgbClr val="FFFFFF"/>
                </a:highlight>
                <a:latin typeface="Arial"/>
                <a:ea typeface="Arial"/>
                <a:cs typeface="Arial"/>
                <a:sym typeface="Arial"/>
              </a:rPr>
              <a:t>Majority of transactions are small</a:t>
            </a:r>
            <a:endParaRPr sz="900" dirty="0">
              <a:highlight>
                <a:srgbClr val="FFFFFF"/>
              </a:highlight>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highlight>
                  <a:srgbClr val="FFFFFF"/>
                </a:highlight>
                <a:latin typeface="Arial"/>
                <a:ea typeface="Arial"/>
                <a:cs typeface="Arial"/>
                <a:sym typeface="Arial"/>
              </a:rPr>
              <a:t>Need to apply the </a:t>
            </a:r>
            <a:r>
              <a:rPr lang="en" sz="900" b="1" dirty="0">
                <a:highlight>
                  <a:srgbClr val="FFFFFF"/>
                </a:highlight>
                <a:latin typeface="Arial"/>
                <a:ea typeface="Arial"/>
                <a:cs typeface="Arial"/>
                <a:sym typeface="Arial"/>
              </a:rPr>
              <a:t>standard scaler</a:t>
            </a:r>
            <a:r>
              <a:rPr lang="en" sz="900" dirty="0">
                <a:highlight>
                  <a:srgbClr val="FFFFFF"/>
                </a:highlight>
                <a:latin typeface="Arial"/>
                <a:ea typeface="Arial"/>
                <a:cs typeface="Arial"/>
                <a:sym typeface="Arial"/>
              </a:rPr>
              <a:t> </a:t>
            </a:r>
            <a:endParaRPr sz="9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900" dirty="0">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900" b="1" u="sng" dirty="0">
                <a:latin typeface="Arial"/>
                <a:ea typeface="Arial"/>
                <a:cs typeface="Arial"/>
                <a:sym typeface="Arial"/>
              </a:rPr>
              <a:t>Correlation Between Features</a:t>
            </a:r>
            <a:endParaRPr sz="900" b="1" u="sng" dirty="0">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dirty="0">
                <a:highlight>
                  <a:srgbClr val="FFFFFF"/>
                </a:highlight>
                <a:latin typeface="Arial"/>
                <a:ea typeface="Arial"/>
                <a:cs typeface="Arial"/>
                <a:sym typeface="Arial"/>
              </a:rPr>
              <a:t>Clear diagonal line without grouping, </a:t>
            </a:r>
            <a:r>
              <a:rPr lang="en" sz="900" dirty="0">
                <a:latin typeface="Arial"/>
                <a:ea typeface="Arial"/>
                <a:cs typeface="Arial"/>
                <a:sym typeface="Arial"/>
              </a:rPr>
              <a:t>the features don't strongly correlate with each other</a:t>
            </a:r>
            <a:endParaRPr sz="900" dirty="0">
              <a:latin typeface="Arial"/>
              <a:ea typeface="Arial"/>
              <a:cs typeface="Arial"/>
              <a:sym typeface="Arial"/>
            </a:endParaRPr>
          </a:p>
          <a:p>
            <a:pPr marL="457200" lvl="0" indent="-285750" algn="l" rtl="0">
              <a:lnSpc>
                <a:spcPct val="115000"/>
              </a:lnSpc>
              <a:spcBef>
                <a:spcPts val="0"/>
              </a:spcBef>
              <a:spcAft>
                <a:spcPts val="0"/>
              </a:spcAft>
              <a:buSzPts val="900"/>
              <a:buFont typeface="Arial"/>
              <a:buChar char="●"/>
            </a:pPr>
            <a:r>
              <a:rPr lang="en" sz="900" b="1" dirty="0">
                <a:latin typeface="Arial"/>
                <a:ea typeface="Arial"/>
                <a:cs typeface="Arial"/>
                <a:sym typeface="Arial"/>
              </a:rPr>
              <a:t>ratio_to_median_purchase_price</a:t>
            </a:r>
            <a:r>
              <a:rPr lang="en" sz="900" dirty="0">
                <a:latin typeface="Arial"/>
                <a:ea typeface="Arial"/>
                <a:cs typeface="Arial"/>
                <a:sym typeface="Arial"/>
              </a:rPr>
              <a:t> has a higher correlation with fraudulent transactions, highlighting its importance in fraud detection</a:t>
            </a:r>
            <a:endParaRPr sz="900" u="sng" dirty="0">
              <a:latin typeface="Arial"/>
              <a:ea typeface="Arial"/>
              <a:cs typeface="Arial"/>
              <a:sym typeface="Arial"/>
            </a:endParaRPr>
          </a:p>
        </p:txBody>
      </p:sp>
      <p:pic>
        <p:nvPicPr>
          <p:cNvPr id="206" name="Google Shape;206;p30"/>
          <p:cNvPicPr preferRelativeResize="0"/>
          <p:nvPr/>
        </p:nvPicPr>
        <p:blipFill>
          <a:blip r:embed="rId3">
            <a:alphaModFix/>
          </a:blip>
          <a:stretch>
            <a:fillRect/>
          </a:stretch>
        </p:blipFill>
        <p:spPr>
          <a:xfrm>
            <a:off x="4404875" y="178575"/>
            <a:ext cx="2458500" cy="1819774"/>
          </a:xfrm>
          <a:prstGeom prst="rect">
            <a:avLst/>
          </a:prstGeom>
          <a:noFill/>
          <a:ln>
            <a:noFill/>
          </a:ln>
        </p:spPr>
      </p:pic>
      <p:pic>
        <p:nvPicPr>
          <p:cNvPr id="207" name="Google Shape;207;p30"/>
          <p:cNvPicPr preferRelativeResize="0"/>
          <p:nvPr/>
        </p:nvPicPr>
        <p:blipFill>
          <a:blip r:embed="rId4">
            <a:alphaModFix/>
          </a:blip>
          <a:stretch>
            <a:fillRect/>
          </a:stretch>
        </p:blipFill>
        <p:spPr>
          <a:xfrm>
            <a:off x="7176163" y="303425"/>
            <a:ext cx="1742300" cy="1279300"/>
          </a:xfrm>
          <a:prstGeom prst="rect">
            <a:avLst/>
          </a:prstGeom>
          <a:noFill/>
          <a:ln>
            <a:noFill/>
          </a:ln>
        </p:spPr>
      </p:pic>
      <p:pic>
        <p:nvPicPr>
          <p:cNvPr id="208" name="Google Shape;208;p30"/>
          <p:cNvPicPr preferRelativeResize="0"/>
          <p:nvPr/>
        </p:nvPicPr>
        <p:blipFill>
          <a:blip r:embed="rId5">
            <a:alphaModFix/>
          </a:blip>
          <a:stretch>
            <a:fillRect/>
          </a:stretch>
        </p:blipFill>
        <p:spPr>
          <a:xfrm>
            <a:off x="7176175" y="1667413"/>
            <a:ext cx="1742275" cy="1269356"/>
          </a:xfrm>
          <a:prstGeom prst="rect">
            <a:avLst/>
          </a:prstGeom>
          <a:noFill/>
          <a:ln>
            <a:noFill/>
          </a:ln>
        </p:spPr>
      </p:pic>
      <p:pic>
        <p:nvPicPr>
          <p:cNvPr id="209" name="Google Shape;209;p30"/>
          <p:cNvPicPr preferRelativeResize="0"/>
          <p:nvPr/>
        </p:nvPicPr>
        <p:blipFill>
          <a:blip r:embed="rId6">
            <a:alphaModFix/>
          </a:blip>
          <a:stretch>
            <a:fillRect/>
          </a:stretch>
        </p:blipFill>
        <p:spPr>
          <a:xfrm>
            <a:off x="7176175" y="3021438"/>
            <a:ext cx="1742275" cy="1280539"/>
          </a:xfrm>
          <a:prstGeom prst="rect">
            <a:avLst/>
          </a:prstGeom>
          <a:noFill/>
          <a:ln>
            <a:noFill/>
          </a:ln>
        </p:spPr>
      </p:pic>
      <p:pic>
        <p:nvPicPr>
          <p:cNvPr id="210" name="Google Shape;210;p30"/>
          <p:cNvPicPr preferRelativeResize="0"/>
          <p:nvPr/>
        </p:nvPicPr>
        <p:blipFill>
          <a:blip r:embed="rId7">
            <a:alphaModFix/>
          </a:blip>
          <a:stretch>
            <a:fillRect/>
          </a:stretch>
        </p:blipFill>
        <p:spPr>
          <a:xfrm>
            <a:off x="3762987" y="1998425"/>
            <a:ext cx="3279475" cy="292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0" dirty="0">
                <a:solidFill>
                  <a:schemeClr val="dk2"/>
                </a:solidFill>
                <a:latin typeface="+mj-lt"/>
                <a:ea typeface="Calibri"/>
                <a:cs typeface="Calibri"/>
                <a:sym typeface="Calibri"/>
              </a:rPr>
              <a:t>Challenges &amp; Limitations</a:t>
            </a:r>
            <a:endParaRPr sz="2000" dirty="0">
              <a:latin typeface="+mj-lt"/>
            </a:endParaRPr>
          </a:p>
        </p:txBody>
      </p:sp>
      <p:graphicFrame>
        <p:nvGraphicFramePr>
          <p:cNvPr id="2" name="Diagram 1">
            <a:extLst>
              <a:ext uri="{FF2B5EF4-FFF2-40B4-BE49-F238E27FC236}">
                <a16:creationId xmlns:a16="http://schemas.microsoft.com/office/drawing/2014/main" id="{A6ABDD6F-F8B3-1762-23C2-23C2BB015E83}"/>
              </a:ext>
            </a:extLst>
          </p:cNvPr>
          <p:cNvGraphicFramePr/>
          <p:nvPr/>
        </p:nvGraphicFramePr>
        <p:xfrm>
          <a:off x="722375" y="1360725"/>
          <a:ext cx="7699200" cy="3243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2F0E22C-CEDA-9330-A15E-702239E54C69}"/>
              </a:ext>
            </a:extLst>
          </p:cNvPr>
          <p:cNvGraphicFramePr/>
          <p:nvPr>
            <p:extLst>
              <p:ext uri="{D42A27DB-BD31-4B8C-83A1-F6EECF244321}">
                <p14:modId xmlns:p14="http://schemas.microsoft.com/office/powerpoint/2010/main" val="1347050110"/>
              </p:ext>
            </p:extLst>
          </p:nvPr>
        </p:nvGraphicFramePr>
        <p:xfrm>
          <a:off x="166255" y="595087"/>
          <a:ext cx="8475240" cy="4322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07ADE9A-CCCC-8B81-3844-74B65531A0C7}"/>
              </a:ext>
            </a:extLst>
          </p:cNvPr>
          <p:cNvSpPr txBox="1"/>
          <p:nvPr/>
        </p:nvSpPr>
        <p:spPr>
          <a:xfrm>
            <a:off x="323527" y="225498"/>
            <a:ext cx="5807990" cy="369588"/>
          </a:xfrm>
          <a:prstGeom prst="rect">
            <a:avLst/>
          </a:prstGeom>
          <a:noFill/>
        </p:spPr>
        <p:txBody>
          <a:bodyPr wrap="square">
            <a:spAutoFit/>
          </a:bodyPr>
          <a:lstStyle/>
          <a:p>
            <a:pPr marL="120650" lvl="0" algn="l" rtl="0">
              <a:lnSpc>
                <a:spcPct val="115000"/>
              </a:lnSpc>
              <a:spcBef>
                <a:spcPts val="0"/>
              </a:spcBef>
              <a:spcAft>
                <a:spcPts val="0"/>
              </a:spcAft>
              <a:buClr>
                <a:schemeClr val="dk2"/>
              </a:buClr>
              <a:buSzPts val="1700"/>
            </a:pPr>
            <a:r>
              <a:rPr lang="en" sz="1700" b="1">
                <a:solidFill>
                  <a:schemeClr val="dk2"/>
                </a:solidFill>
              </a:rPr>
              <a:t>4. </a:t>
            </a:r>
            <a:r>
              <a:rPr lang="en-US" sz="1700" b="1">
                <a:solidFill>
                  <a:schemeClr val="dk2"/>
                </a:solidFill>
              </a:rPr>
              <a:t>Methodology</a:t>
            </a:r>
            <a:endParaRPr lang="en" sz="1700"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49675" y="178575"/>
            <a:ext cx="7699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chemeClr val="dk2"/>
                </a:solidFill>
                <a:latin typeface="Arial"/>
                <a:ea typeface="Arial"/>
                <a:cs typeface="Arial"/>
                <a:sym typeface="Arial"/>
              </a:rPr>
              <a:t>5. Insights and Recommendations</a:t>
            </a:r>
            <a:endParaRPr/>
          </a:p>
        </p:txBody>
      </p:sp>
      <p:sp>
        <p:nvSpPr>
          <p:cNvPr id="228" name="Google Shape;228;p33"/>
          <p:cNvSpPr txBox="1"/>
          <p:nvPr/>
        </p:nvSpPr>
        <p:spPr>
          <a:xfrm>
            <a:off x="788550" y="1278400"/>
            <a:ext cx="3783450" cy="3309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2"/>
              </a:buClr>
              <a:buSzPts val="1000"/>
              <a:buChar char="●"/>
            </a:pPr>
            <a:r>
              <a:rPr lang="en" sz="1300" b="1">
                <a:solidFill>
                  <a:schemeClr val="dk2"/>
                </a:solidFill>
                <a:highlight>
                  <a:srgbClr val="FFFFFF"/>
                </a:highlight>
                <a:latin typeface="+mj-lt"/>
              </a:rPr>
              <a:t>Model Comparison and Performance</a:t>
            </a:r>
            <a:endParaRPr sz="1300" b="1">
              <a:solidFill>
                <a:srgbClr val="000000"/>
              </a:solidFill>
              <a:latin typeface="+mj-lt"/>
              <a:ea typeface="Inter"/>
              <a:cs typeface="Inter"/>
              <a:sym typeface="Inter"/>
            </a:endParaRPr>
          </a:p>
        </p:txBody>
      </p:sp>
      <p:sp>
        <p:nvSpPr>
          <p:cNvPr id="229" name="Google Shape;229;p33"/>
          <p:cNvSpPr txBox="1"/>
          <p:nvPr/>
        </p:nvSpPr>
        <p:spPr>
          <a:xfrm>
            <a:off x="483647" y="751275"/>
            <a:ext cx="5411400" cy="45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500" b="1">
                <a:solidFill>
                  <a:srgbClr val="467B9D"/>
                </a:solidFill>
                <a:latin typeface="+mj-lt"/>
                <a:ea typeface="Montserrat SemiBold"/>
                <a:cs typeface="Montserrat SemiBold"/>
                <a:sym typeface="Montserrat SemiBold"/>
              </a:rPr>
              <a:t>Model Performance and Key Findings</a:t>
            </a:r>
            <a:endParaRPr sz="1500" b="1">
              <a:solidFill>
                <a:srgbClr val="467B9D"/>
              </a:solidFill>
              <a:latin typeface="+mj-lt"/>
              <a:ea typeface="Montserrat SemiBold"/>
              <a:cs typeface="Montserrat SemiBold"/>
              <a:sym typeface="Montserrat SemiBold"/>
            </a:endParaRPr>
          </a:p>
        </p:txBody>
      </p:sp>
      <p:pic>
        <p:nvPicPr>
          <p:cNvPr id="230" name="Google Shape;230;p33"/>
          <p:cNvPicPr preferRelativeResize="0"/>
          <p:nvPr/>
        </p:nvPicPr>
        <p:blipFill>
          <a:blip r:embed="rId3">
            <a:alphaModFix/>
          </a:blip>
          <a:stretch>
            <a:fillRect/>
          </a:stretch>
        </p:blipFill>
        <p:spPr>
          <a:xfrm>
            <a:off x="2128579" y="2009639"/>
            <a:ext cx="4975691" cy="824375"/>
          </a:xfrm>
          <a:prstGeom prst="rect">
            <a:avLst/>
          </a:prstGeom>
          <a:noFill/>
          <a:ln>
            <a:noFill/>
          </a:ln>
        </p:spPr>
      </p:pic>
      <p:sp>
        <p:nvSpPr>
          <p:cNvPr id="231" name="Google Shape;231;p33"/>
          <p:cNvSpPr txBox="1"/>
          <p:nvPr/>
        </p:nvSpPr>
        <p:spPr>
          <a:xfrm>
            <a:off x="1183975" y="1625817"/>
            <a:ext cx="6864900" cy="43855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1000">
                <a:solidFill>
                  <a:schemeClr val="dk2"/>
                </a:solidFill>
                <a:highlight>
                  <a:srgbClr val="FFFFFF"/>
                </a:highlight>
                <a:latin typeface="+mj-lt"/>
              </a:rPr>
              <a:t>Overall, Random Forest is the best choice for deployment due to its flawless classification accuracy.</a:t>
            </a:r>
            <a:endParaRPr>
              <a:latin typeface="+mj-lt"/>
            </a:endParaRPr>
          </a:p>
        </p:txBody>
      </p:sp>
      <p:sp>
        <p:nvSpPr>
          <p:cNvPr id="232" name="Google Shape;232;p33"/>
          <p:cNvSpPr txBox="1"/>
          <p:nvPr/>
        </p:nvSpPr>
        <p:spPr>
          <a:xfrm>
            <a:off x="864599" y="2918825"/>
            <a:ext cx="3600885" cy="414699"/>
          </a:xfrm>
          <a:prstGeom prst="rect">
            <a:avLst/>
          </a:prstGeom>
          <a:noFill/>
          <a:ln>
            <a:noFill/>
          </a:ln>
        </p:spPr>
        <p:txBody>
          <a:bodyPr spcFirstLastPara="1" wrap="square" lIns="91425" tIns="91425" rIns="91425" bIns="91425" anchor="t" anchorCtr="0">
            <a:spAutoFit/>
          </a:bodyPr>
          <a:lstStyle/>
          <a:p>
            <a:pPr marL="457200" marR="0" lvl="0" indent="-292100" algn="l" rtl="0">
              <a:lnSpc>
                <a:spcPct val="115000"/>
              </a:lnSpc>
              <a:spcBef>
                <a:spcPts val="0"/>
              </a:spcBef>
              <a:spcAft>
                <a:spcPts val="0"/>
              </a:spcAft>
              <a:buClr>
                <a:schemeClr val="dk2"/>
              </a:buClr>
              <a:buSzPts val="1000"/>
              <a:buChar char="●"/>
            </a:pPr>
            <a:r>
              <a:rPr lang="en" sz="1300" b="1">
                <a:solidFill>
                  <a:schemeClr val="dk2"/>
                </a:solidFill>
                <a:highlight>
                  <a:srgbClr val="FFFFFF"/>
                </a:highlight>
                <a:latin typeface="+mj-lt"/>
              </a:rPr>
              <a:t>Impact of Data Imbalance</a:t>
            </a:r>
            <a:endParaRPr sz="1300" b="1">
              <a:latin typeface="+mj-lt"/>
            </a:endParaRPr>
          </a:p>
        </p:txBody>
      </p:sp>
      <p:graphicFrame>
        <p:nvGraphicFramePr>
          <p:cNvPr id="2" name="Diagram 1">
            <a:extLst>
              <a:ext uri="{FF2B5EF4-FFF2-40B4-BE49-F238E27FC236}">
                <a16:creationId xmlns:a16="http://schemas.microsoft.com/office/drawing/2014/main" id="{7EF65AF2-A143-CA44-9846-DA7FA293B87C}"/>
              </a:ext>
            </a:extLst>
          </p:cNvPr>
          <p:cNvGraphicFramePr/>
          <p:nvPr/>
        </p:nvGraphicFramePr>
        <p:xfrm>
          <a:off x="1183975" y="3177150"/>
          <a:ext cx="6573600" cy="20866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349675" y="178575"/>
            <a:ext cx="7699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solidFill>
                  <a:schemeClr val="dk2"/>
                </a:solidFill>
                <a:latin typeface="Arial"/>
                <a:ea typeface="Arial"/>
                <a:cs typeface="Arial"/>
                <a:sym typeface="Arial"/>
              </a:rPr>
              <a:t>5. Insights and Recommendations</a:t>
            </a:r>
            <a:endParaRPr/>
          </a:p>
        </p:txBody>
      </p:sp>
      <p:sp>
        <p:nvSpPr>
          <p:cNvPr id="239" name="Google Shape;239;p34"/>
          <p:cNvSpPr txBox="1"/>
          <p:nvPr/>
        </p:nvSpPr>
        <p:spPr>
          <a:xfrm>
            <a:off x="600801" y="1148022"/>
            <a:ext cx="3152100" cy="330900"/>
          </a:xfrm>
          <a:prstGeom prst="rect">
            <a:avLst/>
          </a:prstGeom>
          <a:noFill/>
          <a:ln>
            <a:noFill/>
          </a:ln>
        </p:spPr>
        <p:txBody>
          <a:bodyPr spcFirstLastPara="1" wrap="square" lIns="91425" tIns="91425" rIns="91425" bIns="91425" anchor="t" anchorCtr="0">
            <a:noAutofit/>
          </a:bodyPr>
          <a:lstStyle/>
          <a:p>
            <a:pPr marL="33655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dirty="0">
                <a:solidFill>
                  <a:schemeClr val="dk2"/>
                </a:solidFill>
                <a:highlight>
                  <a:srgbClr val="FFFFFF"/>
                </a:highlight>
                <a:latin typeface="+mj-lt"/>
              </a:rPr>
              <a:t>Real-time fraud detection</a:t>
            </a:r>
            <a:endParaRPr sz="1200" dirty="0">
              <a:solidFill>
                <a:srgbClr val="000000"/>
              </a:solidFill>
              <a:latin typeface="+mj-lt"/>
              <a:ea typeface="Inter"/>
              <a:cs typeface="Inter"/>
              <a:sym typeface="Inter"/>
            </a:endParaRPr>
          </a:p>
        </p:txBody>
      </p:sp>
      <p:sp>
        <p:nvSpPr>
          <p:cNvPr id="240" name="Google Shape;240;p34"/>
          <p:cNvSpPr txBox="1"/>
          <p:nvPr/>
        </p:nvSpPr>
        <p:spPr>
          <a:xfrm>
            <a:off x="443447" y="588375"/>
            <a:ext cx="5411400" cy="45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500" b="1">
                <a:solidFill>
                  <a:srgbClr val="467B9D"/>
                </a:solidFill>
                <a:latin typeface="+mj-lt"/>
                <a:ea typeface="Montserrat SemiBold"/>
                <a:cs typeface="Montserrat SemiBold"/>
                <a:sym typeface="Montserrat SemiBold"/>
              </a:rPr>
              <a:t>Business Implications and Practical Applications</a:t>
            </a:r>
            <a:endParaRPr sz="1500" b="1">
              <a:solidFill>
                <a:srgbClr val="467B9D"/>
              </a:solidFill>
              <a:latin typeface="+mj-lt"/>
              <a:ea typeface="Montserrat SemiBold"/>
              <a:cs typeface="Montserrat SemiBold"/>
              <a:sym typeface="Montserrat SemiBold"/>
            </a:endParaRPr>
          </a:p>
        </p:txBody>
      </p:sp>
      <p:sp>
        <p:nvSpPr>
          <p:cNvPr id="241" name="Google Shape;241;p34"/>
          <p:cNvSpPr txBox="1"/>
          <p:nvPr/>
        </p:nvSpPr>
        <p:spPr>
          <a:xfrm>
            <a:off x="443447" y="1884580"/>
            <a:ext cx="5467200" cy="415500"/>
          </a:xfrm>
          <a:prstGeom prst="rect">
            <a:avLst/>
          </a:prstGeom>
          <a:noFill/>
          <a:ln>
            <a:noFill/>
          </a:ln>
        </p:spPr>
        <p:txBody>
          <a:bodyPr spcFirstLastPara="1" wrap="square" lIns="91425" tIns="91425" rIns="91425" bIns="91425" anchor="b" anchorCtr="0">
            <a:spAutoFit/>
          </a:bodyPr>
          <a:lstStyle/>
          <a:p>
            <a:pPr marL="0" marR="0" lvl="0" indent="0" algn="l" rtl="0">
              <a:lnSpc>
                <a:spcPct val="100000"/>
              </a:lnSpc>
              <a:spcBef>
                <a:spcPts val="0"/>
              </a:spcBef>
              <a:spcAft>
                <a:spcPts val="0"/>
              </a:spcAft>
              <a:buNone/>
            </a:pPr>
            <a:r>
              <a:rPr lang="en" sz="1500" b="1">
                <a:solidFill>
                  <a:srgbClr val="467B9D"/>
                </a:solidFill>
                <a:latin typeface="+mj-lt"/>
                <a:ea typeface="Montserrat SemiBold"/>
                <a:cs typeface="Montserrat SemiBold"/>
                <a:sym typeface="Montserrat SemiBold"/>
              </a:rPr>
              <a:t>Recommendations for Future</a:t>
            </a:r>
            <a:r>
              <a:rPr lang="en" b="1">
                <a:solidFill>
                  <a:srgbClr val="434343"/>
                </a:solidFill>
                <a:latin typeface="+mj-lt"/>
              </a:rPr>
              <a:t> </a:t>
            </a:r>
            <a:r>
              <a:rPr lang="en" sz="1500" b="1">
                <a:solidFill>
                  <a:srgbClr val="467B9D"/>
                </a:solidFill>
                <a:latin typeface="+mj-lt"/>
                <a:ea typeface="Montserrat SemiBold"/>
                <a:cs typeface="Montserrat SemiBold"/>
                <a:sym typeface="Montserrat SemiBold"/>
              </a:rPr>
              <a:t>Improvements</a:t>
            </a:r>
            <a:endParaRPr b="1">
              <a:latin typeface="+mj-lt"/>
            </a:endParaRPr>
          </a:p>
        </p:txBody>
      </p:sp>
      <p:sp>
        <p:nvSpPr>
          <p:cNvPr id="242" name="Google Shape;242;p34"/>
          <p:cNvSpPr txBox="1"/>
          <p:nvPr/>
        </p:nvSpPr>
        <p:spPr>
          <a:xfrm>
            <a:off x="600801" y="2257068"/>
            <a:ext cx="4389000" cy="397001"/>
          </a:xfrm>
          <a:prstGeom prst="rect">
            <a:avLst/>
          </a:prstGeom>
          <a:noFill/>
          <a:ln>
            <a:noFill/>
          </a:ln>
        </p:spPr>
        <p:txBody>
          <a:bodyPr spcFirstLastPara="1" wrap="square" lIns="91425" tIns="91425" rIns="91425" bIns="91425" anchor="t" anchorCtr="0">
            <a:spAutoFit/>
          </a:bodyPr>
          <a:lstStyle/>
          <a:p>
            <a:pPr marL="336550" marR="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b="1" dirty="0">
                <a:solidFill>
                  <a:schemeClr val="dk2"/>
                </a:solidFill>
                <a:highlight>
                  <a:srgbClr val="FFFFFF"/>
                </a:highlight>
                <a:latin typeface="+mj-lt"/>
              </a:rPr>
              <a:t>Incorporating real-time behaviora</a:t>
            </a:r>
            <a:r>
              <a:rPr lang="en" sz="1200" dirty="0">
                <a:latin typeface="+mj-lt"/>
              </a:rPr>
              <a:t>l </a:t>
            </a:r>
            <a:r>
              <a:rPr lang="en" sz="1200" b="1" dirty="0">
                <a:solidFill>
                  <a:schemeClr val="dk2"/>
                </a:solidFill>
                <a:highlight>
                  <a:srgbClr val="FFFFFF"/>
                </a:highlight>
                <a:latin typeface="+mj-lt"/>
              </a:rPr>
              <a:t>analysis</a:t>
            </a:r>
            <a:endParaRPr sz="1200" dirty="0">
              <a:latin typeface="+mj-lt"/>
            </a:endParaRPr>
          </a:p>
        </p:txBody>
      </p:sp>
      <p:sp>
        <p:nvSpPr>
          <p:cNvPr id="243" name="Google Shape;243;p34"/>
          <p:cNvSpPr txBox="1"/>
          <p:nvPr/>
        </p:nvSpPr>
        <p:spPr>
          <a:xfrm>
            <a:off x="946950" y="2579905"/>
            <a:ext cx="7250100" cy="633220"/>
          </a:xfrm>
          <a:prstGeom prst="rect">
            <a:avLst/>
          </a:prstGeom>
          <a:noFill/>
          <a:ln>
            <a:noFill/>
          </a:ln>
        </p:spPr>
        <p:txBody>
          <a:bodyPr spcFirstLastPara="1" wrap="square" lIns="91425" tIns="91425" rIns="91425" bIns="91425" anchor="t" anchorCtr="0">
            <a:spAutoFit/>
          </a:bodyPr>
          <a:lstStyle/>
          <a:p>
            <a:pPr>
              <a:lnSpc>
                <a:spcPct val="115000"/>
              </a:lnSpc>
              <a:spcAft>
                <a:spcPts val="600"/>
              </a:spcAft>
            </a:pPr>
            <a:r>
              <a:rPr lang="en" sz="1050" dirty="0">
                <a:solidFill>
                  <a:schemeClr val="dk2"/>
                </a:solidFill>
                <a:latin typeface="+mj-lt"/>
              </a:rPr>
              <a:t>Monitoring changes in spending patterns over time could improve fraud detection by adapting to customer habits. </a:t>
            </a:r>
            <a:r>
              <a:rPr lang="en-US" sz="1050" dirty="0">
                <a:solidFill>
                  <a:schemeClr val="dk2"/>
                </a:solidFill>
                <a:latin typeface="+mj-lt"/>
                <a:ea typeface="Calibri"/>
                <a:cs typeface="Calibri"/>
                <a:sym typeface="Calibri"/>
              </a:rPr>
              <a:t>Deploy model as an API for real-time fraud detection.</a:t>
            </a:r>
            <a:endParaRPr sz="1050" dirty="0">
              <a:latin typeface="+mj-lt"/>
            </a:endParaRPr>
          </a:p>
        </p:txBody>
      </p:sp>
      <p:sp>
        <p:nvSpPr>
          <p:cNvPr id="244" name="Google Shape;244;p34"/>
          <p:cNvSpPr txBox="1"/>
          <p:nvPr/>
        </p:nvSpPr>
        <p:spPr>
          <a:xfrm>
            <a:off x="600801" y="3084322"/>
            <a:ext cx="3000000" cy="397001"/>
          </a:xfrm>
          <a:prstGeom prst="rect">
            <a:avLst/>
          </a:prstGeom>
          <a:noFill/>
          <a:ln>
            <a:noFill/>
          </a:ln>
        </p:spPr>
        <p:txBody>
          <a:bodyPr spcFirstLastPara="1" wrap="square" lIns="91425" tIns="91425" rIns="91425" bIns="91425" anchor="t" anchorCtr="0">
            <a:spAutoFit/>
          </a:bodyPr>
          <a:lstStyle/>
          <a:p>
            <a:pPr marL="33655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b="1">
                <a:solidFill>
                  <a:schemeClr val="dk2"/>
                </a:solidFill>
                <a:highlight>
                  <a:srgbClr val="FFFFFF"/>
                </a:highlight>
                <a:latin typeface="+mj-lt"/>
              </a:rPr>
              <a:t>Exploring More Advanced Models</a:t>
            </a:r>
            <a:endParaRPr sz="1200" b="1">
              <a:solidFill>
                <a:schemeClr val="dk2"/>
              </a:solidFill>
              <a:highlight>
                <a:srgbClr val="FFFFFF"/>
              </a:highlight>
              <a:latin typeface="+mj-lt"/>
            </a:endParaRPr>
          </a:p>
        </p:txBody>
      </p:sp>
      <p:sp>
        <p:nvSpPr>
          <p:cNvPr id="245" name="Google Shape;245;p34"/>
          <p:cNvSpPr txBox="1"/>
          <p:nvPr/>
        </p:nvSpPr>
        <p:spPr>
          <a:xfrm>
            <a:off x="946950" y="3362009"/>
            <a:ext cx="7441800" cy="57397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dirty="0">
                <a:solidFill>
                  <a:schemeClr val="dk2"/>
                </a:solidFill>
                <a:highlight>
                  <a:srgbClr val="FFFFFF"/>
                </a:highlight>
                <a:latin typeface="+mj-lt"/>
              </a:rPr>
              <a:t>More sophisticated models such as gradient boosting techniques (XGBoost, LightGBM) or deep learning models could potentially improve accuracy.</a:t>
            </a:r>
            <a:endParaRPr sz="1050" dirty="0">
              <a:latin typeface="+mj-lt"/>
            </a:endParaRPr>
          </a:p>
        </p:txBody>
      </p:sp>
      <p:sp>
        <p:nvSpPr>
          <p:cNvPr id="246" name="Google Shape;246;p34"/>
          <p:cNvSpPr txBox="1"/>
          <p:nvPr/>
        </p:nvSpPr>
        <p:spPr>
          <a:xfrm>
            <a:off x="600801" y="3792262"/>
            <a:ext cx="3000000" cy="397001"/>
          </a:xfrm>
          <a:prstGeom prst="rect">
            <a:avLst/>
          </a:prstGeom>
          <a:noFill/>
          <a:ln>
            <a:noFill/>
          </a:ln>
        </p:spPr>
        <p:txBody>
          <a:bodyPr spcFirstLastPara="1" wrap="square" lIns="91425" tIns="91425" rIns="91425" bIns="91425" anchor="t" anchorCtr="0">
            <a:spAutoFit/>
          </a:bodyPr>
          <a:lstStyle/>
          <a:p>
            <a:pPr marL="33655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b="1">
                <a:solidFill>
                  <a:schemeClr val="dk2"/>
                </a:solidFill>
                <a:highlight>
                  <a:srgbClr val="FFFFFF"/>
                </a:highlight>
                <a:latin typeface="+mj-lt"/>
              </a:rPr>
              <a:t>Enhancing Feature Engineering</a:t>
            </a:r>
            <a:endParaRPr sz="1200">
              <a:latin typeface="+mj-lt"/>
            </a:endParaRPr>
          </a:p>
        </p:txBody>
      </p:sp>
      <p:sp>
        <p:nvSpPr>
          <p:cNvPr id="248" name="Google Shape;248;p34"/>
          <p:cNvSpPr txBox="1"/>
          <p:nvPr/>
        </p:nvSpPr>
        <p:spPr>
          <a:xfrm>
            <a:off x="3136551" y="1148022"/>
            <a:ext cx="3000000" cy="397001"/>
          </a:xfrm>
          <a:prstGeom prst="rect">
            <a:avLst/>
          </a:prstGeom>
          <a:noFill/>
          <a:ln>
            <a:noFill/>
          </a:ln>
        </p:spPr>
        <p:txBody>
          <a:bodyPr spcFirstLastPara="1" wrap="square" lIns="91425" tIns="91425" rIns="91425" bIns="91425" anchor="t" anchorCtr="0">
            <a:spAutoFit/>
          </a:bodyPr>
          <a:lstStyle/>
          <a:p>
            <a:pPr marL="336550" marR="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a:latin typeface="+mj-lt"/>
              </a:rPr>
              <a:t>Automated </a:t>
            </a:r>
            <a:r>
              <a:rPr lang="en" sz="1200">
                <a:solidFill>
                  <a:schemeClr val="dk2"/>
                </a:solidFill>
                <a:highlight>
                  <a:srgbClr val="FFFFFF"/>
                </a:highlight>
                <a:latin typeface="+mj-lt"/>
              </a:rPr>
              <a:t>risk</a:t>
            </a:r>
            <a:r>
              <a:rPr lang="en" sz="1200">
                <a:latin typeface="+mj-lt"/>
              </a:rPr>
              <a:t> scoring</a:t>
            </a:r>
            <a:endParaRPr sz="1200">
              <a:latin typeface="+mj-lt"/>
            </a:endParaRPr>
          </a:p>
        </p:txBody>
      </p:sp>
      <p:sp>
        <p:nvSpPr>
          <p:cNvPr id="249" name="Google Shape;249;p34"/>
          <p:cNvSpPr txBox="1"/>
          <p:nvPr/>
        </p:nvSpPr>
        <p:spPr>
          <a:xfrm>
            <a:off x="5520200" y="1148022"/>
            <a:ext cx="3000000" cy="369302"/>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 sz="1200">
                <a:latin typeface="+mj-lt"/>
              </a:rPr>
              <a:t>Hybrid fraud detection system</a:t>
            </a:r>
            <a:endParaRPr sz="1200">
              <a:latin typeface="+mj-lt"/>
            </a:endParaRPr>
          </a:p>
        </p:txBody>
      </p:sp>
      <p:sp>
        <p:nvSpPr>
          <p:cNvPr id="250" name="Google Shape;250;p34"/>
          <p:cNvSpPr txBox="1"/>
          <p:nvPr/>
        </p:nvSpPr>
        <p:spPr>
          <a:xfrm>
            <a:off x="602750" y="1575682"/>
            <a:ext cx="3000000" cy="397001"/>
          </a:xfrm>
          <a:prstGeom prst="rect">
            <a:avLst/>
          </a:prstGeom>
          <a:noFill/>
          <a:ln>
            <a:noFill/>
          </a:ln>
        </p:spPr>
        <p:txBody>
          <a:bodyPr spcFirstLastPara="1" wrap="square" lIns="91425" tIns="91425" rIns="91425" bIns="91425" anchor="t" anchorCtr="0">
            <a:spAutoFit/>
          </a:bodyPr>
          <a:lstStyle/>
          <a:p>
            <a:pPr marL="336550" marR="0" lvl="0" indent="-171450" algn="l" rtl="0">
              <a:lnSpc>
                <a:spcPct val="115000"/>
              </a:lnSpc>
              <a:spcBef>
                <a:spcPts val="0"/>
              </a:spcBef>
              <a:spcAft>
                <a:spcPts val="0"/>
              </a:spcAft>
              <a:buClr>
                <a:schemeClr val="dk2"/>
              </a:buClr>
              <a:buSzPts val="1000"/>
              <a:buFont typeface="Arial" panose="020B0604020202020204" pitchFamily="34" charset="0"/>
              <a:buChar char="•"/>
            </a:pPr>
            <a:r>
              <a:rPr lang="en" sz="1200">
                <a:latin typeface="+mj-lt"/>
              </a:rPr>
              <a:t>Customer </a:t>
            </a:r>
            <a:r>
              <a:rPr lang="en" sz="1200">
                <a:solidFill>
                  <a:schemeClr val="dk2"/>
                </a:solidFill>
                <a:highlight>
                  <a:srgbClr val="FFFFFF"/>
                </a:highlight>
                <a:latin typeface="+mj-lt"/>
              </a:rPr>
              <a:t>notification</a:t>
            </a:r>
            <a:r>
              <a:rPr lang="en" sz="1200">
                <a:latin typeface="+mj-lt"/>
              </a:rPr>
              <a:t> system</a:t>
            </a:r>
            <a:endParaRPr sz="1200">
              <a:latin typeface="+mj-lt"/>
            </a:endParaRPr>
          </a:p>
        </p:txBody>
      </p:sp>
      <p:sp>
        <p:nvSpPr>
          <p:cNvPr id="251" name="Google Shape;251;p34"/>
          <p:cNvSpPr txBox="1"/>
          <p:nvPr/>
        </p:nvSpPr>
        <p:spPr>
          <a:xfrm>
            <a:off x="3327250" y="1589531"/>
            <a:ext cx="3834900" cy="369302"/>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Arial" panose="020B0604020202020204" pitchFamily="34" charset="0"/>
              <a:buChar char="•"/>
            </a:pPr>
            <a:r>
              <a:rPr lang="en" sz="1200">
                <a:latin typeface="+mj-lt"/>
              </a:rPr>
              <a:t>Integration with external data sources</a:t>
            </a:r>
            <a:endParaRPr sz="1200">
              <a:latin typeface="+mj-lt"/>
            </a:endParaRPr>
          </a:p>
        </p:txBody>
      </p:sp>
      <p:sp>
        <p:nvSpPr>
          <p:cNvPr id="3" name="TextBox 2">
            <a:extLst>
              <a:ext uri="{FF2B5EF4-FFF2-40B4-BE49-F238E27FC236}">
                <a16:creationId xmlns:a16="http://schemas.microsoft.com/office/drawing/2014/main" id="{82D14C04-3208-DF72-74BF-14B7A571F47E}"/>
              </a:ext>
            </a:extLst>
          </p:cNvPr>
          <p:cNvSpPr txBox="1"/>
          <p:nvPr/>
        </p:nvSpPr>
        <p:spPr>
          <a:xfrm>
            <a:off x="915651" y="4089998"/>
            <a:ext cx="7281399" cy="465127"/>
          </a:xfrm>
          <a:prstGeom prst="rect">
            <a:avLst/>
          </a:prstGeom>
          <a:noFill/>
        </p:spPr>
        <p:txBody>
          <a:bodyPr wrap="square">
            <a:spAutoFit/>
          </a:bodyPr>
          <a:lstStyle/>
          <a:p>
            <a:pPr marL="0" lvl="0" indent="0" algn="l" rtl="0">
              <a:lnSpc>
                <a:spcPct val="115000"/>
              </a:lnSpc>
              <a:spcBef>
                <a:spcPts val="0"/>
              </a:spcBef>
              <a:spcAft>
                <a:spcPts val="0"/>
              </a:spcAft>
              <a:buNone/>
            </a:pPr>
            <a:r>
              <a:rPr lang="en-US" sz="1050" dirty="0">
                <a:solidFill>
                  <a:schemeClr val="dk2"/>
                </a:solidFill>
                <a:highlight>
                  <a:srgbClr val="FFFFFF"/>
                </a:highlight>
                <a:latin typeface="+mj-lt"/>
              </a:rPr>
              <a:t>Introducing time-based behavioral patterns, such as spending habits at different times of the day or week, could further refine fraud detection. </a:t>
            </a:r>
          </a:p>
        </p:txBody>
      </p:sp>
    </p:spTree>
  </p:cSld>
  <p:clrMapOvr>
    <a:masterClrMapping/>
  </p:clrMapOvr>
</p:sld>
</file>

<file path=ppt/theme/theme1.xml><?xml version="1.0" encoding="utf-8"?>
<a:theme xmlns:a="http://schemas.openxmlformats.org/drawingml/2006/main" name="Credit Card Project Proposal by Slidesgo">
  <a:themeElements>
    <a:clrScheme name="Simple Light">
      <a:dk1>
        <a:srgbClr val="023E8A"/>
      </a:dk1>
      <a:lt1>
        <a:srgbClr val="467B9D"/>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817</Words>
  <Application>Microsoft Office PowerPoint</Application>
  <PresentationFormat>On-screen Show (16:9)</PresentationFormat>
  <Paragraphs>97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Inter</vt:lpstr>
      <vt:lpstr>Montserrat SemiBold</vt:lpstr>
      <vt:lpstr>Montserrat</vt:lpstr>
      <vt:lpstr>Raleway</vt:lpstr>
      <vt:lpstr>Arial</vt:lpstr>
      <vt:lpstr>Times New Roman</vt:lpstr>
      <vt:lpstr>Calibri</vt:lpstr>
      <vt:lpstr>Credit Card Project Proposal by Slidesgo</vt:lpstr>
      <vt:lpstr>How Can Machine Learning (ML) Help Detect Fraudulent Transactions More Accurately and Efficiently?</vt:lpstr>
      <vt:lpstr>PowerPoint Presentation</vt:lpstr>
      <vt:lpstr>PowerPoint Presentation</vt:lpstr>
      <vt:lpstr>PowerPoint Presentation</vt:lpstr>
      <vt:lpstr>3. Exploratory Data Analysis</vt:lpstr>
      <vt:lpstr>Challenges &amp; Limitations</vt:lpstr>
      <vt:lpstr>PowerPoint Presentation</vt:lpstr>
      <vt:lpstr>5. Insights and Recommendations</vt:lpstr>
      <vt:lpstr>5. Insights and Recommendations</vt:lpstr>
      <vt:lpstr>6.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Reshum Zubair</cp:lastModifiedBy>
  <cp:revision>2</cp:revision>
  <dcterms:modified xsi:type="dcterms:W3CDTF">2025-02-11T07:56:38Z</dcterms:modified>
</cp:coreProperties>
</file>