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sldIdLst>
    <p:sldId id="256" r:id="rId2"/>
    <p:sldId id="260" r:id="rId3"/>
    <p:sldId id="257" r:id="rId4"/>
    <p:sldId id="262" r:id="rId5"/>
    <p:sldId id="264" r:id="rId6"/>
    <p:sldId id="261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5538"/>
    <p:restoredTop sz="88599"/>
  </p:normalViewPr>
  <p:slideViewPr>
    <p:cSldViewPr snapToGrid="0">
      <p:cViewPr>
        <p:scale>
          <a:sx n="70" d="100"/>
          <a:sy n="70" d="100"/>
        </p:scale>
        <p:origin x="25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C80CAF0-67DC-4818-A65F-1AC98F0B6CD1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AE46DA1-2B07-458D-9D38-8548CE16DA36}">
      <dgm:prSet/>
      <dgm:spPr/>
      <dgm:t>
        <a:bodyPr/>
        <a:lstStyle/>
        <a:p>
          <a:pPr>
            <a:buNone/>
          </a:pPr>
          <a:r>
            <a:rPr lang="en-US" i="1" dirty="0"/>
            <a:t>Set of UI controls</a:t>
          </a:r>
          <a:endParaRPr lang="en-US" dirty="0"/>
        </a:p>
      </dgm:t>
    </dgm:pt>
    <dgm:pt modelId="{DBB05B5D-32A0-42C2-AC81-E450F19CA4B1}" type="parTrans" cxnId="{110C0CA3-9998-4648-91B4-CC2BD9AE2F5C}">
      <dgm:prSet/>
      <dgm:spPr/>
      <dgm:t>
        <a:bodyPr/>
        <a:lstStyle/>
        <a:p>
          <a:endParaRPr lang="en-US"/>
        </a:p>
      </dgm:t>
    </dgm:pt>
    <dgm:pt modelId="{4099B7F2-AD95-4AE5-B12A-853FF08D3284}" type="sibTrans" cxnId="{110C0CA3-9998-4648-91B4-CC2BD9AE2F5C}">
      <dgm:prSet/>
      <dgm:spPr/>
      <dgm:t>
        <a:bodyPr/>
        <a:lstStyle/>
        <a:p>
          <a:endParaRPr lang="en-US"/>
        </a:p>
      </dgm:t>
    </dgm:pt>
    <dgm:pt modelId="{DCF00B20-A07E-4CFC-93EC-B1F6603ABCE1}">
      <dgm:prSet/>
      <dgm:spPr/>
      <dgm:t>
        <a:bodyPr/>
        <a:lstStyle/>
        <a:p>
          <a:pPr>
            <a:buNone/>
          </a:pPr>
          <a:r>
            <a:rPr lang="en-US" i="1" dirty="0"/>
            <a:t>2D and 3D graphics</a:t>
          </a:r>
          <a:endParaRPr lang="en-US" dirty="0"/>
        </a:p>
      </dgm:t>
    </dgm:pt>
    <dgm:pt modelId="{40D584C5-194F-483B-900A-6D7EF7FE9B59}" type="parTrans" cxnId="{AE46EFD5-C9CF-4D68-9E5F-DF3111615185}">
      <dgm:prSet/>
      <dgm:spPr/>
      <dgm:t>
        <a:bodyPr/>
        <a:lstStyle/>
        <a:p>
          <a:endParaRPr lang="en-US"/>
        </a:p>
      </dgm:t>
    </dgm:pt>
    <dgm:pt modelId="{183BA75E-5513-4E0D-B946-C34DD107C17C}" type="sibTrans" cxnId="{AE46EFD5-C9CF-4D68-9E5F-DF3111615185}">
      <dgm:prSet/>
      <dgm:spPr/>
      <dgm:t>
        <a:bodyPr/>
        <a:lstStyle/>
        <a:p>
          <a:endParaRPr lang="en-US"/>
        </a:p>
      </dgm:t>
    </dgm:pt>
    <dgm:pt modelId="{DEED028A-71FA-4B68-92F8-E6F2405DA03F}">
      <dgm:prSet/>
      <dgm:spPr/>
      <dgm:t>
        <a:bodyPr/>
        <a:lstStyle/>
        <a:p>
          <a:r>
            <a:rPr lang="en-US" dirty="0"/>
            <a:t>FXML</a:t>
          </a:r>
        </a:p>
      </dgm:t>
    </dgm:pt>
    <dgm:pt modelId="{27CC33AA-9C5B-4F5D-AB17-1E7065000E3C}" type="parTrans" cxnId="{E154AEF8-0CF6-44DA-A520-E90E9D412A8C}">
      <dgm:prSet/>
      <dgm:spPr/>
      <dgm:t>
        <a:bodyPr/>
        <a:lstStyle/>
        <a:p>
          <a:endParaRPr lang="en-US"/>
        </a:p>
      </dgm:t>
    </dgm:pt>
    <dgm:pt modelId="{31AD847E-353F-4044-A0AF-E82BA5E142EC}" type="sibTrans" cxnId="{E154AEF8-0CF6-44DA-A520-E90E9D412A8C}">
      <dgm:prSet/>
      <dgm:spPr/>
      <dgm:t>
        <a:bodyPr/>
        <a:lstStyle/>
        <a:p>
          <a:endParaRPr lang="en-US"/>
        </a:p>
      </dgm:t>
    </dgm:pt>
    <dgm:pt modelId="{A04056EA-0259-4031-9E1F-833B62D8892B}">
      <dgm:prSet/>
      <dgm:spPr/>
      <dgm:t>
        <a:bodyPr/>
        <a:lstStyle/>
        <a:p>
          <a:r>
            <a:rPr lang="en-US" dirty="0"/>
            <a:t>OS agnostic </a:t>
          </a:r>
        </a:p>
      </dgm:t>
    </dgm:pt>
    <dgm:pt modelId="{CBFBAE54-318F-4C50-B961-84C47C37ACC6}" type="parTrans" cxnId="{EA058F74-DA59-4B64-8F4C-BF03D228C0BF}">
      <dgm:prSet/>
      <dgm:spPr/>
      <dgm:t>
        <a:bodyPr/>
        <a:lstStyle/>
        <a:p>
          <a:endParaRPr lang="en-US"/>
        </a:p>
      </dgm:t>
    </dgm:pt>
    <dgm:pt modelId="{06A8A0C2-86A3-444F-951C-39CF140ED0FD}" type="sibTrans" cxnId="{EA058F74-DA59-4B64-8F4C-BF03D228C0BF}">
      <dgm:prSet/>
      <dgm:spPr/>
      <dgm:t>
        <a:bodyPr/>
        <a:lstStyle/>
        <a:p>
          <a:endParaRPr lang="en-US"/>
        </a:p>
      </dgm:t>
    </dgm:pt>
    <dgm:pt modelId="{C5BD79ED-C84E-4D30-94E2-B4A1EE6BC21D}">
      <dgm:prSet/>
      <dgm:spPr/>
      <dgm:t>
        <a:bodyPr/>
        <a:lstStyle/>
        <a:p>
          <a:pPr>
            <a:buNone/>
          </a:pPr>
          <a:r>
            <a:rPr lang="en-US" dirty="0"/>
            <a:t>CSS-like styling system</a:t>
          </a:r>
        </a:p>
      </dgm:t>
    </dgm:pt>
    <dgm:pt modelId="{60E0FBC3-75DA-4E61-BE2E-AB21D9C0A965}" type="sibTrans" cxnId="{38718654-7FA6-48A5-9EB9-456C948EFFAE}">
      <dgm:prSet/>
      <dgm:spPr/>
      <dgm:t>
        <a:bodyPr/>
        <a:lstStyle/>
        <a:p>
          <a:endParaRPr lang="en-US"/>
        </a:p>
      </dgm:t>
    </dgm:pt>
    <dgm:pt modelId="{CC09F922-34E5-4E6E-982D-B8CFA4EF356F}" type="parTrans" cxnId="{38718654-7FA6-48A5-9EB9-456C948EFFAE}">
      <dgm:prSet/>
      <dgm:spPr/>
      <dgm:t>
        <a:bodyPr/>
        <a:lstStyle/>
        <a:p>
          <a:endParaRPr lang="en-US"/>
        </a:p>
      </dgm:t>
    </dgm:pt>
    <dgm:pt modelId="{EF7DAE73-AACB-8B43-9D0A-C57CBAE5C72D}" type="pres">
      <dgm:prSet presAssocID="{4C80CAF0-67DC-4818-A65F-1AC98F0B6CD1}" presName="linear" presStyleCnt="0">
        <dgm:presLayoutVars>
          <dgm:animLvl val="lvl"/>
          <dgm:resizeHandles val="exact"/>
        </dgm:presLayoutVars>
      </dgm:prSet>
      <dgm:spPr/>
    </dgm:pt>
    <dgm:pt modelId="{9A68B70C-FCE0-B84F-8C25-09F771983296}" type="pres">
      <dgm:prSet presAssocID="{4AE46DA1-2B07-458D-9D38-8548CE16DA3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F5BD24C-F6F0-0940-9CE1-9B5AED06C3B5}" type="pres">
      <dgm:prSet presAssocID="{4099B7F2-AD95-4AE5-B12A-853FF08D3284}" presName="spacer" presStyleCnt="0"/>
      <dgm:spPr/>
    </dgm:pt>
    <dgm:pt modelId="{CC5EC1CA-9A20-6A40-BF3A-022446EC2BEC}" type="pres">
      <dgm:prSet presAssocID="{DCF00B20-A07E-4CFC-93EC-B1F6603ABCE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0191FF4B-CC4A-724F-961C-E496930FA309}" type="pres">
      <dgm:prSet presAssocID="{183BA75E-5513-4E0D-B946-C34DD107C17C}" presName="spacer" presStyleCnt="0"/>
      <dgm:spPr/>
    </dgm:pt>
    <dgm:pt modelId="{74D883B4-A5F6-D64A-99FA-89CE54B651F4}" type="pres">
      <dgm:prSet presAssocID="{C5BD79ED-C84E-4D30-94E2-B4A1EE6BC21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5668A2F-C284-AE4D-B60E-D4E76FF72705}" type="pres">
      <dgm:prSet presAssocID="{60E0FBC3-75DA-4E61-BE2E-AB21D9C0A965}" presName="spacer" presStyleCnt="0"/>
      <dgm:spPr/>
    </dgm:pt>
    <dgm:pt modelId="{419A4C28-7A82-0A4A-92A5-AD329D02DDC3}" type="pres">
      <dgm:prSet presAssocID="{DEED028A-71FA-4B68-92F8-E6F2405DA03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1BBAB98-07AA-0F45-B32C-9C2C81CD03BA}" type="pres">
      <dgm:prSet presAssocID="{31AD847E-353F-4044-A0AF-E82BA5E142EC}" presName="spacer" presStyleCnt="0"/>
      <dgm:spPr/>
    </dgm:pt>
    <dgm:pt modelId="{5643F874-9CAC-1B49-B7AA-4CB579B9CD57}" type="pres">
      <dgm:prSet presAssocID="{A04056EA-0259-4031-9E1F-833B62D8892B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5BA6A3D-826F-8D4B-97B8-267740312F42}" type="presOf" srcId="{A04056EA-0259-4031-9E1F-833B62D8892B}" destId="{5643F874-9CAC-1B49-B7AA-4CB579B9CD57}" srcOrd="0" destOrd="0" presId="urn:microsoft.com/office/officeart/2005/8/layout/vList2"/>
    <dgm:cxn modelId="{38718654-7FA6-48A5-9EB9-456C948EFFAE}" srcId="{4C80CAF0-67DC-4818-A65F-1AC98F0B6CD1}" destId="{C5BD79ED-C84E-4D30-94E2-B4A1EE6BC21D}" srcOrd="2" destOrd="0" parTransId="{CC09F922-34E5-4E6E-982D-B8CFA4EF356F}" sibTransId="{60E0FBC3-75DA-4E61-BE2E-AB21D9C0A965}"/>
    <dgm:cxn modelId="{D8A3A25F-A388-9A45-9290-45D4271E4B5F}" type="presOf" srcId="{4C80CAF0-67DC-4818-A65F-1AC98F0B6CD1}" destId="{EF7DAE73-AACB-8B43-9D0A-C57CBAE5C72D}" srcOrd="0" destOrd="0" presId="urn:microsoft.com/office/officeart/2005/8/layout/vList2"/>
    <dgm:cxn modelId="{EA058F74-DA59-4B64-8F4C-BF03D228C0BF}" srcId="{4C80CAF0-67DC-4818-A65F-1AC98F0B6CD1}" destId="{A04056EA-0259-4031-9E1F-833B62D8892B}" srcOrd="4" destOrd="0" parTransId="{CBFBAE54-318F-4C50-B961-84C47C37ACC6}" sibTransId="{06A8A0C2-86A3-444F-951C-39CF140ED0FD}"/>
    <dgm:cxn modelId="{E7D9C874-D87F-2D47-8049-9F3220821221}" type="presOf" srcId="{DEED028A-71FA-4B68-92F8-E6F2405DA03F}" destId="{419A4C28-7A82-0A4A-92A5-AD329D02DDC3}" srcOrd="0" destOrd="0" presId="urn:microsoft.com/office/officeart/2005/8/layout/vList2"/>
    <dgm:cxn modelId="{4D27288B-2B96-DE4E-BCEA-85DCE600F6AB}" type="presOf" srcId="{4AE46DA1-2B07-458D-9D38-8548CE16DA36}" destId="{9A68B70C-FCE0-B84F-8C25-09F771983296}" srcOrd="0" destOrd="0" presId="urn:microsoft.com/office/officeart/2005/8/layout/vList2"/>
    <dgm:cxn modelId="{110C0CA3-9998-4648-91B4-CC2BD9AE2F5C}" srcId="{4C80CAF0-67DC-4818-A65F-1AC98F0B6CD1}" destId="{4AE46DA1-2B07-458D-9D38-8548CE16DA36}" srcOrd="0" destOrd="0" parTransId="{DBB05B5D-32A0-42C2-AC81-E450F19CA4B1}" sibTransId="{4099B7F2-AD95-4AE5-B12A-853FF08D3284}"/>
    <dgm:cxn modelId="{25B077A3-ABC9-7E4C-ACEA-9C0D63B07C09}" type="presOf" srcId="{DCF00B20-A07E-4CFC-93EC-B1F6603ABCE1}" destId="{CC5EC1CA-9A20-6A40-BF3A-022446EC2BEC}" srcOrd="0" destOrd="0" presId="urn:microsoft.com/office/officeart/2005/8/layout/vList2"/>
    <dgm:cxn modelId="{EE138DBA-615D-D145-9601-0D73632BE4D0}" type="presOf" srcId="{C5BD79ED-C84E-4D30-94E2-B4A1EE6BC21D}" destId="{74D883B4-A5F6-D64A-99FA-89CE54B651F4}" srcOrd="0" destOrd="0" presId="urn:microsoft.com/office/officeart/2005/8/layout/vList2"/>
    <dgm:cxn modelId="{AE46EFD5-C9CF-4D68-9E5F-DF3111615185}" srcId="{4C80CAF0-67DC-4818-A65F-1AC98F0B6CD1}" destId="{DCF00B20-A07E-4CFC-93EC-B1F6603ABCE1}" srcOrd="1" destOrd="0" parTransId="{40D584C5-194F-483B-900A-6D7EF7FE9B59}" sibTransId="{183BA75E-5513-4E0D-B946-C34DD107C17C}"/>
    <dgm:cxn modelId="{E154AEF8-0CF6-44DA-A520-E90E9D412A8C}" srcId="{4C80CAF0-67DC-4818-A65F-1AC98F0B6CD1}" destId="{DEED028A-71FA-4B68-92F8-E6F2405DA03F}" srcOrd="3" destOrd="0" parTransId="{27CC33AA-9C5B-4F5D-AB17-1E7065000E3C}" sibTransId="{31AD847E-353F-4044-A0AF-E82BA5E142EC}"/>
    <dgm:cxn modelId="{617FCC66-0E4F-CB4B-BAAB-6A552FC44543}" type="presParOf" srcId="{EF7DAE73-AACB-8B43-9D0A-C57CBAE5C72D}" destId="{9A68B70C-FCE0-B84F-8C25-09F771983296}" srcOrd="0" destOrd="0" presId="urn:microsoft.com/office/officeart/2005/8/layout/vList2"/>
    <dgm:cxn modelId="{415BAA4E-3E3C-6341-81EC-03CF1A34F52F}" type="presParOf" srcId="{EF7DAE73-AACB-8B43-9D0A-C57CBAE5C72D}" destId="{DF5BD24C-F6F0-0940-9CE1-9B5AED06C3B5}" srcOrd="1" destOrd="0" presId="urn:microsoft.com/office/officeart/2005/8/layout/vList2"/>
    <dgm:cxn modelId="{37123598-695D-384A-997F-860F8B29C107}" type="presParOf" srcId="{EF7DAE73-AACB-8B43-9D0A-C57CBAE5C72D}" destId="{CC5EC1CA-9A20-6A40-BF3A-022446EC2BEC}" srcOrd="2" destOrd="0" presId="urn:microsoft.com/office/officeart/2005/8/layout/vList2"/>
    <dgm:cxn modelId="{9B52194A-2015-D044-807E-95A5F48F2794}" type="presParOf" srcId="{EF7DAE73-AACB-8B43-9D0A-C57CBAE5C72D}" destId="{0191FF4B-CC4A-724F-961C-E496930FA309}" srcOrd="3" destOrd="0" presId="urn:microsoft.com/office/officeart/2005/8/layout/vList2"/>
    <dgm:cxn modelId="{18F0E2CC-EF65-D54F-A20E-473F6136804B}" type="presParOf" srcId="{EF7DAE73-AACB-8B43-9D0A-C57CBAE5C72D}" destId="{74D883B4-A5F6-D64A-99FA-89CE54B651F4}" srcOrd="4" destOrd="0" presId="urn:microsoft.com/office/officeart/2005/8/layout/vList2"/>
    <dgm:cxn modelId="{DA8C46E1-1CDC-CC49-95F4-756DBC97B285}" type="presParOf" srcId="{EF7DAE73-AACB-8B43-9D0A-C57CBAE5C72D}" destId="{A5668A2F-C284-AE4D-B60E-D4E76FF72705}" srcOrd="5" destOrd="0" presId="urn:microsoft.com/office/officeart/2005/8/layout/vList2"/>
    <dgm:cxn modelId="{41012458-AAAE-9F46-921D-8788338613EF}" type="presParOf" srcId="{EF7DAE73-AACB-8B43-9D0A-C57CBAE5C72D}" destId="{419A4C28-7A82-0A4A-92A5-AD329D02DDC3}" srcOrd="6" destOrd="0" presId="urn:microsoft.com/office/officeart/2005/8/layout/vList2"/>
    <dgm:cxn modelId="{A751284F-1970-ED46-BFCC-6B71808228AE}" type="presParOf" srcId="{EF7DAE73-AACB-8B43-9D0A-C57CBAE5C72D}" destId="{11BBAB98-07AA-0F45-B32C-9C2C81CD03BA}" srcOrd="7" destOrd="0" presId="urn:microsoft.com/office/officeart/2005/8/layout/vList2"/>
    <dgm:cxn modelId="{DCA2FD7C-0C56-AD40-BB13-BF0513CC0268}" type="presParOf" srcId="{EF7DAE73-AACB-8B43-9D0A-C57CBAE5C72D}" destId="{5643F874-9CAC-1B49-B7AA-4CB579B9CD5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5463D72-D88F-40E1-A755-425194368D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018128F-DFF7-4440-ABBC-138DE07EBE96}">
      <dgm:prSet/>
      <dgm:spPr/>
      <dgm:t>
        <a:bodyPr/>
        <a:lstStyle/>
        <a:p>
          <a:r>
            <a:rPr lang="en-US" b="0" i="0" dirty="0"/>
            <a:t>Less community support</a:t>
          </a:r>
          <a:endParaRPr lang="en-US" dirty="0"/>
        </a:p>
      </dgm:t>
    </dgm:pt>
    <dgm:pt modelId="{EA0CB630-C20D-4C76-9C5B-34B7A5DC5C9E}" type="parTrans" cxnId="{789E5357-15F8-4F07-AE40-1FA4F835D609}">
      <dgm:prSet/>
      <dgm:spPr/>
      <dgm:t>
        <a:bodyPr/>
        <a:lstStyle/>
        <a:p>
          <a:endParaRPr lang="en-US"/>
        </a:p>
      </dgm:t>
    </dgm:pt>
    <dgm:pt modelId="{B181A230-5335-486F-A058-79CFF58F075F}" type="sibTrans" cxnId="{789E5357-15F8-4F07-AE40-1FA4F835D609}">
      <dgm:prSet/>
      <dgm:spPr/>
      <dgm:t>
        <a:bodyPr/>
        <a:lstStyle/>
        <a:p>
          <a:endParaRPr lang="en-US"/>
        </a:p>
      </dgm:t>
    </dgm:pt>
    <dgm:pt modelId="{47FBE597-50A5-4131-BB77-4EAAA70551D0}">
      <dgm:prSet/>
      <dgm:spPr/>
      <dgm:t>
        <a:bodyPr/>
        <a:lstStyle/>
        <a:p>
          <a:r>
            <a:rPr lang="en-US" b="0" i="0" dirty="0"/>
            <a:t>Desktop only</a:t>
          </a:r>
          <a:endParaRPr lang="en-US" dirty="0"/>
        </a:p>
      </dgm:t>
    </dgm:pt>
    <dgm:pt modelId="{D53D1CC6-F0B9-47C1-B6F3-B969F951A7C7}" type="parTrans" cxnId="{DB718CB3-03C9-4CD0-8314-EB9EEB7E4402}">
      <dgm:prSet/>
      <dgm:spPr/>
      <dgm:t>
        <a:bodyPr/>
        <a:lstStyle/>
        <a:p>
          <a:endParaRPr lang="en-US"/>
        </a:p>
      </dgm:t>
    </dgm:pt>
    <dgm:pt modelId="{CB136CF3-E428-44FC-851C-B664BAA3F356}" type="sibTrans" cxnId="{DB718CB3-03C9-4CD0-8314-EB9EEB7E4402}">
      <dgm:prSet/>
      <dgm:spPr/>
      <dgm:t>
        <a:bodyPr/>
        <a:lstStyle/>
        <a:p>
          <a:endParaRPr lang="en-US"/>
        </a:p>
      </dgm:t>
    </dgm:pt>
    <dgm:pt modelId="{AA25E70C-0AC2-4E5F-AAAA-0C8126BC2A1C}">
      <dgm:prSet/>
      <dgm:spPr/>
      <dgm:t>
        <a:bodyPr/>
        <a:lstStyle/>
        <a:p>
          <a:r>
            <a:rPr lang="en-US" b="0" i="0" dirty="0"/>
            <a:t>Limited OS interactivity</a:t>
          </a:r>
          <a:endParaRPr lang="en-US" dirty="0"/>
        </a:p>
      </dgm:t>
    </dgm:pt>
    <dgm:pt modelId="{7A6C4DEA-1ECD-4C62-B613-19AD3BFBDB45}" type="parTrans" cxnId="{508468E5-D524-412F-B80D-0BCA1E0EADBF}">
      <dgm:prSet/>
      <dgm:spPr/>
      <dgm:t>
        <a:bodyPr/>
        <a:lstStyle/>
        <a:p>
          <a:endParaRPr lang="en-US"/>
        </a:p>
      </dgm:t>
    </dgm:pt>
    <dgm:pt modelId="{00FFC487-7877-48CD-9C00-7C501744140C}" type="sibTrans" cxnId="{508468E5-D524-412F-B80D-0BCA1E0EADBF}">
      <dgm:prSet/>
      <dgm:spPr/>
      <dgm:t>
        <a:bodyPr/>
        <a:lstStyle/>
        <a:p>
          <a:endParaRPr lang="en-US"/>
        </a:p>
      </dgm:t>
    </dgm:pt>
    <dgm:pt modelId="{D34FD02C-8E49-9542-B8DB-970BCA133D4A}" type="pres">
      <dgm:prSet presAssocID="{E5463D72-D88F-40E1-A755-425194368DFF}" presName="linear" presStyleCnt="0">
        <dgm:presLayoutVars>
          <dgm:animLvl val="lvl"/>
          <dgm:resizeHandles val="exact"/>
        </dgm:presLayoutVars>
      </dgm:prSet>
      <dgm:spPr/>
    </dgm:pt>
    <dgm:pt modelId="{E4494188-9209-8C4F-9A1D-D680B3A36CA9}" type="pres">
      <dgm:prSet presAssocID="{47FBE597-50A5-4131-BB77-4EAAA70551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F11CE7F-DD77-B548-8669-D22446E17B2C}" type="pres">
      <dgm:prSet presAssocID="{CB136CF3-E428-44FC-851C-B664BAA3F356}" presName="spacer" presStyleCnt="0"/>
      <dgm:spPr/>
    </dgm:pt>
    <dgm:pt modelId="{37AC22E2-6602-F54A-9774-9938DE699F7A}" type="pres">
      <dgm:prSet presAssocID="{1018128F-DFF7-4440-ABBC-138DE07EBE9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C01C275-5AD9-DE40-90AC-A86E1B4088CE}" type="pres">
      <dgm:prSet presAssocID="{B181A230-5335-486F-A058-79CFF58F075F}" presName="spacer" presStyleCnt="0"/>
      <dgm:spPr/>
    </dgm:pt>
    <dgm:pt modelId="{ACF4847C-AC47-E241-B892-14BDEB76E756}" type="pres">
      <dgm:prSet presAssocID="{AA25E70C-0AC2-4E5F-AAAA-0C8126BC2A1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23864C-829D-4F46-A274-E64291DA9A72}" type="presOf" srcId="{E5463D72-D88F-40E1-A755-425194368DFF}" destId="{D34FD02C-8E49-9542-B8DB-970BCA133D4A}" srcOrd="0" destOrd="0" presId="urn:microsoft.com/office/officeart/2005/8/layout/vList2"/>
    <dgm:cxn modelId="{789E5357-15F8-4F07-AE40-1FA4F835D609}" srcId="{E5463D72-D88F-40E1-A755-425194368DFF}" destId="{1018128F-DFF7-4440-ABBC-138DE07EBE96}" srcOrd="1" destOrd="0" parTransId="{EA0CB630-C20D-4C76-9C5B-34B7A5DC5C9E}" sibTransId="{B181A230-5335-486F-A058-79CFF58F075F}"/>
    <dgm:cxn modelId="{1495DD5F-F1A9-724F-8491-9EA7A8987A5E}" type="presOf" srcId="{47FBE597-50A5-4131-BB77-4EAAA70551D0}" destId="{E4494188-9209-8C4F-9A1D-D680B3A36CA9}" srcOrd="0" destOrd="0" presId="urn:microsoft.com/office/officeart/2005/8/layout/vList2"/>
    <dgm:cxn modelId="{EA10A260-1FAC-484A-BBD7-5D211C9BD7E3}" type="presOf" srcId="{AA25E70C-0AC2-4E5F-AAAA-0C8126BC2A1C}" destId="{ACF4847C-AC47-E241-B892-14BDEB76E756}" srcOrd="0" destOrd="0" presId="urn:microsoft.com/office/officeart/2005/8/layout/vList2"/>
    <dgm:cxn modelId="{DB718CB3-03C9-4CD0-8314-EB9EEB7E4402}" srcId="{E5463D72-D88F-40E1-A755-425194368DFF}" destId="{47FBE597-50A5-4131-BB77-4EAAA70551D0}" srcOrd="0" destOrd="0" parTransId="{D53D1CC6-F0B9-47C1-B6F3-B969F951A7C7}" sibTransId="{CB136CF3-E428-44FC-851C-B664BAA3F356}"/>
    <dgm:cxn modelId="{ACCC79C4-6E83-CF44-A24A-B813AEF34365}" type="presOf" srcId="{1018128F-DFF7-4440-ABBC-138DE07EBE96}" destId="{37AC22E2-6602-F54A-9774-9938DE699F7A}" srcOrd="0" destOrd="0" presId="urn:microsoft.com/office/officeart/2005/8/layout/vList2"/>
    <dgm:cxn modelId="{508468E5-D524-412F-B80D-0BCA1E0EADBF}" srcId="{E5463D72-D88F-40E1-A755-425194368DFF}" destId="{AA25E70C-0AC2-4E5F-AAAA-0C8126BC2A1C}" srcOrd="2" destOrd="0" parTransId="{7A6C4DEA-1ECD-4C62-B613-19AD3BFBDB45}" sibTransId="{00FFC487-7877-48CD-9C00-7C501744140C}"/>
    <dgm:cxn modelId="{12BB533C-C75C-344F-993B-91F3A122A887}" type="presParOf" srcId="{D34FD02C-8E49-9542-B8DB-970BCA133D4A}" destId="{E4494188-9209-8C4F-9A1D-D680B3A36CA9}" srcOrd="0" destOrd="0" presId="urn:microsoft.com/office/officeart/2005/8/layout/vList2"/>
    <dgm:cxn modelId="{5C03E0C4-7785-F147-B9FC-C8717E58EC81}" type="presParOf" srcId="{D34FD02C-8E49-9542-B8DB-970BCA133D4A}" destId="{BF11CE7F-DD77-B548-8669-D22446E17B2C}" srcOrd="1" destOrd="0" presId="urn:microsoft.com/office/officeart/2005/8/layout/vList2"/>
    <dgm:cxn modelId="{AFDB8BD6-1EBF-3841-91D0-7B12F1BCEF87}" type="presParOf" srcId="{D34FD02C-8E49-9542-B8DB-970BCA133D4A}" destId="{37AC22E2-6602-F54A-9774-9938DE699F7A}" srcOrd="2" destOrd="0" presId="urn:microsoft.com/office/officeart/2005/8/layout/vList2"/>
    <dgm:cxn modelId="{7C440834-B7FE-D943-82E1-FF3C12EAE2A5}" type="presParOf" srcId="{D34FD02C-8E49-9542-B8DB-970BCA133D4A}" destId="{0C01C275-5AD9-DE40-90AC-A86E1B4088CE}" srcOrd="3" destOrd="0" presId="urn:microsoft.com/office/officeart/2005/8/layout/vList2"/>
    <dgm:cxn modelId="{6A1B9751-5073-E844-9B42-0A421E2DCE16}" type="presParOf" srcId="{D34FD02C-8E49-9542-B8DB-970BCA133D4A}" destId="{ACF4847C-AC47-E241-B892-14BDEB76E75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68B70C-FCE0-B84F-8C25-09F771983296}">
      <dsp:nvSpPr>
        <dsp:cNvPr id="0" name=""/>
        <dsp:cNvSpPr/>
      </dsp:nvSpPr>
      <dsp:spPr>
        <a:xfrm>
          <a:off x="0" y="2556"/>
          <a:ext cx="9625383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Set of UI controls</a:t>
          </a:r>
          <a:endParaRPr lang="en-US" sz="2600" kern="1200" dirty="0"/>
        </a:p>
      </dsp:txBody>
      <dsp:txXfrm>
        <a:off x="30442" y="32998"/>
        <a:ext cx="9564499" cy="562726"/>
      </dsp:txXfrm>
    </dsp:sp>
    <dsp:sp modelId="{CC5EC1CA-9A20-6A40-BF3A-022446EC2BEC}">
      <dsp:nvSpPr>
        <dsp:cNvPr id="0" name=""/>
        <dsp:cNvSpPr/>
      </dsp:nvSpPr>
      <dsp:spPr>
        <a:xfrm>
          <a:off x="0" y="701046"/>
          <a:ext cx="9625383" cy="62361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i="1" kern="1200" dirty="0"/>
            <a:t>2D and 3D graphics</a:t>
          </a:r>
          <a:endParaRPr lang="en-US" sz="2600" kern="1200" dirty="0"/>
        </a:p>
      </dsp:txBody>
      <dsp:txXfrm>
        <a:off x="30442" y="731488"/>
        <a:ext cx="9564499" cy="562726"/>
      </dsp:txXfrm>
    </dsp:sp>
    <dsp:sp modelId="{74D883B4-A5F6-D64A-99FA-89CE54B651F4}">
      <dsp:nvSpPr>
        <dsp:cNvPr id="0" name=""/>
        <dsp:cNvSpPr/>
      </dsp:nvSpPr>
      <dsp:spPr>
        <a:xfrm>
          <a:off x="0" y="1399536"/>
          <a:ext cx="9625383" cy="62361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CSS-like styling system</a:t>
          </a:r>
        </a:p>
      </dsp:txBody>
      <dsp:txXfrm>
        <a:off x="30442" y="1429978"/>
        <a:ext cx="9564499" cy="562726"/>
      </dsp:txXfrm>
    </dsp:sp>
    <dsp:sp modelId="{419A4C28-7A82-0A4A-92A5-AD329D02DDC3}">
      <dsp:nvSpPr>
        <dsp:cNvPr id="0" name=""/>
        <dsp:cNvSpPr/>
      </dsp:nvSpPr>
      <dsp:spPr>
        <a:xfrm>
          <a:off x="0" y="2098026"/>
          <a:ext cx="9625383" cy="62361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FXML</a:t>
          </a:r>
        </a:p>
      </dsp:txBody>
      <dsp:txXfrm>
        <a:off x="30442" y="2128468"/>
        <a:ext cx="9564499" cy="562726"/>
      </dsp:txXfrm>
    </dsp:sp>
    <dsp:sp modelId="{5643F874-9CAC-1B49-B7AA-4CB579B9CD57}">
      <dsp:nvSpPr>
        <dsp:cNvPr id="0" name=""/>
        <dsp:cNvSpPr/>
      </dsp:nvSpPr>
      <dsp:spPr>
        <a:xfrm>
          <a:off x="0" y="2796516"/>
          <a:ext cx="9625383" cy="623610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OS agnostic </a:t>
          </a:r>
        </a:p>
      </dsp:txBody>
      <dsp:txXfrm>
        <a:off x="30442" y="2826958"/>
        <a:ext cx="9564499" cy="56272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494188-9209-8C4F-9A1D-D680B3A36CA9}">
      <dsp:nvSpPr>
        <dsp:cNvPr id="0" name=""/>
        <dsp:cNvSpPr/>
      </dsp:nvSpPr>
      <dsp:spPr>
        <a:xfrm>
          <a:off x="0" y="37277"/>
          <a:ext cx="8825659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 dirty="0"/>
            <a:t>Desktop only</a:t>
          </a:r>
          <a:endParaRPr lang="en-US" sz="4300" kern="1200" dirty="0"/>
        </a:p>
      </dsp:txBody>
      <dsp:txXfrm>
        <a:off x="50347" y="87624"/>
        <a:ext cx="8724965" cy="930660"/>
      </dsp:txXfrm>
    </dsp:sp>
    <dsp:sp modelId="{37AC22E2-6602-F54A-9774-9938DE699F7A}">
      <dsp:nvSpPr>
        <dsp:cNvPr id="0" name=""/>
        <dsp:cNvSpPr/>
      </dsp:nvSpPr>
      <dsp:spPr>
        <a:xfrm>
          <a:off x="0" y="1192472"/>
          <a:ext cx="8825659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 dirty="0"/>
            <a:t>Less community support</a:t>
          </a:r>
          <a:endParaRPr lang="en-US" sz="4300" kern="1200" dirty="0"/>
        </a:p>
      </dsp:txBody>
      <dsp:txXfrm>
        <a:off x="50347" y="1242819"/>
        <a:ext cx="8724965" cy="930660"/>
      </dsp:txXfrm>
    </dsp:sp>
    <dsp:sp modelId="{ACF4847C-AC47-E241-B892-14BDEB76E756}">
      <dsp:nvSpPr>
        <dsp:cNvPr id="0" name=""/>
        <dsp:cNvSpPr/>
      </dsp:nvSpPr>
      <dsp:spPr>
        <a:xfrm>
          <a:off x="0" y="2347667"/>
          <a:ext cx="8825659" cy="10313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l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b="0" i="0" kern="1200" dirty="0"/>
            <a:t>Limited OS interactivity</a:t>
          </a:r>
          <a:endParaRPr lang="en-US" sz="4300" kern="1200" dirty="0"/>
        </a:p>
      </dsp:txBody>
      <dsp:txXfrm>
        <a:off x="50347" y="2398014"/>
        <a:ext cx="8724965" cy="9306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0F8299-8D3A-374F-9FD8-A6FD1FD73000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EE0379-1BEC-4749-BF34-86A982CB05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6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JavaFX</a:t>
            </a:r>
            <a:r>
              <a:rPr lang="en-US" dirty="0"/>
              <a:t> is a Java library used to create modern graphical user interfaces.</a:t>
            </a:r>
            <a:br>
              <a:rPr lang="en-US" dirty="0"/>
            </a:br>
            <a:r>
              <a:rPr lang="en-US" dirty="0"/>
              <a:t>It was introduced by Oracle in 2008 as a successor to Swing.</a:t>
            </a:r>
            <a:br>
              <a:rPr lang="en-US" dirty="0"/>
            </a:br>
            <a:r>
              <a:rPr lang="en-US" dirty="0"/>
              <a:t>It provides tools to build desktop applications with controls, graphics, audio, and video.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0379-1BEC-4749-BF34-86A982CB05E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939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main features are:</a:t>
            </a:r>
          </a:p>
          <a:p>
            <a:r>
              <a:rPr lang="en-US" dirty="0"/>
              <a:t>A wide set of </a:t>
            </a:r>
            <a:r>
              <a:rPr lang="en-US" i="1" dirty="0"/>
              <a:t>UI controls</a:t>
            </a:r>
            <a:r>
              <a:rPr lang="en-US" dirty="0"/>
              <a:t>, built-in charts, tables, and multimedia support.</a:t>
            </a:r>
          </a:p>
          <a:p>
            <a:r>
              <a:rPr lang="en-US" dirty="0"/>
              <a:t>Support for </a:t>
            </a:r>
            <a:r>
              <a:rPr lang="en-US" i="1" dirty="0"/>
              <a:t>2D and 3D graphics</a:t>
            </a:r>
            <a:r>
              <a:rPr lang="en-US" dirty="0"/>
              <a:t>.</a:t>
            </a:r>
          </a:p>
          <a:p>
            <a:r>
              <a:rPr lang="en-US" i="1" dirty="0"/>
              <a:t>Styling system really similar to CSS, is not the same but is easy to understand once you already now CSS</a:t>
            </a:r>
            <a:br>
              <a:rPr lang="en-US" i="1" dirty="0"/>
            </a:br>
            <a:r>
              <a:rPr lang="en-US" i="1" dirty="0"/>
              <a:t>FXML</a:t>
            </a:r>
            <a:r>
              <a:rPr lang="en-US" dirty="0"/>
              <a:t>, an XML-based language that separates design from logic, making the code cleaner, I'll show more about this later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it is OS agnostic and runs : Windows, macOS, and Linux.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0379-1BEC-4749-BF34-86A982CB05E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47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94EF0-A679-530A-8051-3F36F6DA3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BC1D3-6AD0-6BB4-2C6B-8C265DDDE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7F97B-3182-0022-CD0C-D5D7E699A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is some example 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EA0EE-8F6C-D710-4DA8-6ACB365F9A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0379-1BEC-4749-BF34-86A982CB05E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9332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0CC79-5B2E-74CC-FB7B-CEF0E6445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FE107B-07E0-2903-83F4-DFDD7A875B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6B4FE-16B5-0F05-DAE5-44E10687C3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main features are:</a:t>
            </a:r>
          </a:p>
          <a:p>
            <a:r>
              <a:rPr lang="en-US" dirty="0"/>
              <a:t>A wide set of </a:t>
            </a:r>
            <a:r>
              <a:rPr lang="en-US" i="1" dirty="0"/>
              <a:t>UI controls</a:t>
            </a:r>
            <a:r>
              <a:rPr lang="en-US" dirty="0"/>
              <a:t>, built-in charts, tables, and multimedia support.</a:t>
            </a:r>
          </a:p>
          <a:p>
            <a:r>
              <a:rPr lang="en-US" dirty="0"/>
              <a:t>Support for </a:t>
            </a:r>
            <a:r>
              <a:rPr lang="en-US" i="1" dirty="0"/>
              <a:t>2D and 3D graphics</a:t>
            </a:r>
            <a:r>
              <a:rPr lang="en-US" dirty="0"/>
              <a:t>.</a:t>
            </a:r>
          </a:p>
          <a:p>
            <a:r>
              <a:rPr lang="en-US" i="1" dirty="0"/>
              <a:t>Styling system really similar to CSS, is not the same but is easy to understand once you already now CSS</a:t>
            </a:r>
            <a:br>
              <a:rPr lang="en-US" i="1" dirty="0"/>
            </a:br>
            <a:r>
              <a:rPr lang="en-US" i="1" dirty="0"/>
              <a:t>FXML</a:t>
            </a:r>
            <a:r>
              <a:rPr lang="en-US" dirty="0"/>
              <a:t>, an XML-based language that separates design from logic, making the code cleaner, I'll show more about this later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And it is OS agnostic and runs : Windows, macOS, and Linux.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D01176-539E-3123-4F92-860D20774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0379-1BEC-4749-BF34-86A982CB05E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41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look at some limitations of JavaFX.</a:t>
            </a:r>
            <a:br>
              <a:rPr lang="en-US" dirty="0"/>
            </a:br>
            <a:r>
              <a:rPr lang="en-US" dirty="0"/>
              <a:t>First, it is designed mainly for desktop, so it does not target mobile or web.</a:t>
            </a:r>
            <a:br>
              <a:rPr lang="en-US" dirty="0"/>
            </a:br>
            <a:r>
              <a:rPr lang="en-US" dirty="0"/>
              <a:t>Second, the community is smaller compared to web frameworks, so you may find fewer libraries or examples.</a:t>
            </a:r>
            <a:br>
              <a:rPr lang="en-US" dirty="0"/>
            </a:br>
            <a:r>
              <a:rPr lang="en-US" dirty="0"/>
              <a:t>And finally, it has limited integration with the operating system. Unlike Electron, for example, it doesn’t provide built-in APIs for notifications or native menus. You would need external libraries for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EE0379-1BEC-4749-BF34-86A982CB05E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66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D04E63-400E-5E91-4133-A0FB2D7B7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6600">
                <a:solidFill>
                  <a:srgbClr val="FFFFFF"/>
                </a:solidFill>
              </a:rPr>
              <a:t>JAVA FX</a:t>
            </a:r>
          </a:p>
        </p:txBody>
      </p:sp>
    </p:spTree>
    <p:extLst>
      <p:ext uri="{BB962C8B-B14F-4D97-AF65-F5344CB8AC3E}">
        <p14:creationId xmlns:p14="http://schemas.microsoft.com/office/powerpoint/2010/main" val="38900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B8E3704-0CB2-48C2-A46B-EDB627185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6872906-1D7A-472A-B90B-D4B00113A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C09D3A24-9F80-4EC9-9D80-28C5CBA8F8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F4C2B571-8160-4749-AB99-260E8052A9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2D529E20-662F-4915-ACD7-970C026FD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677511" flipH="1">
            <a:off x="3527283" y="1857885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7" name="Picture 16" descr="A computer screen shot of a rainbow spiral&#10;&#10;AI-generated content may be incorrect.">
            <a:extLst>
              <a:ext uri="{FF2B5EF4-FFF2-40B4-BE49-F238E27FC236}">
                <a16:creationId xmlns:a16="http://schemas.microsoft.com/office/drawing/2014/main" id="{ED553FD1-871B-93DC-94ED-E525A01827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104" r="3" b="3"/>
          <a:stretch>
            <a:fillRect/>
          </a:stretch>
        </p:blipFill>
        <p:spPr>
          <a:xfrm>
            <a:off x="424435" y="402166"/>
            <a:ext cx="4931853" cy="3026834"/>
          </a:xfrm>
          <a:custGeom>
            <a:avLst/>
            <a:gdLst/>
            <a:ahLst/>
            <a:cxnLst/>
            <a:rect l="l" t="t" r="r" b="b"/>
            <a:pathLst>
              <a:path w="4931853" h="3026834">
                <a:moveTo>
                  <a:pt x="0" y="0"/>
                </a:moveTo>
                <a:lnTo>
                  <a:pt x="3678393" y="0"/>
                </a:lnTo>
                <a:lnTo>
                  <a:pt x="4478865" y="0"/>
                </a:lnTo>
                <a:lnTo>
                  <a:pt x="4931853" y="0"/>
                </a:lnTo>
                <a:lnTo>
                  <a:pt x="4908487" y="137419"/>
                </a:lnTo>
                <a:lnTo>
                  <a:pt x="4886218" y="274232"/>
                </a:lnTo>
                <a:lnTo>
                  <a:pt x="4864421" y="411650"/>
                </a:lnTo>
                <a:lnTo>
                  <a:pt x="4845759" y="549673"/>
                </a:lnTo>
                <a:lnTo>
                  <a:pt x="4826941" y="687092"/>
                </a:lnTo>
                <a:lnTo>
                  <a:pt x="4809377" y="825115"/>
                </a:lnTo>
                <a:lnTo>
                  <a:pt x="4794322" y="961323"/>
                </a:lnTo>
                <a:lnTo>
                  <a:pt x="4780052" y="1099347"/>
                </a:lnTo>
                <a:lnTo>
                  <a:pt x="4767035" y="1236765"/>
                </a:lnTo>
                <a:lnTo>
                  <a:pt x="4755744" y="1371761"/>
                </a:lnTo>
                <a:lnTo>
                  <a:pt x="4744453" y="1508574"/>
                </a:lnTo>
                <a:lnTo>
                  <a:pt x="4735044" y="1643572"/>
                </a:lnTo>
                <a:lnTo>
                  <a:pt x="4727674" y="1778568"/>
                </a:lnTo>
                <a:lnTo>
                  <a:pt x="4719990" y="1912960"/>
                </a:lnTo>
                <a:lnTo>
                  <a:pt x="4713560" y="2046141"/>
                </a:lnTo>
                <a:lnTo>
                  <a:pt x="4709012" y="2178111"/>
                </a:lnTo>
                <a:lnTo>
                  <a:pt x="4705092" y="2310081"/>
                </a:lnTo>
                <a:lnTo>
                  <a:pt x="4701328" y="2440840"/>
                </a:lnTo>
                <a:lnTo>
                  <a:pt x="4699603" y="2569783"/>
                </a:lnTo>
                <a:lnTo>
                  <a:pt x="4697721" y="2698726"/>
                </a:lnTo>
                <a:lnTo>
                  <a:pt x="4696780" y="2825853"/>
                </a:lnTo>
                <a:lnTo>
                  <a:pt x="4697721" y="2951770"/>
                </a:lnTo>
                <a:lnTo>
                  <a:pt x="4697721" y="3026834"/>
                </a:lnTo>
                <a:lnTo>
                  <a:pt x="0" y="3026834"/>
                </a:lnTo>
                <a:close/>
              </a:path>
            </a:pathLst>
          </a:cu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4AFD40-972B-3EDD-10D8-6BE2EFF0F3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804" r="4526" b="3"/>
          <a:stretch>
            <a:fillRect/>
          </a:stretch>
        </p:blipFill>
        <p:spPr>
          <a:xfrm>
            <a:off x="423337" y="3429000"/>
            <a:ext cx="4932951" cy="3026836"/>
          </a:xfrm>
          <a:custGeom>
            <a:avLst/>
            <a:gdLst/>
            <a:ahLst/>
            <a:cxnLst/>
            <a:rect l="l" t="t" r="r" b="b"/>
            <a:pathLst>
              <a:path w="4932951" h="3026836">
                <a:moveTo>
                  <a:pt x="0" y="0"/>
                </a:moveTo>
                <a:lnTo>
                  <a:pt x="4697721" y="0"/>
                </a:lnTo>
                <a:lnTo>
                  <a:pt x="4697721" y="49641"/>
                </a:lnTo>
                <a:lnTo>
                  <a:pt x="4699603" y="173136"/>
                </a:lnTo>
                <a:lnTo>
                  <a:pt x="4702426" y="294209"/>
                </a:lnTo>
                <a:lnTo>
                  <a:pt x="4705092" y="414072"/>
                </a:lnTo>
                <a:lnTo>
                  <a:pt x="4708071" y="531513"/>
                </a:lnTo>
                <a:lnTo>
                  <a:pt x="4712619" y="648349"/>
                </a:lnTo>
                <a:lnTo>
                  <a:pt x="4717480" y="763369"/>
                </a:lnTo>
                <a:lnTo>
                  <a:pt x="4721871" y="875967"/>
                </a:lnTo>
                <a:lnTo>
                  <a:pt x="4734260" y="1095715"/>
                </a:lnTo>
                <a:lnTo>
                  <a:pt x="4747433" y="1306383"/>
                </a:lnTo>
                <a:lnTo>
                  <a:pt x="4761233" y="1508575"/>
                </a:lnTo>
                <a:lnTo>
                  <a:pt x="4776445" y="1699871"/>
                </a:lnTo>
                <a:lnTo>
                  <a:pt x="4792283" y="1882692"/>
                </a:lnTo>
                <a:lnTo>
                  <a:pt x="4809377" y="2052195"/>
                </a:lnTo>
                <a:lnTo>
                  <a:pt x="4826157" y="2211406"/>
                </a:lnTo>
                <a:lnTo>
                  <a:pt x="4842936" y="2357905"/>
                </a:lnTo>
                <a:lnTo>
                  <a:pt x="4858775" y="2492297"/>
                </a:lnTo>
                <a:lnTo>
                  <a:pt x="4873830" y="2611554"/>
                </a:lnTo>
                <a:lnTo>
                  <a:pt x="4888100" y="2719309"/>
                </a:lnTo>
                <a:lnTo>
                  <a:pt x="4900019" y="2810114"/>
                </a:lnTo>
                <a:lnTo>
                  <a:pt x="4911310" y="2886391"/>
                </a:lnTo>
                <a:lnTo>
                  <a:pt x="4927462" y="2991119"/>
                </a:lnTo>
                <a:lnTo>
                  <a:pt x="4932951" y="3026836"/>
                </a:lnTo>
                <a:lnTo>
                  <a:pt x="4478865" y="3026836"/>
                </a:lnTo>
                <a:lnTo>
                  <a:pt x="3683097" y="3026836"/>
                </a:lnTo>
                <a:lnTo>
                  <a:pt x="0" y="3026836"/>
                </a:lnTo>
                <a:close/>
              </a:path>
            </a:pathLst>
          </a:custGeom>
        </p:spPr>
      </p:pic>
      <p:sp>
        <p:nvSpPr>
          <p:cNvPr id="31" name="Freeform 5">
            <a:extLst>
              <a:ext uri="{FF2B5EF4-FFF2-40B4-BE49-F238E27FC236}">
                <a16:creationId xmlns:a16="http://schemas.microsoft.com/office/drawing/2014/main" id="{1AD5EB79-7F9A-4BBC-92A5-188382CBA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0A616-C33D-1011-D888-F30B798C6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5061" y="1241266"/>
            <a:ext cx="5428551" cy="315375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What is JavaFX?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9B8A17F-DC3A-4D9A-AA53-9BFB894CD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93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6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27B3A6A-76BD-44C2-6592-03879D89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JavaFX Pros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90" name="Content Placeholder 2">
            <a:extLst>
              <a:ext uri="{FF2B5EF4-FFF2-40B4-BE49-F238E27FC236}">
                <a16:creationId xmlns:a16="http://schemas.microsoft.com/office/drawing/2014/main" id="{F55DA961-B446-9120-BB1B-E65D1C1299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979215"/>
              </p:ext>
            </p:extLst>
          </p:nvPr>
        </p:nvGraphicFramePr>
        <p:xfrm>
          <a:off x="1286934" y="2324100"/>
          <a:ext cx="9625383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5028502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C9663E-4127-5541-56F4-AD4E05AE9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4091D54B-59AB-4A5E-8E9E-0421BD66D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547CE62E-FFFD-4A1F-BA78-C3B89C36F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AE51FD27-6B6A-4D21-BF22-245DA9BD0B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8144315-1C5A-4185-A952-25D98D303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9" name="Freeform 5">
            <a:extLst>
              <a:ext uri="{FF2B5EF4-FFF2-40B4-BE49-F238E27FC236}">
                <a16:creationId xmlns:a16="http://schemas.microsoft.com/office/drawing/2014/main" id="{11CAC6F2-0806-417B-BF5D-5AEF6195F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D4723B02-0AAB-4F6E-BA41-8ED99D559D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3DA18A-4CF5-929A-D163-1058A6DA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0773" y="1113062"/>
            <a:ext cx="3382297" cy="32819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54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Set of UI controls</a:t>
            </a:r>
          </a:p>
        </p:txBody>
      </p:sp>
      <p:pic>
        <p:nvPicPr>
          <p:cNvPr id="4" name="Picture 3" descr="A computer screen with text and images&#10;&#10;AI-generated content may be incorrect.">
            <a:extLst>
              <a:ext uri="{FF2B5EF4-FFF2-40B4-BE49-F238E27FC236}">
                <a16:creationId xmlns:a16="http://schemas.microsoft.com/office/drawing/2014/main" id="{239B415A-9F4F-14A2-A06E-D85A874E8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63" y="1300131"/>
            <a:ext cx="6470907" cy="4254621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37179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96AA1C-59E1-8B79-B85A-6EFCDAE13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ED2E2BB-3846-41EB-9F1E-92C33C4A8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73D5773-5AC9-444A-A47A-EB6656ACDC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3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3" name="Freeform 5">
              <a:extLst>
                <a:ext uri="{FF2B5EF4-FFF2-40B4-BE49-F238E27FC236}">
                  <a16:creationId xmlns:a16="http://schemas.microsoft.com/office/drawing/2014/main" id="{81EB4475-C020-4325-AF59-31FCBFB7C5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F7689D68-C339-4D5B-9DAA-E13F6BD4D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96EE7-3C82-6592-69FD-8702E874C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928" y="2409964"/>
            <a:ext cx="5306862" cy="61297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lvl="0" algn="ctr"/>
            <a:r>
              <a:rPr lang="en-US" sz="7200" b="0" i="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CSS-styling</a:t>
            </a:r>
          </a:p>
        </p:txBody>
      </p:sp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C02E980-AF94-C573-C8DC-3AEFF8ABB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30" y="994647"/>
            <a:ext cx="5844998" cy="289327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0A3AA06-10BA-A9E0-DC06-596013BAE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95309" y="4477800"/>
            <a:ext cx="8466047" cy="165087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271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4C520-8A6E-3CEA-4261-21D18E8BB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A2F608-36CA-B8F5-D0B7-15A64EA1B5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2968957"/>
              </p:ext>
            </p:extLst>
          </p:nvPr>
        </p:nvGraphicFramePr>
        <p:xfrm>
          <a:off x="1154954" y="2603500"/>
          <a:ext cx="8825659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37885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3E10248-AF0E-477D-B4D2-47C02CE4E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3010C2-2DA5-460F-A40C-5317F567A0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17CB0634-F963-4EC9-A6F6-8EA46BD1F1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0A186-7444-4460-9C37-532E7671E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15" name="Rectangle 14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B7B50F1-2D2E-AB4B-0C0D-CB211740C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Let’s go to the code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39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859</TotalTime>
  <Words>362</Words>
  <Application>Microsoft Macintosh PowerPoint</Application>
  <PresentationFormat>Widescreen</PresentationFormat>
  <Paragraphs>33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Century Gothic</vt:lpstr>
      <vt:lpstr>Wingdings 3</vt:lpstr>
      <vt:lpstr>Ion Boardroom</vt:lpstr>
      <vt:lpstr>JAVA FX</vt:lpstr>
      <vt:lpstr>What is JavaFX?</vt:lpstr>
      <vt:lpstr>JavaFX Pros</vt:lpstr>
      <vt:lpstr>Set of UI controls</vt:lpstr>
      <vt:lpstr>CSS-styling</vt:lpstr>
      <vt:lpstr>Cons</vt:lpstr>
      <vt:lpstr>Let’s go 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Oshiro</dc:creator>
  <cp:lastModifiedBy>Rafael Oshiro</cp:lastModifiedBy>
  <cp:revision>7</cp:revision>
  <dcterms:created xsi:type="dcterms:W3CDTF">2025-07-28T13:39:01Z</dcterms:created>
  <dcterms:modified xsi:type="dcterms:W3CDTF">2025-10-12T19:21:14Z</dcterms:modified>
</cp:coreProperties>
</file>