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png" ContentType="image/png"/>
  <Override PartName="/ppt/media/image1.wmf" ContentType="image/x-wmf"/>
  <Override PartName="/ppt/media/image4.png" ContentType="image/png"/>
  <Override PartName="/ppt/media/image2.wmf" ContentType="image/x-wmf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853600" y="469440"/>
            <a:ext cx="2879640" cy="2879640"/>
          </a:xfrm>
          <a:prstGeom prst="rect">
            <a:avLst/>
          </a:prstGeom>
          <a:solidFill>
            <a:srgbClr val="95aed7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</p:sp>
      <p:sp>
        <p:nvSpPr>
          <p:cNvPr id="37" name="CustomShape 2"/>
          <p:cNvSpPr/>
          <p:nvPr/>
        </p:nvSpPr>
        <p:spPr>
          <a:xfrm>
            <a:off x="2297520" y="432000"/>
            <a:ext cx="6080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de-C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hoch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3"/>
          <p:cNvSpPr/>
          <p:nvPr/>
        </p:nvSpPr>
        <p:spPr>
          <a:xfrm>
            <a:off x="2297520" y="5960520"/>
            <a:ext cx="6080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de-C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tief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2857680" y="6280200"/>
            <a:ext cx="6080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C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tief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5"/>
          <p:cNvSpPr/>
          <p:nvPr/>
        </p:nvSpPr>
        <p:spPr>
          <a:xfrm>
            <a:off x="5484240" y="6267960"/>
            <a:ext cx="9680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de-C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Interesse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6"/>
          <p:cNvSpPr/>
          <p:nvPr/>
        </p:nvSpPr>
        <p:spPr>
          <a:xfrm>
            <a:off x="8219520" y="6289560"/>
            <a:ext cx="6080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C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hoch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7"/>
          <p:cNvSpPr/>
          <p:nvPr/>
        </p:nvSpPr>
        <p:spPr>
          <a:xfrm>
            <a:off x="2952000" y="470160"/>
            <a:ext cx="2879640" cy="2879640"/>
          </a:xfrm>
          <a:prstGeom prst="rect">
            <a:avLst/>
          </a:prstGeom>
          <a:solidFill>
            <a:srgbClr val="b2cbe9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</p:sp>
      <p:sp>
        <p:nvSpPr>
          <p:cNvPr id="43" name="CustomShape 8"/>
          <p:cNvSpPr/>
          <p:nvPr/>
        </p:nvSpPr>
        <p:spPr>
          <a:xfrm>
            <a:off x="5854320" y="3374640"/>
            <a:ext cx="2879640" cy="2879640"/>
          </a:xfrm>
          <a:prstGeom prst="rect">
            <a:avLst/>
          </a:prstGeom>
          <a:solidFill>
            <a:srgbClr val="b2cbe9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</p:sp>
      <p:sp>
        <p:nvSpPr>
          <p:cNvPr id="44" name="CustomShape 9"/>
          <p:cNvSpPr/>
          <p:nvPr/>
        </p:nvSpPr>
        <p:spPr>
          <a:xfrm>
            <a:off x="2952000" y="3373200"/>
            <a:ext cx="2879640" cy="2879640"/>
          </a:xfrm>
          <a:prstGeom prst="rect">
            <a:avLst/>
          </a:prstGeom>
          <a:solidFill>
            <a:srgbClr val="c7dcf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</p:sp>
      <p:sp>
        <p:nvSpPr>
          <p:cNvPr id="45" name="CustomShape 10"/>
          <p:cNvSpPr/>
          <p:nvPr/>
        </p:nvSpPr>
        <p:spPr>
          <a:xfrm rot="16200000">
            <a:off x="2283840" y="3333600"/>
            <a:ext cx="10076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de-C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Einfluss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11"/>
          <p:cNvSpPr/>
          <p:nvPr/>
        </p:nvSpPr>
        <p:spPr>
          <a:xfrm>
            <a:off x="7146720" y="488520"/>
            <a:ext cx="15642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de-C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Betreuer/Dev-Team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12"/>
          <p:cNvSpPr/>
          <p:nvPr/>
        </p:nvSpPr>
        <p:spPr>
          <a:xfrm>
            <a:off x="7252560" y="1928520"/>
            <a:ext cx="14396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de-C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IRAP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3"/>
          <p:cNvSpPr/>
          <p:nvPr/>
        </p:nvSpPr>
        <p:spPr>
          <a:xfrm>
            <a:off x="6336000" y="5785560"/>
            <a:ext cx="1223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C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Raum-/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C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Verkehrsplaner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4"/>
          <p:cNvSpPr/>
          <p:nvPr/>
        </p:nvSpPr>
        <p:spPr>
          <a:xfrm>
            <a:off x="4385520" y="5767560"/>
            <a:ext cx="863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C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ÖV-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C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Benutzer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5"/>
          <p:cNvSpPr/>
          <p:nvPr/>
        </p:nvSpPr>
        <p:spPr>
          <a:xfrm>
            <a:off x="5041440" y="5767560"/>
            <a:ext cx="105300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CH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Transport-gesellschaft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6"/>
          <p:cNvSpPr/>
          <p:nvPr/>
        </p:nvSpPr>
        <p:spPr>
          <a:xfrm>
            <a:off x="2900160" y="6262560"/>
            <a:ext cx="5955840" cy="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" name="CustomShape 17"/>
          <p:cNvSpPr/>
          <p:nvPr/>
        </p:nvSpPr>
        <p:spPr>
          <a:xfrm flipV="1">
            <a:off x="2923920" y="371880"/>
            <a:ext cx="720" cy="587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LibreOffice/5.1.6.2$Linux_X86_64 LibreOffice_project/10m0$Build-2</Application>
  <Words>49</Words>
  <Paragraphs>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2017-03-01T17:35:08Z</dcterms:created>
  <dc:creator>Jonas Matter</dc:creator>
  <dc:description/>
  <dc:language>de-CH</dc:language>
  <cp:lastModifiedBy/>
  <dcterms:modified xsi:type="dcterms:W3CDTF">2018-02-28T15:16:31Z</dcterms:modified>
  <cp:revision>14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15.0031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