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96CE-F763-CB30-21DC-7FA922D7FE85}" v="126" dt="2024-12-13T15:25:30.038"/>
    <p1510:client id="{A15FB58C-E6E2-41C5-8160-F7C00DB20A18}" v="1482" dt="2024-12-13T15:26:56.958"/>
    <p1510:client id="{DEA23BB8-2350-2EED-0B9C-43F97AD684B3}" v="6" dt="2024-12-13T14:44:41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Wanamaker" userId="cd0df884-05c1-481b-a1f7-883604879bba" providerId="ADAL" clId="{A15FB58C-E6E2-41C5-8160-F7C00DB20A18}"/>
    <pc:docChg chg="undo custSel addSld modSld">
      <pc:chgData name="Shelly Wanamaker" userId="cd0df884-05c1-481b-a1f7-883604879bba" providerId="ADAL" clId="{A15FB58C-E6E2-41C5-8160-F7C00DB20A18}" dt="2024-12-13T15:26:56.958" v="1478" actId="20577"/>
      <pc:docMkLst>
        <pc:docMk/>
      </pc:docMkLst>
      <pc:sldChg chg="addSp modSp mod">
        <pc:chgData name="Shelly Wanamaker" userId="cd0df884-05c1-481b-a1f7-883604879bba" providerId="ADAL" clId="{A15FB58C-E6E2-41C5-8160-F7C00DB20A18}" dt="2024-12-13T15:18:05.016" v="925"/>
        <pc:sldMkLst>
          <pc:docMk/>
          <pc:sldMk cId="2348175036" sldId="256"/>
        </pc:sldMkLst>
        <pc:spChg chg="add mod">
          <ac:chgData name="Shelly Wanamaker" userId="cd0df884-05c1-481b-a1f7-883604879bba" providerId="ADAL" clId="{A15FB58C-E6E2-41C5-8160-F7C00DB20A18}" dt="2024-12-13T15:11:24.121" v="857" actId="20577"/>
          <ac:spMkLst>
            <pc:docMk/>
            <pc:sldMk cId="2348175036" sldId="256"/>
            <ac:spMk id="3" creationId="{3916E3E9-890A-7E7D-D977-FC0136269393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4" creationId="{10F830F1-110D-6F62-F8C3-3621F6A0EBDD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5" creationId="{2146FCF8-E8A1-FB85-6941-B4D8A4BF1CA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6" creationId="{F489EE1D-7E40-4DA1-0155-2C635639144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7" creationId="{B767E63D-805E-93AC-8032-D1B87178F87C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8" creationId="{5BDE67DA-72B9-E25F-A7B2-088882EDF77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9" creationId="{11212AB0-F7B1-40A0-8B1F-E05BB34E562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0" creationId="{20F30570-B8B6-9A40-87CA-5B1851C865C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1" creationId="{38EAE23A-1DD9-1995-405A-B58E556CF19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2" creationId="{7D5F945D-2520-56B4-66FA-B63C6F61200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3" creationId="{2CCA0306-2F65-B021-3824-AE71730C4B90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4" creationId="{B362755E-F37A-E380-2FC1-B3189E8A8701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5" creationId="{F361F3BF-452A-CC57-1CEE-87617EB311E6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6" creationId="{34A7B9E4-B92F-D00B-8868-C990066F7DAA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7" creationId="{772F44CB-965D-8753-3CB2-BA602319E35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8" creationId="{91260735-2F21-CB3A-3482-6EAF4134208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9" creationId="{502AB14D-BBD8-F059-48AC-9918C9AFA50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0" creationId="{91A22FF9-9A7C-300A-1FDE-794E75C89D59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1" creationId="{A46F2642-7ACE-82BA-1A96-5C486B1F19F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2" creationId="{838BC3CD-4B8D-7361-9B5C-0B41F3821FB1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3" creationId="{D7B0CB71-3F72-1AEC-3A04-05A742B253D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4" creationId="{7EF94764-CE5D-4A8C-A1FB-9C759F8B48A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5" creationId="{23CE226F-FF17-8ECC-8AC3-8A4306E60D1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6" creationId="{67C7FD55-23AA-0180-D4F3-DC09EE874C14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7" creationId="{CAC4A126-884B-7063-52EF-1E82DE1DDF78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8" creationId="{CC67148D-ADA5-74D4-8736-4D3DACF2B5A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9" creationId="{1C728CEB-BD00-B780-26C2-A54D36091C7F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30" creationId="{EBF1166B-2486-D061-394C-822C900ED085}"/>
          </ac:spMkLst>
        </pc:spChg>
        <pc:spChg chg="add mod">
          <ac:chgData name="Shelly Wanamaker" userId="cd0df884-05c1-481b-a1f7-883604879bba" providerId="ADAL" clId="{A15FB58C-E6E2-41C5-8160-F7C00DB20A18}" dt="2024-12-13T15:18:00.509" v="924" actId="403"/>
          <ac:spMkLst>
            <pc:docMk/>
            <pc:sldMk cId="2348175036" sldId="256"/>
            <ac:spMk id="31" creationId="{0760348A-31E5-53B7-3F23-1CD50D7CF295}"/>
          </ac:spMkLst>
        </pc:spChg>
        <pc:spChg chg="add mod">
          <ac:chgData name="Shelly Wanamaker" userId="cd0df884-05c1-481b-a1f7-883604879bba" providerId="ADAL" clId="{A15FB58C-E6E2-41C5-8160-F7C00DB20A18}" dt="2024-12-13T15:18:05.016" v="925"/>
          <ac:spMkLst>
            <pc:docMk/>
            <pc:sldMk cId="2348175036" sldId="256"/>
            <ac:spMk id="32" creationId="{877AF79F-E215-A51D-6013-88C6307C4B34}"/>
          </ac:spMkLst>
        </pc:spChg>
      </pc:sldChg>
      <pc:sldChg chg="modSp new mod">
        <pc:chgData name="Shelly Wanamaker" userId="cd0df884-05c1-481b-a1f7-883604879bba" providerId="ADAL" clId="{A15FB58C-E6E2-41C5-8160-F7C00DB20A18}" dt="2024-12-13T15:26:56.958" v="1478" actId="20577"/>
        <pc:sldMkLst>
          <pc:docMk/>
          <pc:sldMk cId="668727100" sldId="257"/>
        </pc:sldMkLst>
        <pc:spChg chg="mod">
          <ac:chgData name="Shelly Wanamaker" userId="cd0df884-05c1-481b-a1f7-883604879bba" providerId="ADAL" clId="{A15FB58C-E6E2-41C5-8160-F7C00DB20A18}" dt="2024-12-13T15:18:33.064" v="944" actId="20577"/>
          <ac:spMkLst>
            <pc:docMk/>
            <pc:sldMk cId="668727100" sldId="257"/>
            <ac:spMk id="2" creationId="{F22ED875-3FB8-6D9F-5D58-B148A199E681}"/>
          </ac:spMkLst>
        </pc:spChg>
        <pc:spChg chg="mod">
          <ac:chgData name="Shelly Wanamaker" userId="cd0df884-05c1-481b-a1f7-883604879bba" providerId="ADAL" clId="{A15FB58C-E6E2-41C5-8160-F7C00DB20A18}" dt="2024-12-13T15:26:56.958" v="1478" actId="20577"/>
          <ac:spMkLst>
            <pc:docMk/>
            <pc:sldMk cId="668727100" sldId="257"/>
            <ac:spMk id="3" creationId="{B737D269-2CEB-094C-FB91-9592A8B24B05}"/>
          </ac:spMkLst>
        </pc:spChg>
      </pc:sldChg>
    </pc:docChg>
  </pc:docChgLst>
  <pc:docChgLst>
    <pc:chgData name="Emma Strand" userId="S::emma.strand@gmgi.org::cb199c47-99d2-4351-a663-5c5d31f99371" providerId="AD" clId="Web-{DEA23BB8-2350-2EED-0B9C-43F97AD684B3}"/>
    <pc:docChg chg="modSld">
      <pc:chgData name="Emma Strand" userId="S::emma.strand@gmgi.org::cb199c47-99d2-4351-a663-5c5d31f99371" providerId="AD" clId="Web-{DEA23BB8-2350-2EED-0B9C-43F97AD684B3}" dt="2024-12-13T14:44:41.191" v="3"/>
      <pc:docMkLst>
        <pc:docMk/>
      </pc:docMkLst>
      <pc:sldChg chg="addSp delSp modSp">
        <pc:chgData name="Emma Strand" userId="S::emma.strand@gmgi.org::cb199c47-99d2-4351-a663-5c5d31f99371" providerId="AD" clId="Web-{DEA23BB8-2350-2EED-0B9C-43F97AD684B3}" dt="2024-12-13T14:44:41.191" v="3"/>
        <pc:sldMkLst>
          <pc:docMk/>
          <pc:sldMk cId="2348175036" sldId="256"/>
        </pc:sldMkLst>
        <pc:spChg chg="add del mod">
          <ac:chgData name="Emma Strand" userId="S::emma.strand@gmgi.org::cb199c47-99d2-4351-a663-5c5d31f99371" providerId="AD" clId="Web-{DEA23BB8-2350-2EED-0B9C-43F97AD684B3}" dt="2024-12-13T14:44:41.191" v="3"/>
          <ac:spMkLst>
            <pc:docMk/>
            <pc:sldMk cId="2348175036" sldId="256"/>
            <ac:spMk id="2" creationId="{322CE8A2-09D0-BBDB-4E16-7E07798760D1}"/>
          </ac:spMkLst>
        </pc:spChg>
      </pc:sldChg>
    </pc:docChg>
  </pc:docChgLst>
  <pc:docChgLst>
    <pc:chgData name="Emma Strand" userId="S::emma.strand@gmgi.org::cb199c47-99d2-4351-a663-5c5d31f99371" providerId="AD" clId="Web-{993996CE-F763-CB30-21DC-7FA922D7FE85}"/>
    <pc:docChg chg="modSld">
      <pc:chgData name="Emma Strand" userId="S::emma.strand@gmgi.org::cb199c47-99d2-4351-a663-5c5d31f99371" providerId="AD" clId="Web-{993996CE-F763-CB30-21DC-7FA922D7FE85}" dt="2024-12-13T15:25:30.022" v="63" actId="20577"/>
      <pc:docMkLst>
        <pc:docMk/>
      </pc:docMkLst>
      <pc:sldChg chg="modSp">
        <pc:chgData name="Emma Strand" userId="S::emma.strand@gmgi.org::cb199c47-99d2-4351-a663-5c5d31f99371" providerId="AD" clId="Web-{993996CE-F763-CB30-21DC-7FA922D7FE85}" dt="2024-12-13T15:25:30.022" v="63" actId="20577"/>
        <pc:sldMkLst>
          <pc:docMk/>
          <pc:sldMk cId="2348175036" sldId="256"/>
        </pc:sldMkLst>
        <pc:spChg chg="mod">
          <ac:chgData name="Emma Strand" userId="S::emma.strand@gmgi.org::cb199c47-99d2-4351-a663-5c5d31f99371" providerId="AD" clId="Web-{993996CE-F763-CB30-21DC-7FA922D7FE85}" dt="2024-12-13T15:25:30.022" v="63" actId="20577"/>
          <ac:spMkLst>
            <pc:docMk/>
            <pc:sldMk cId="2348175036" sldId="256"/>
            <ac:spMk id="3" creationId="{3916E3E9-890A-7E7D-D977-FC01362693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23DE-6F28-DBB1-CA37-87C54E9E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DC1C9-0A9E-89D1-20EA-9D2AFE35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D7F1-0558-11F1-0CE5-4B83E3DC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B411-A9AF-85EC-A47F-A232DA56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0514-E5AD-B85F-54BD-83F9C4D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26D1-1A04-8628-1C91-0334269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88B3-ED11-482B-ACDC-AF44FE00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C7D9-0846-0068-9C96-0468D31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4A7F-0F57-EBE9-A529-8B1F0F62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EBA6-4B20-960C-2E3B-7DF16E37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8B7AA-33A0-96FD-716B-1AEF74F1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42679-19F2-EA61-2190-28A57DF0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C41F-E634-5C15-050B-529144A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8EE5-572B-B011-710C-C5072BF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DD71-BC61-9DF6-3520-76C5CE36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C696-9769-574B-430E-47B1DEBF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44FC-8EBF-AF39-1C4C-CC31EE2B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484D-A8A5-7F20-7E42-6ABBC2C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4558-1B2B-7383-588E-53B9067F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29EE-C7C3-A981-F3DC-300761A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3C0-55D6-A1AA-BC3B-16897435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4810-9E57-A3C0-AE4F-A7C06B07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C525-22B6-E415-7BC6-599D39F9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6BC5-6C8F-CE65-B727-C44B79CB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79DD-688D-C855-6088-1D11691E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A8D3-9F0E-223F-0318-FEF058B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1D61-8C33-3823-C1ED-715577E11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1EA0-3CE4-19A1-91FA-665F7B94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A8BB-0E87-2039-D5A9-2E9AA208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57FA-4AC7-333C-C9D7-EEB38E2C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4E58-DA9F-189D-B05F-9D1D3545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C5C0-43C3-B96D-C1DC-759555BE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1E09-6D54-8023-2269-D16CE3D9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45A9-A2C6-9D12-DBF1-0ED6B419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D658-A46F-58E9-16FD-D28AD666A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E8846-7F5B-5984-6E53-CAA3D94F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CDBD2-91E6-3867-F071-AFE570DE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E38D-0996-2566-D810-61A3D28F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15020-BEAA-D0EB-C4D7-A9E5ECCB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32E-4DC9-A608-48CE-88C8E36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8E15F-5B96-E8CA-945B-259C873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1F1F5-D06C-1E1C-135B-39ADF7AB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DE144-2F2B-0A0E-71BC-5C0143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7373-A4EC-EAAF-5C13-D6C6E355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01DDC-E7F5-418C-1BDC-CF7DCFA6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3F93-A319-D682-6EC7-9F3E1217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263-C20A-9FF1-A357-06794FEB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E241-0C18-DED0-640F-D151E2FB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C4CA1-A4CB-156A-2CA7-CC0E7034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90D1-66B6-D992-5EBE-E7836450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B6B6-E0E4-FDBB-82A0-4A36C0B9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9546-F1C9-B535-09FA-5C7DC7E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AAE8-6FC5-09A8-0192-E88A5E25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708E-ECFA-4298-716A-7BEC9F495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38CD-1444-CBF4-8356-14AA4B54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0883-CFF6-A678-8735-852894A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6952-CE06-3CD6-5CF6-829B68F4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B1A1-8B13-7CC9-A83C-635A922F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D1873-7FBA-45E4-8919-553C310B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43D4E-1803-1B7A-D1F2-8B3A7CFC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87ED-9F4E-EDE7-59B5-0ECC46C56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DB6D8-D897-47EB-B13C-F7D5E8B7745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4759-E561-136A-C95F-857BC73D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7B06-A98A-B5F6-DFED-62D9A10B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cm-uga.github.io/lfmm/articles/lfm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72F44CB-965D-8753-3CB2-BA602319E356}"/>
              </a:ext>
            </a:extLst>
          </p:cNvPr>
          <p:cNvSpPr/>
          <p:nvPr/>
        </p:nvSpPr>
        <p:spPr>
          <a:xfrm>
            <a:off x="8774539" y="203548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7B9E4-B92F-D00B-8868-C990066F7DAA}"/>
              </a:ext>
            </a:extLst>
          </p:cNvPr>
          <p:cNvSpPr/>
          <p:nvPr/>
        </p:nvSpPr>
        <p:spPr>
          <a:xfrm>
            <a:off x="8023898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1F3BF-452A-CC57-1CEE-87617EB311E6}"/>
              </a:ext>
            </a:extLst>
          </p:cNvPr>
          <p:cNvSpPr/>
          <p:nvPr/>
        </p:nvSpPr>
        <p:spPr>
          <a:xfrm>
            <a:off x="7303661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2755E-F37A-E380-2FC1-B3189E8A8701}"/>
              </a:ext>
            </a:extLst>
          </p:cNvPr>
          <p:cNvSpPr/>
          <p:nvPr/>
        </p:nvSpPr>
        <p:spPr>
          <a:xfrm>
            <a:off x="6625187" y="202222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6E3E9-890A-7E7D-D977-FC0136269393}"/>
              </a:ext>
            </a:extLst>
          </p:cNvPr>
          <p:cNvSpPr txBox="1"/>
          <p:nvPr/>
        </p:nvSpPr>
        <p:spPr>
          <a:xfrm>
            <a:off x="298753" y="899469"/>
            <a:ext cx="6242539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Are there biomarkers (DEGs) that overlap across studies?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we find these just looking at the data they already analyzed?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more previously identified DEGs overlapping after we systematically reprocess and compare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their results short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new DEGs that come 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this model for all datasets? </a:t>
            </a:r>
            <a:r>
              <a:rPr lang="en-US">
                <a:ea typeface="+mn-lt"/>
                <a:cs typeface="+mn-lt"/>
                <a:hlinkClick r:id="rId2"/>
              </a:rPr>
              <a:t>Overview of R Package lfmm • lfmm</a:t>
            </a:r>
            <a:r>
              <a:rPr lang="en-US">
                <a:ea typeface="+mn-lt"/>
                <a:cs typeface="+mn-lt"/>
              </a:rPr>
              <a:t>; WGCNA; Deseq2;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Gene groups to target after diff exp.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Immune gene 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(find set of genes associated with oyster immunity)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E.g. Cytokines or use GO slim ‘immune response’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Compare gene set results tables in papers to our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30F1-110D-6F62-F8C3-3621F6A0EBDD}"/>
              </a:ext>
            </a:extLst>
          </p:cNvPr>
          <p:cNvSpPr/>
          <p:nvPr/>
        </p:nvSpPr>
        <p:spPr>
          <a:xfrm>
            <a:off x="6782718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6FCF8-E8A1-FB85-6941-B4D8A4BF1CA0}"/>
              </a:ext>
            </a:extLst>
          </p:cNvPr>
          <p:cNvSpPr/>
          <p:nvPr/>
        </p:nvSpPr>
        <p:spPr>
          <a:xfrm>
            <a:off x="7467052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9EE1D-7E40-4DA1-0155-2C6356391440}"/>
              </a:ext>
            </a:extLst>
          </p:cNvPr>
          <p:cNvSpPr/>
          <p:nvPr/>
        </p:nvSpPr>
        <p:spPr>
          <a:xfrm>
            <a:off x="8187289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E63D-805E-93AC-8032-D1B87178F87C}"/>
              </a:ext>
            </a:extLst>
          </p:cNvPr>
          <p:cNvSpPr/>
          <p:nvPr/>
        </p:nvSpPr>
        <p:spPr>
          <a:xfrm>
            <a:off x="8907526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67DA-72B9-E25F-A7B2-088882EDF77B}"/>
              </a:ext>
            </a:extLst>
          </p:cNvPr>
          <p:cNvSpPr txBox="1"/>
          <p:nvPr/>
        </p:nvSpPr>
        <p:spPr>
          <a:xfrm>
            <a:off x="9311972" y="1351055"/>
            <a:ext cx="248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overlapping DEGs from their results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12AB0-F7B1-40A0-8B1F-E05BB34E5622}"/>
              </a:ext>
            </a:extLst>
          </p:cNvPr>
          <p:cNvSpPr/>
          <p:nvPr/>
        </p:nvSpPr>
        <p:spPr>
          <a:xfrm>
            <a:off x="6710913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30570-B8B6-9A40-87CA-5B1851C865C7}"/>
              </a:ext>
            </a:extLst>
          </p:cNvPr>
          <p:cNvSpPr/>
          <p:nvPr/>
        </p:nvSpPr>
        <p:spPr>
          <a:xfrm>
            <a:off x="7395247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AE23A-1DD9-1995-405A-B58E556CF197}"/>
              </a:ext>
            </a:extLst>
          </p:cNvPr>
          <p:cNvSpPr/>
          <p:nvPr/>
        </p:nvSpPr>
        <p:spPr>
          <a:xfrm>
            <a:off x="8115484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5F945D-2520-56B4-66FA-B63C6F612006}"/>
              </a:ext>
            </a:extLst>
          </p:cNvPr>
          <p:cNvSpPr/>
          <p:nvPr/>
        </p:nvSpPr>
        <p:spPr>
          <a:xfrm>
            <a:off x="8835721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CA0306-2F65-B021-3824-AE71730C4B90}"/>
              </a:ext>
            </a:extLst>
          </p:cNvPr>
          <p:cNvSpPr txBox="1"/>
          <p:nvPr/>
        </p:nvSpPr>
        <p:spPr>
          <a:xfrm>
            <a:off x="9403558" y="2136529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overlapping DEGs from their results tables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60735-2F21-CB3A-3482-6EAF41342080}"/>
              </a:ext>
            </a:extLst>
          </p:cNvPr>
          <p:cNvSpPr/>
          <p:nvPr/>
        </p:nvSpPr>
        <p:spPr>
          <a:xfrm>
            <a:off x="8790657" y="306292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AB14D-BBD8-F059-48AC-9918C9AFA50B}"/>
              </a:ext>
            </a:extLst>
          </p:cNvPr>
          <p:cNvSpPr/>
          <p:nvPr/>
        </p:nvSpPr>
        <p:spPr>
          <a:xfrm>
            <a:off x="8040016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22FF9-9A7C-300A-1FDE-794E75C89D59}"/>
              </a:ext>
            </a:extLst>
          </p:cNvPr>
          <p:cNvSpPr/>
          <p:nvPr/>
        </p:nvSpPr>
        <p:spPr>
          <a:xfrm>
            <a:off x="7319779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F2642-7ACE-82BA-1A96-5C486B1F19F2}"/>
              </a:ext>
            </a:extLst>
          </p:cNvPr>
          <p:cNvSpPr/>
          <p:nvPr/>
        </p:nvSpPr>
        <p:spPr>
          <a:xfrm>
            <a:off x="6641305" y="304966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BC3CD-4B8D-7361-9B5C-0B41F3821FB1}"/>
              </a:ext>
            </a:extLst>
          </p:cNvPr>
          <p:cNvSpPr/>
          <p:nvPr/>
        </p:nvSpPr>
        <p:spPr>
          <a:xfrm>
            <a:off x="6727031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B0CB71-3F72-1AEC-3A04-05A742B253D7}"/>
              </a:ext>
            </a:extLst>
          </p:cNvPr>
          <p:cNvSpPr/>
          <p:nvPr/>
        </p:nvSpPr>
        <p:spPr>
          <a:xfrm>
            <a:off x="7411365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F94764-CE5D-4A8C-A1FB-9C759F8B48AB}"/>
              </a:ext>
            </a:extLst>
          </p:cNvPr>
          <p:cNvSpPr/>
          <p:nvPr/>
        </p:nvSpPr>
        <p:spPr>
          <a:xfrm>
            <a:off x="8131602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CE226F-FF17-8ECC-8AC3-8A4306E60D10}"/>
              </a:ext>
            </a:extLst>
          </p:cNvPr>
          <p:cNvSpPr/>
          <p:nvPr/>
        </p:nvSpPr>
        <p:spPr>
          <a:xfrm>
            <a:off x="8851839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7FD55-23AA-0180-D4F3-DC09EE874C14}"/>
              </a:ext>
            </a:extLst>
          </p:cNvPr>
          <p:cNvSpPr txBox="1"/>
          <p:nvPr/>
        </p:nvSpPr>
        <p:spPr>
          <a:xfrm>
            <a:off x="9328089" y="3215598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 overlapping DEGs from their results tables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AC4A126-884B-7063-52EF-1E82DE1DDF78}"/>
              </a:ext>
            </a:extLst>
          </p:cNvPr>
          <p:cNvSpPr/>
          <p:nvPr/>
        </p:nvSpPr>
        <p:spPr>
          <a:xfrm>
            <a:off x="6913867" y="1935835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C67148D-ADA5-74D4-8736-4D3DACF2B5A6}"/>
              </a:ext>
            </a:extLst>
          </p:cNvPr>
          <p:cNvSpPr/>
          <p:nvPr/>
        </p:nvSpPr>
        <p:spPr>
          <a:xfrm>
            <a:off x="8399219" y="2420250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C728CEB-BD00-B780-26C2-A54D36091C7F}"/>
              </a:ext>
            </a:extLst>
          </p:cNvPr>
          <p:cNvSpPr/>
          <p:nvPr/>
        </p:nvSpPr>
        <p:spPr>
          <a:xfrm>
            <a:off x="6990249" y="2956923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BF1166B-2486-D061-394C-822C900ED085}"/>
              </a:ext>
            </a:extLst>
          </p:cNvPr>
          <p:cNvSpPr/>
          <p:nvPr/>
        </p:nvSpPr>
        <p:spPr>
          <a:xfrm>
            <a:off x="8323934" y="2973391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0348A-31E5-53B7-3F23-1CD50D7CF295}"/>
              </a:ext>
            </a:extLst>
          </p:cNvPr>
          <p:cNvSpPr txBox="1"/>
          <p:nvPr/>
        </p:nvSpPr>
        <p:spPr>
          <a:xfrm>
            <a:off x="431740" y="171105"/>
            <a:ext cx="9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/>
              <a:t>Perkinsus</a:t>
            </a:r>
            <a:r>
              <a:rPr lang="en-US" sz="3600" b="1"/>
              <a:t> </a:t>
            </a:r>
            <a:r>
              <a:rPr lang="en-US" sz="3600" b="1" err="1"/>
              <a:t>RNAseq</a:t>
            </a:r>
            <a:r>
              <a:rPr lang="en-US" sz="3600" b="1"/>
              <a:t> analysis with 4 datasets</a:t>
            </a:r>
          </a:p>
        </p:txBody>
      </p:sp>
    </p:spTree>
    <p:extLst>
      <p:ext uri="{BB962C8B-B14F-4D97-AF65-F5344CB8AC3E}">
        <p14:creationId xmlns:p14="http://schemas.microsoft.com/office/powerpoint/2010/main" val="23481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D875-3FB8-6D9F-5D58-B148A199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D269-2CEB-094C-FB91-9592A8B2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646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Expand </a:t>
            </a:r>
            <a:r>
              <a:rPr lang="en-US" err="1"/>
              <a:t>Perkinsus</a:t>
            </a:r>
            <a:r>
              <a:rPr lang="en-US"/>
              <a:t> meta-analysis to include other data types </a:t>
            </a:r>
          </a:p>
          <a:p>
            <a:pPr lvl="1"/>
            <a:r>
              <a:rPr lang="en-US"/>
              <a:t>Methylation (Johnson et al.; other studies?)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(WGS, SNP arrays,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/>
              <a:t>If not enough </a:t>
            </a:r>
            <a:r>
              <a:rPr lang="en-US" err="1"/>
              <a:t>perkinsus</a:t>
            </a:r>
            <a:r>
              <a:rPr lang="en-US"/>
              <a:t> data available, expand disease meta-analysis to include data types from other disease experiments (QPX, MSX,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/>
            <a:r>
              <a:rPr lang="en-US" err="1"/>
              <a:t>RNAseq</a:t>
            </a:r>
            <a:endParaRPr lang="en-US"/>
          </a:p>
          <a:p>
            <a:pPr lvl="1"/>
            <a:r>
              <a:rPr lang="en-US"/>
              <a:t>Methylation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</a:t>
            </a:r>
          </a:p>
          <a:p>
            <a:r>
              <a:rPr lang="en-US"/>
              <a:t>If not enough disease data available, can pivot to environmental factor studies (e.g. temp)</a:t>
            </a:r>
          </a:p>
        </p:txBody>
      </p:sp>
    </p:spTree>
    <p:extLst>
      <p:ext uri="{BB962C8B-B14F-4D97-AF65-F5344CB8AC3E}">
        <p14:creationId xmlns:p14="http://schemas.microsoft.com/office/powerpoint/2010/main" val="66872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Overall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Wanamaker</dc:creator>
  <cp:revision>1</cp:revision>
  <dcterms:created xsi:type="dcterms:W3CDTF">2024-12-13T14:18:07Z</dcterms:created>
  <dcterms:modified xsi:type="dcterms:W3CDTF">2024-12-13T15:26:58Z</dcterms:modified>
</cp:coreProperties>
</file>