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718"/>
  </p:normalViewPr>
  <p:slideViewPr>
    <p:cSldViewPr snapToGrid="0" snapToObjects="1" showGuides="1">
      <p:cViewPr>
        <p:scale>
          <a:sx n="27" d="100"/>
          <a:sy n="27" d="100"/>
        </p:scale>
        <p:origin x="3712" y="1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CED-BB47-6E4E-B922-93E609D13C0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16-8030-8A41-94B0-DC36782C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3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CED-BB47-6E4E-B922-93E609D13C0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16-8030-8A41-94B0-DC36782C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CED-BB47-6E4E-B922-93E609D13C0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16-8030-8A41-94B0-DC36782C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CED-BB47-6E4E-B922-93E609D13C0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16-8030-8A41-94B0-DC36782C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CED-BB47-6E4E-B922-93E609D13C0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16-8030-8A41-94B0-DC36782C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CED-BB47-6E4E-B922-93E609D13C0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16-8030-8A41-94B0-DC36782C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CED-BB47-6E4E-B922-93E609D13C0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16-8030-8A41-94B0-DC36782C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4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CED-BB47-6E4E-B922-93E609D13C0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16-8030-8A41-94B0-DC36782C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CED-BB47-6E4E-B922-93E609D13C0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16-8030-8A41-94B0-DC36782C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CED-BB47-6E4E-B922-93E609D13C0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16-8030-8A41-94B0-DC36782C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CED-BB47-6E4E-B922-93E609D13C0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16-8030-8A41-94B0-DC36782C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0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CCED-BB47-6E4E-B922-93E609D13C0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42916-8030-8A41-94B0-DC36782C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5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C8F1114-0FF1-DF53-1E42-A0FE5769A5D4}"/>
              </a:ext>
            </a:extLst>
          </p:cNvPr>
          <p:cNvSpPr/>
          <p:nvPr/>
        </p:nvSpPr>
        <p:spPr>
          <a:xfrm>
            <a:off x="366773" y="-403679"/>
            <a:ext cx="6356036" cy="10850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6B7B080-69E1-2236-53BA-E6BC7A0A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1" y="0"/>
            <a:ext cx="2527300" cy="1853591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32BB2D0-5192-8404-7D11-2481FA1DC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1" y="1853591"/>
            <a:ext cx="2527300" cy="1705384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D1EE01F-40C6-5216-B2B2-02C024D6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701" y="3547922"/>
            <a:ext cx="2527299" cy="1710505"/>
          </a:xfrm>
          <a:prstGeom prst="rect">
            <a:avLst/>
          </a:prstGeom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C043EFE-CEE7-F2EF-4FA1-E82691F04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701" y="5253306"/>
            <a:ext cx="2528734" cy="1710505"/>
          </a:xfrm>
          <a:prstGeom prst="rect">
            <a:avLst/>
          </a:prstGeom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A3F640E-3F79-DDD6-8346-F557C525C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701" y="6963811"/>
            <a:ext cx="2565054" cy="1742301"/>
          </a:xfrm>
          <a:prstGeom prst="rect">
            <a:avLst/>
          </a:prstGeom>
        </p:spPr>
      </p:pic>
      <p:pic>
        <p:nvPicPr>
          <p:cNvPr id="15" name="Picture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538CAD4-4C88-3FB1-308A-C851BE6B9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4701" y="8669195"/>
            <a:ext cx="2572324" cy="1742301"/>
          </a:xfrm>
          <a:prstGeom prst="rect">
            <a:avLst/>
          </a:prstGeom>
        </p:spPr>
      </p:pic>
      <p:pic>
        <p:nvPicPr>
          <p:cNvPr id="17" name="Picture 16" descr="A graph with red lines&#10;&#10;Description automatically generated">
            <a:extLst>
              <a:ext uri="{FF2B5EF4-FFF2-40B4-BE49-F238E27FC236}">
                <a16:creationId xmlns:a16="http://schemas.microsoft.com/office/drawing/2014/main" id="{753E5F60-6B64-ABDF-1EF6-74FFE5D89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4791" y="207613"/>
            <a:ext cx="2150809" cy="1533189"/>
          </a:xfrm>
          <a:prstGeom prst="rect">
            <a:avLst/>
          </a:prstGeom>
        </p:spPr>
      </p:pic>
      <p:pic>
        <p:nvPicPr>
          <p:cNvPr id="19" name="Picture 18" descr="A screen shot of a graph&#10;&#10;Description automatically generated">
            <a:extLst>
              <a:ext uri="{FF2B5EF4-FFF2-40B4-BE49-F238E27FC236}">
                <a16:creationId xmlns:a16="http://schemas.microsoft.com/office/drawing/2014/main" id="{FA3047E7-5B98-6476-5F69-DA5327F99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1844868"/>
            <a:ext cx="2046809" cy="1705187"/>
          </a:xfrm>
          <a:prstGeom prst="rect">
            <a:avLst/>
          </a:prstGeom>
        </p:spPr>
      </p:pic>
      <p:pic>
        <p:nvPicPr>
          <p:cNvPr id="21" name="Picture 20" descr="A graph on a screen&#10;&#10;Description automatically generated">
            <a:extLst>
              <a:ext uri="{FF2B5EF4-FFF2-40B4-BE49-F238E27FC236}">
                <a16:creationId xmlns:a16="http://schemas.microsoft.com/office/drawing/2014/main" id="{5E101FEA-97A9-1945-305C-B95E780312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7063" y="3558975"/>
            <a:ext cx="2020437" cy="1671890"/>
          </a:xfrm>
          <a:prstGeom prst="rect">
            <a:avLst/>
          </a:prstGeom>
        </p:spPr>
      </p:pic>
      <p:pic>
        <p:nvPicPr>
          <p:cNvPr id="23" name="Picture 22" descr="A graph on a screen&#10;&#10;Description automatically generated">
            <a:extLst>
              <a:ext uri="{FF2B5EF4-FFF2-40B4-BE49-F238E27FC236}">
                <a16:creationId xmlns:a16="http://schemas.microsoft.com/office/drawing/2014/main" id="{FA6783F9-4661-CC1E-0597-4DD2273A18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0" y="5275747"/>
            <a:ext cx="2001108" cy="1649449"/>
          </a:xfrm>
          <a:prstGeom prst="rect">
            <a:avLst/>
          </a:prstGeom>
        </p:spPr>
      </p:pic>
      <p:pic>
        <p:nvPicPr>
          <p:cNvPr id="25" name="Picture 24" descr="A graph of a data&#10;&#10;Description automatically generated with medium confidence">
            <a:extLst>
              <a:ext uri="{FF2B5EF4-FFF2-40B4-BE49-F238E27FC236}">
                <a16:creationId xmlns:a16="http://schemas.microsoft.com/office/drawing/2014/main" id="{E9E880F4-FB02-AC3D-2331-A9276C93B4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1108" y="6925196"/>
            <a:ext cx="2151701" cy="1777492"/>
          </a:xfrm>
          <a:prstGeom prst="rect">
            <a:avLst/>
          </a:prstGeom>
        </p:spPr>
      </p:pic>
      <p:pic>
        <p:nvPicPr>
          <p:cNvPr id="27" name="Picture 26" descr="A graph on a screen&#10;&#10;Description automatically generated">
            <a:extLst>
              <a:ext uri="{FF2B5EF4-FFF2-40B4-BE49-F238E27FC236}">
                <a16:creationId xmlns:a16="http://schemas.microsoft.com/office/drawing/2014/main" id="{FC2F8D57-B501-56BD-482E-35B307774E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9755" y="8702688"/>
            <a:ext cx="2095845" cy="17445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5362696-0ADC-516E-08A0-EA29FB11B860}"/>
              </a:ext>
            </a:extLst>
          </p:cNvPr>
          <p:cNvSpPr txBox="1"/>
          <p:nvPr/>
        </p:nvSpPr>
        <p:spPr>
          <a:xfrm>
            <a:off x="383982" y="661286"/>
            <a:ext cx="14529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D8A3D7-18DD-6B07-08F3-4448C832ABA2}"/>
              </a:ext>
            </a:extLst>
          </p:cNvPr>
          <p:cNvSpPr txBox="1"/>
          <p:nvPr/>
        </p:nvSpPr>
        <p:spPr>
          <a:xfrm>
            <a:off x="318153" y="2477242"/>
            <a:ext cx="2527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--</a:t>
            </a:r>
            <a:r>
              <a:rPr lang="en-US" sz="1200" dirty="0" err="1">
                <a:latin typeface="Courier" pitchFamily="2" charset="0"/>
              </a:rPr>
              <a:t>trim_poly_x</a:t>
            </a:r>
            <a:r>
              <a:rPr lang="en-US" sz="1200" dirty="0"/>
              <a:t> </a:t>
            </a:r>
          </a:p>
          <a:p>
            <a:r>
              <a:rPr lang="en-US" sz="1200" dirty="0">
                <a:latin typeface="Courier" pitchFamily="2" charset="0"/>
              </a:rPr>
              <a:t>--</a:t>
            </a:r>
            <a:r>
              <a:rPr lang="en-US" sz="1200" dirty="0" err="1">
                <a:latin typeface="Courier" pitchFamily="2" charset="0"/>
              </a:rPr>
              <a:t>adapter_sequence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50E1F-218D-F905-FA9F-0C78E1036C84}"/>
              </a:ext>
            </a:extLst>
          </p:cNvPr>
          <p:cNvSpPr txBox="1"/>
          <p:nvPr/>
        </p:nvSpPr>
        <p:spPr>
          <a:xfrm>
            <a:off x="384122" y="4088501"/>
            <a:ext cx="1681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--</a:t>
            </a:r>
            <a:r>
              <a:rPr lang="en-US" sz="1200" dirty="0" err="1">
                <a:latin typeface="Courier" pitchFamily="2" charset="0"/>
                <a:cs typeface="Arial" panose="020B0604020202020204" pitchFamily="34" charset="0"/>
              </a:rPr>
              <a:t>adapter_fasta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sequencess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rom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readme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E09624-3607-A7DF-1EA4-1E6D8AB23226}"/>
              </a:ext>
            </a:extLst>
          </p:cNvPr>
          <p:cNvSpPr txBox="1"/>
          <p:nvPr/>
        </p:nvSpPr>
        <p:spPr>
          <a:xfrm>
            <a:off x="384122" y="5773990"/>
            <a:ext cx="1681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--</a:t>
            </a:r>
            <a:r>
              <a:rPr lang="en-US" sz="1200" dirty="0" err="1">
                <a:latin typeface="Courier" pitchFamily="2" charset="0"/>
                <a:cs typeface="Arial" panose="020B0604020202020204" pitchFamily="34" charset="0"/>
              </a:rPr>
              <a:t>adapter_fasta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 UT Austin pipeline sequences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93DCC3-5D22-AF06-05D0-86EC00C08161}"/>
              </a:ext>
            </a:extLst>
          </p:cNvPr>
          <p:cNvSpPr txBox="1"/>
          <p:nvPr/>
        </p:nvSpPr>
        <p:spPr>
          <a:xfrm>
            <a:off x="384122" y="7441916"/>
            <a:ext cx="1681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--</a:t>
            </a:r>
            <a:r>
              <a:rPr lang="en-US" sz="1200" dirty="0" err="1">
                <a:latin typeface="Courier" pitchFamily="2" charset="0"/>
                <a:cs typeface="Arial" panose="020B0604020202020204" pitchFamily="34" charset="0"/>
              </a:rPr>
              <a:t>adapter_fasta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 UT Austin 3ILL and 5ILL oligo sequences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5E4124-550B-DE3F-F24B-E864A67330D4}"/>
              </a:ext>
            </a:extLst>
          </p:cNvPr>
          <p:cNvSpPr txBox="1"/>
          <p:nvPr/>
        </p:nvSpPr>
        <p:spPr>
          <a:xfrm>
            <a:off x="384122" y="9197410"/>
            <a:ext cx="1681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--</a:t>
            </a:r>
            <a:r>
              <a:rPr lang="en-US" sz="1200" dirty="0" err="1">
                <a:latin typeface="Courier" pitchFamily="2" charset="0"/>
                <a:cs typeface="Arial" panose="020B0604020202020204" pitchFamily="34" charset="0"/>
              </a:rPr>
              <a:t>adapter_fasta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 UT Austin 3ILL, 5ILL, and switch oligo sequences</a:t>
            </a:r>
          </a:p>
        </p:txBody>
      </p:sp>
      <p:graphicFrame>
        <p:nvGraphicFramePr>
          <p:cNvPr id="42" name="Table 31">
            <a:extLst>
              <a:ext uri="{FF2B5EF4-FFF2-40B4-BE49-F238E27FC236}">
                <a16:creationId xmlns:a16="http://schemas.microsoft.com/office/drawing/2014/main" id="{82ADEEB3-68A1-59C6-447A-7E822BB6D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98021"/>
              </p:ext>
            </p:extLst>
          </p:nvPr>
        </p:nvGraphicFramePr>
        <p:xfrm>
          <a:off x="383983" y="-408114"/>
          <a:ext cx="6338826" cy="1084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420">
                  <a:extLst>
                    <a:ext uri="{9D8B030D-6E8A-4147-A177-3AD203B41FA5}">
                      <a16:colId xmlns:a16="http://schemas.microsoft.com/office/drawing/2014/main" val="2791989082"/>
                    </a:ext>
                  </a:extLst>
                </a:gridCol>
                <a:gridCol w="2442949">
                  <a:extLst>
                    <a:ext uri="{9D8B030D-6E8A-4147-A177-3AD203B41FA5}">
                      <a16:colId xmlns:a16="http://schemas.microsoft.com/office/drawing/2014/main" val="3981465660"/>
                    </a:ext>
                  </a:extLst>
                </a:gridCol>
                <a:gridCol w="2164457">
                  <a:extLst>
                    <a:ext uri="{9D8B030D-6E8A-4147-A177-3AD203B41FA5}">
                      <a16:colId xmlns:a16="http://schemas.microsoft.com/office/drawing/2014/main" val="1837687877"/>
                    </a:ext>
                  </a:extLst>
                </a:gridCol>
              </a:tblGrid>
              <a:tr h="3952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Adapter 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 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724381"/>
                  </a:ext>
                </a:extLst>
              </a:tr>
              <a:tr h="1873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522184"/>
                  </a:ext>
                </a:extLst>
              </a:tr>
              <a:tr h="17428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287990"/>
                  </a:ext>
                </a:extLst>
              </a:tr>
              <a:tr h="16513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220538"/>
                  </a:ext>
                </a:extLst>
              </a:tr>
              <a:tr h="1665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741085"/>
                  </a:ext>
                </a:extLst>
              </a:tr>
              <a:tr h="17742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893284"/>
                  </a:ext>
                </a:extLst>
              </a:tr>
              <a:tr h="1746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3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78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62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Wanamaker</dc:creator>
  <cp:lastModifiedBy>Shelly Wanamaker</cp:lastModifiedBy>
  <cp:revision>1</cp:revision>
  <dcterms:created xsi:type="dcterms:W3CDTF">2025-04-17T13:33:11Z</dcterms:created>
  <dcterms:modified xsi:type="dcterms:W3CDTF">2025-04-17T13:57:19Z</dcterms:modified>
</cp:coreProperties>
</file>