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0"/>
  </p:normalViewPr>
  <p:slideViewPr>
    <p:cSldViewPr snapToGrid="0">
      <p:cViewPr varScale="1">
        <p:scale>
          <a:sx n="65" d="100"/>
          <a:sy n="65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2095-986B-2375-2998-0ACCD948C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078B8-7B74-4663-2CC1-166B1FD6D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FE69-8FED-547D-527D-FADFE766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5A2C-C727-F277-6B87-0871ACEA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634C3-69EB-B218-7AC1-33334B36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2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C02E-5730-E02D-876A-14A5770D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C64E-C0B6-79C5-8901-C1FC0E578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7CE1-13A8-B4B3-D647-D7284036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41BE-97F2-1E55-AFF9-45DACB4E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1EB2-2367-6876-039A-970615F1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9A002-82E6-8B1D-E37F-50ED51A0F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B1F08-32AB-C358-B2A7-B8499011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43012-CC6C-236E-A5F7-69AA707A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241D1-8D05-E382-25E3-2F291201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AE82F-209A-E928-D4E1-0DD88851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0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95B0-8DC6-EA75-A0BD-9FC81BFE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EC1A-693F-5A49-49E0-1F897EDE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B617B-3666-4C96-DDF1-A4A9DC26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9B7B5-6412-B788-3C08-D9B01C10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388F-C391-025E-A26D-EF97D9CC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4C9B-29B3-1C3C-6910-0385E8F4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48A60-110B-5AFD-0BA8-CE4F21FD6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2523-94AC-9F32-1C3E-4989BEB5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4C79D-9D88-AE13-048D-2493F164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6DCDB-04C0-7CF1-CAA4-3469844B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6F35-4AB8-73BC-4173-25770D04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0D05-F45C-BCE7-58E6-9D9705EA8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9CB1E-CBD7-8862-8106-B076CE0E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E849F-CCE3-D767-AF6A-4BF3E13D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5788-ADDB-5506-A758-1AFEDDC3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B87BC-7733-FF43-ED37-9B27BA61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2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E1AB-F61A-D604-0663-30AD7EB6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57BD1-A879-5835-640B-3F987B94C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52A17-D729-FD22-E8A1-CB4A6DF41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D22BB-DD2F-EE44-554B-3AA46CD50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95AC5-130D-7638-AB15-6EE11537D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189D0-AEEA-51F8-6D67-1A93CE05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95761-5504-8BE5-A05C-FACCF70B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28881-814B-0AFE-5FBC-3870E427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1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DB36-9063-3B15-F1DD-90442BAA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5F5D1-91DE-CBDF-4DE8-FCAD3B27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82F8D-5E7A-49B7-045C-6897FDE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39768-354C-0822-BCB3-09CDA5DA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634E8-0543-0D7B-9EF7-9942F290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E7DA1-9758-112E-2C5F-09D520DB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65608-6E3B-5394-E4FD-2B321EE1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6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02C0-60A3-868C-0466-D931A180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923B6-6357-BA2D-425C-E3EF2772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EC276-3A67-50F2-AACA-1E01104B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668D4-F993-6DFE-12F8-AEFA4572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F01FC-38A2-F37D-D800-46D528C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51F5A-AE25-A0BB-DD66-BF60135A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FFD7-831D-CB7C-21DB-2A1EE2F3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F00EF-1FDB-7BFA-F75F-688EC143B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4A123-7E1B-D0C8-EEAC-A88F13D5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0DA32-641A-1A44-7F65-1AC6E8F3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CD7C-6025-51D7-94C0-F12AE18F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2C0AF-5CA9-547B-DF30-F3C0729F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9F634-8E49-AA80-EB4B-D51600E7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669FB-BCAA-CEB5-7619-A1C0DE072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1293-81B3-FFF0-0E70-0F1B8BC4B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7BB064-A1BC-4AB8-A124-4C9D8D1A8F4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075F8-0207-6D23-0843-2489C85CF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5554-C275-150C-E86B-7C041AB28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1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sv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7323EAE-8CDB-384E-12D7-77C1A7F3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2" t="8685" r="13103" b="9429"/>
          <a:stretch/>
        </p:blipFill>
        <p:spPr>
          <a:xfrm rot="181609">
            <a:off x="4674443" y="2996887"/>
            <a:ext cx="1475064" cy="1380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933C6C-1251-916A-3757-219CA5453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2" t="8685" r="13103" b="9429"/>
          <a:stretch/>
        </p:blipFill>
        <p:spPr>
          <a:xfrm rot="181609">
            <a:off x="5992913" y="2956804"/>
            <a:ext cx="1475064" cy="1380443"/>
          </a:xfrm>
          <a:prstGeom prst="rect">
            <a:avLst/>
          </a:prstGeom>
        </p:spPr>
      </p:pic>
      <p:pic>
        <p:nvPicPr>
          <p:cNvPr id="6" name="Graphic 5" descr="Fish outline">
            <a:extLst>
              <a:ext uri="{FF2B5EF4-FFF2-40B4-BE49-F238E27FC236}">
                <a16:creationId xmlns:a16="http://schemas.microsoft.com/office/drawing/2014/main" id="{1AFFCE01-0927-204F-05F0-373EACA802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527" t="25470" r="24592" b="48138"/>
          <a:stretch/>
        </p:blipFill>
        <p:spPr>
          <a:xfrm>
            <a:off x="4577846" y="1385322"/>
            <a:ext cx="4293943" cy="2446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9D4706-2264-526F-864D-1F22A6C4FC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34815" b="34814"/>
          <a:stretch/>
        </p:blipFill>
        <p:spPr>
          <a:xfrm rot="20817969">
            <a:off x="4108463" y="2565391"/>
            <a:ext cx="3963299" cy="6185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EEEBC0-E348-2C52-318D-C50471D7BE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6715" t="34816" b="32962"/>
          <a:stretch/>
        </p:blipFill>
        <p:spPr>
          <a:xfrm rot="1116202">
            <a:off x="7728017" y="2597636"/>
            <a:ext cx="2904487" cy="656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0C9F1A-990F-D02F-4889-9B3CA4974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2" t="8685" r="13103" b="9429"/>
          <a:stretch/>
        </p:blipFill>
        <p:spPr>
          <a:xfrm rot="181609">
            <a:off x="7379798" y="2952754"/>
            <a:ext cx="1475064" cy="1380443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932E5C8-BF8A-C84F-84BF-75759EB5D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0" t="14187" b="76517"/>
          <a:stretch/>
        </p:blipFill>
        <p:spPr bwMode="auto">
          <a:xfrm rot="20597328">
            <a:off x="7369036" y="3852445"/>
            <a:ext cx="3277416" cy="59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9E89643-50E5-A3C7-7850-F5D31769C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1" t="14187" b="75897"/>
          <a:stretch/>
        </p:blipFill>
        <p:spPr bwMode="auto">
          <a:xfrm rot="793470">
            <a:off x="3990756" y="3877798"/>
            <a:ext cx="3689527" cy="63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pha-Helix and Beta-Sheet - Introduction, Types and Differences between  Alpha-Helix and Beta-Sheet">
            <a:extLst>
              <a:ext uri="{FF2B5EF4-FFF2-40B4-BE49-F238E27FC236}">
                <a16:creationId xmlns:a16="http://schemas.microsoft.com/office/drawing/2014/main" id="{D1D2F6C6-48A2-8B63-CD4A-30D8A0B70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286" b="81143" l="55600" r="63600">
                        <a14:foregroundMark x1="57733" y1="81143" x2="60133" y2="78571"/>
                        <a14:foregroundMark x1="58933" y1="22286" x2="61333" y2="22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845" t="17725" r="35373" b="15238"/>
          <a:stretch/>
        </p:blipFill>
        <p:spPr bwMode="auto">
          <a:xfrm rot="3318541">
            <a:off x="2791973" y="3469829"/>
            <a:ext cx="1565251" cy="1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lpha-Helix and Beta-Sheet - Introduction, Types and Differences between  Alpha-Helix and Beta-Sheet">
            <a:extLst>
              <a:ext uri="{FF2B5EF4-FFF2-40B4-BE49-F238E27FC236}">
                <a16:creationId xmlns:a16="http://schemas.microsoft.com/office/drawing/2014/main" id="{F602BBD3-399F-404D-41DC-043AF103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714" b="81429" l="55600" r="63600">
                        <a14:foregroundMark x1="59867" y1="81429" x2="57600" y2="79714"/>
                        <a14:foregroundMark x1="61200" y1="22571" x2="60133" y2="21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845" t="17725" r="35373" b="15238"/>
          <a:stretch/>
        </p:blipFill>
        <p:spPr bwMode="auto">
          <a:xfrm rot="7100634">
            <a:off x="2786545" y="2201894"/>
            <a:ext cx="1565251" cy="1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F44B384-B374-D7F1-3E8D-F7A0193E132C}"/>
              </a:ext>
            </a:extLst>
          </p:cNvPr>
          <p:cNvSpPr/>
          <p:nvPr/>
        </p:nvSpPr>
        <p:spPr>
          <a:xfrm>
            <a:off x="9095234" y="3262344"/>
            <a:ext cx="311731" cy="32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8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13FDCE-8AAA-46D6-197F-163FFF2902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26567" y="1493352"/>
            <a:ext cx="8138865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6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Shelly Wanamaker</dc:creator>
  <cp:lastModifiedBy>Shelly Wanamaker</cp:lastModifiedBy>
  <cp:revision>1</cp:revision>
  <dcterms:created xsi:type="dcterms:W3CDTF">2024-09-03T21:16:15Z</dcterms:created>
  <dcterms:modified xsi:type="dcterms:W3CDTF">2024-09-03T23:13:27Z</dcterms:modified>
</cp:coreProperties>
</file>