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CD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2DBEA9-329F-46CE-B9FE-46E24A3FCE05}" v="6" dt="2024-10-09T16:47:35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y Wanamaker" userId="cd0df884-05c1-481b-a1f7-883604879bba" providerId="ADAL" clId="{742DBEA9-329F-46CE-B9FE-46E24A3FCE05}"/>
    <pc:docChg chg="undo custSel modSld">
      <pc:chgData name="Shelly Wanamaker" userId="cd0df884-05c1-481b-a1f7-883604879bba" providerId="ADAL" clId="{742DBEA9-329F-46CE-B9FE-46E24A3FCE05}" dt="2024-10-09T16:47:35.587" v="46"/>
      <pc:docMkLst>
        <pc:docMk/>
      </pc:docMkLst>
      <pc:sldChg chg="addSp delSp modSp mod">
        <pc:chgData name="Shelly Wanamaker" userId="cd0df884-05c1-481b-a1f7-883604879bba" providerId="ADAL" clId="{742DBEA9-329F-46CE-B9FE-46E24A3FCE05}" dt="2024-10-09T16:47:35.587" v="46"/>
        <pc:sldMkLst>
          <pc:docMk/>
          <pc:sldMk cId="2081068796" sldId="257"/>
        </pc:sldMkLst>
        <pc:spChg chg="add mod">
          <ac:chgData name="Shelly Wanamaker" userId="cd0df884-05c1-481b-a1f7-883604879bba" providerId="ADAL" clId="{742DBEA9-329F-46CE-B9FE-46E24A3FCE05}" dt="2024-10-09T16:47:33.064" v="45" actId="207"/>
          <ac:spMkLst>
            <pc:docMk/>
            <pc:sldMk cId="2081068796" sldId="257"/>
            <ac:spMk id="2" creationId="{A7423BCC-BA35-19D2-3C36-00731A074014}"/>
          </ac:spMkLst>
        </pc:spChg>
        <pc:spChg chg="add mod">
          <ac:chgData name="Shelly Wanamaker" userId="cd0df884-05c1-481b-a1f7-883604879bba" providerId="ADAL" clId="{742DBEA9-329F-46CE-B9FE-46E24A3FCE05}" dt="2024-10-09T16:47:33.064" v="45" actId="207"/>
          <ac:spMkLst>
            <pc:docMk/>
            <pc:sldMk cId="2081068796" sldId="257"/>
            <ac:spMk id="3" creationId="{2F238F81-BE78-326B-CC29-A0D129181E3A}"/>
          </ac:spMkLst>
        </pc:spChg>
        <pc:spChg chg="add mod">
          <ac:chgData name="Shelly Wanamaker" userId="cd0df884-05c1-481b-a1f7-883604879bba" providerId="ADAL" clId="{742DBEA9-329F-46CE-B9FE-46E24A3FCE05}" dt="2024-10-09T16:47:33.064" v="45" actId="207"/>
          <ac:spMkLst>
            <pc:docMk/>
            <pc:sldMk cId="2081068796" sldId="257"/>
            <ac:spMk id="5" creationId="{C640D02F-5039-9780-C1EE-ACBB2338B535}"/>
          </ac:spMkLst>
        </pc:spChg>
        <pc:picChg chg="add del mod ord">
          <ac:chgData name="Shelly Wanamaker" userId="cd0df884-05c1-481b-a1f7-883604879bba" providerId="ADAL" clId="{742DBEA9-329F-46CE-B9FE-46E24A3FCE05}" dt="2024-10-09T16:47:16.038" v="42" actId="21"/>
          <ac:picMkLst>
            <pc:docMk/>
            <pc:sldMk cId="2081068796" sldId="257"/>
            <ac:picMk id="4" creationId="{6413FDCE-8AAA-46D6-197F-163FFF290275}"/>
          </ac:picMkLst>
        </pc:picChg>
        <pc:picChg chg="add mod">
          <ac:chgData name="Shelly Wanamaker" userId="cd0df884-05c1-481b-a1f7-883604879bba" providerId="ADAL" clId="{742DBEA9-329F-46CE-B9FE-46E24A3FCE05}" dt="2024-10-09T16:46:18.138" v="36"/>
          <ac:picMkLst>
            <pc:docMk/>
            <pc:sldMk cId="2081068796" sldId="257"/>
            <ac:picMk id="6" creationId="{6413FDCE-8AAA-46D6-197F-163FFF290275}"/>
          </ac:picMkLst>
        </pc:picChg>
        <pc:picChg chg="add mod">
          <ac:chgData name="Shelly Wanamaker" userId="cd0df884-05c1-481b-a1f7-883604879bba" providerId="ADAL" clId="{742DBEA9-329F-46CE-B9FE-46E24A3FCE05}" dt="2024-10-09T16:47:35.587" v="46"/>
          <ac:picMkLst>
            <pc:docMk/>
            <pc:sldMk cId="2081068796" sldId="257"/>
            <ac:picMk id="7" creationId="{6413FDCE-8AAA-46D6-197F-163FFF29027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8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13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1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42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5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8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7BB064-A1BC-4AB8-A124-4C9D8D1A8F42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2AE31-0236-44CB-9498-B44FC1F05A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5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sv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B7323EAE-8CDB-384E-12D7-77C1A7F31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2" t="8685" r="13103" b="9429"/>
          <a:stretch/>
        </p:blipFill>
        <p:spPr>
          <a:xfrm rot="181609">
            <a:off x="2141272" y="3196680"/>
            <a:ext cx="1573402" cy="14724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933C6C-1251-916A-3757-219CA5453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2" t="8685" r="13103" b="9429"/>
          <a:stretch/>
        </p:blipFill>
        <p:spPr>
          <a:xfrm rot="181609">
            <a:off x="3547640" y="3153925"/>
            <a:ext cx="1573402" cy="1472473"/>
          </a:xfrm>
          <a:prstGeom prst="rect">
            <a:avLst/>
          </a:prstGeom>
        </p:spPr>
      </p:pic>
      <p:pic>
        <p:nvPicPr>
          <p:cNvPr id="6" name="Graphic 5" descr="Fish outline">
            <a:extLst>
              <a:ext uri="{FF2B5EF4-FFF2-40B4-BE49-F238E27FC236}">
                <a16:creationId xmlns:a16="http://schemas.microsoft.com/office/drawing/2014/main" id="{1AFFCE01-0927-204F-05F0-373EACA802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0527" t="25470" r="24592" b="48138"/>
          <a:stretch/>
        </p:blipFill>
        <p:spPr>
          <a:xfrm>
            <a:off x="2038236" y="1477677"/>
            <a:ext cx="4580206" cy="26094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9D4706-2264-526F-864D-1F22A6C4FC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t="34815" b="34814"/>
          <a:stretch/>
        </p:blipFill>
        <p:spPr>
          <a:xfrm rot="20817969">
            <a:off x="1537561" y="2736417"/>
            <a:ext cx="4227519" cy="6598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EEEBC0-E348-2C52-318D-C50471D7BE1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 l="26715" t="34816" b="32962"/>
          <a:stretch/>
        </p:blipFill>
        <p:spPr>
          <a:xfrm rot="1116202">
            <a:off x="5398419" y="2770812"/>
            <a:ext cx="3098119" cy="7000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0C9F1A-990F-D02F-4889-9B3CA49745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92" t="8685" r="13103" b="9429"/>
          <a:stretch/>
        </p:blipFill>
        <p:spPr>
          <a:xfrm rot="181609">
            <a:off x="5026984" y="3149605"/>
            <a:ext cx="1573402" cy="1472473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4932E5C8-BF8A-C84F-84BF-75759EB5D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10" t="14187" b="76517"/>
          <a:stretch/>
        </p:blipFill>
        <p:spPr bwMode="auto">
          <a:xfrm rot="20597328">
            <a:off x="5015505" y="4109275"/>
            <a:ext cx="3495910" cy="631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59E89643-50E5-A3C7-7850-F5D31769C9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91" t="14187" b="75897"/>
          <a:stretch/>
        </p:blipFill>
        <p:spPr bwMode="auto">
          <a:xfrm rot="793470">
            <a:off x="1412007" y="4136318"/>
            <a:ext cx="3935495" cy="67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pha-Helix and Beta-Sheet - Introduction, Types and Differences between  Alpha-Helix and Beta-Sheet">
            <a:extLst>
              <a:ext uri="{FF2B5EF4-FFF2-40B4-BE49-F238E27FC236}">
                <a16:creationId xmlns:a16="http://schemas.microsoft.com/office/drawing/2014/main" id="{D1D2F6C6-48A2-8B63-CD4A-30D8A0B706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286" b="81143" l="55600" r="63600">
                        <a14:foregroundMark x1="57733" y1="81143" x2="60133" y2="78571"/>
                        <a14:foregroundMark x1="58933" y1="22286" x2="61333" y2="22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45" t="17725" r="35373" b="15238"/>
          <a:stretch/>
        </p:blipFill>
        <p:spPr bwMode="auto">
          <a:xfrm rot="3318541">
            <a:off x="133305" y="3701151"/>
            <a:ext cx="1669601" cy="154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Alpha-Helix and Beta-Sheet - Introduction, Types and Differences between  Alpha-Helix and Beta-Sheet">
            <a:extLst>
              <a:ext uri="{FF2B5EF4-FFF2-40B4-BE49-F238E27FC236}">
                <a16:creationId xmlns:a16="http://schemas.microsoft.com/office/drawing/2014/main" id="{F602BBD3-399F-404D-41DC-043AF1031C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grayscl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1714" b="81429" l="55600" r="63600">
                        <a14:foregroundMark x1="59867" y1="81429" x2="57600" y2="79714"/>
                        <a14:foregroundMark x1="61200" y1="22571" x2="60133" y2="2171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4845" t="17725" r="35373" b="15238"/>
          <a:stretch/>
        </p:blipFill>
        <p:spPr bwMode="auto">
          <a:xfrm rot="7100634">
            <a:off x="127515" y="2348687"/>
            <a:ext cx="1669601" cy="1544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3F44B384-B374-D7F1-3E8D-F7A0193E132C}"/>
              </a:ext>
            </a:extLst>
          </p:cNvPr>
          <p:cNvSpPr/>
          <p:nvPr/>
        </p:nvSpPr>
        <p:spPr>
          <a:xfrm>
            <a:off x="6856784" y="3479834"/>
            <a:ext cx="332513" cy="34137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183988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423BCC-BA35-19D2-3C36-00731A074014}"/>
              </a:ext>
            </a:extLst>
          </p:cNvPr>
          <p:cNvSpPr/>
          <p:nvPr/>
        </p:nvSpPr>
        <p:spPr>
          <a:xfrm>
            <a:off x="1655805" y="3138616"/>
            <a:ext cx="5128053" cy="114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238F81-BE78-326B-CC29-A0D129181E3A}"/>
              </a:ext>
            </a:extLst>
          </p:cNvPr>
          <p:cNvSpPr/>
          <p:nvPr/>
        </p:nvSpPr>
        <p:spPr>
          <a:xfrm>
            <a:off x="3904735" y="2656702"/>
            <a:ext cx="1359243" cy="11491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640D02F-5039-9780-C1EE-ACBB2338B535}"/>
              </a:ext>
            </a:extLst>
          </p:cNvPr>
          <p:cNvSpPr/>
          <p:nvPr/>
        </p:nvSpPr>
        <p:spPr>
          <a:xfrm rot="20751485">
            <a:off x="3290167" y="1658011"/>
            <a:ext cx="617838" cy="757922"/>
          </a:xfrm>
          <a:prstGeom prst="triangle">
            <a:avLst>
              <a:gd name="adj" fmla="val 6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3FDCE-8AAA-46D6-197F-163FFF290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7027" y="1161536"/>
            <a:ext cx="7432227" cy="459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Shelly Wanamaker</dc:creator>
  <cp:lastModifiedBy>Shelly Wanamaker</cp:lastModifiedBy>
  <cp:revision>1</cp:revision>
  <dcterms:created xsi:type="dcterms:W3CDTF">2024-09-03T21:16:15Z</dcterms:created>
  <dcterms:modified xsi:type="dcterms:W3CDTF">2024-10-09T16:47:43Z</dcterms:modified>
</cp:coreProperties>
</file>