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  <p:sldMasterId id="2147483693" r:id="rId2"/>
    <p:sldMasterId id="2147483723" r:id="rId3"/>
  </p:sldMasterIdLst>
  <p:notesMasterIdLst>
    <p:notesMasterId r:id="rId59"/>
  </p:notesMasterIdLst>
  <p:handoutMasterIdLst>
    <p:handoutMasterId r:id="rId60"/>
  </p:handoutMasterIdLst>
  <p:sldIdLst>
    <p:sldId id="415" r:id="rId4"/>
    <p:sldId id="414" r:id="rId5"/>
    <p:sldId id="396" r:id="rId6"/>
    <p:sldId id="416" r:id="rId7"/>
    <p:sldId id="397" r:id="rId8"/>
    <p:sldId id="399" r:id="rId9"/>
    <p:sldId id="420" r:id="rId10"/>
    <p:sldId id="423" r:id="rId11"/>
    <p:sldId id="421" r:id="rId12"/>
    <p:sldId id="422" r:id="rId13"/>
    <p:sldId id="418" r:id="rId14"/>
    <p:sldId id="410" r:id="rId15"/>
    <p:sldId id="411" r:id="rId16"/>
    <p:sldId id="412" r:id="rId17"/>
    <p:sldId id="409" r:id="rId18"/>
    <p:sldId id="447" r:id="rId19"/>
    <p:sldId id="448" r:id="rId20"/>
    <p:sldId id="449" r:id="rId21"/>
    <p:sldId id="413" r:id="rId22"/>
    <p:sldId id="398" r:id="rId23"/>
    <p:sldId id="419" r:id="rId24"/>
    <p:sldId id="444" r:id="rId25"/>
    <p:sldId id="445" r:id="rId26"/>
    <p:sldId id="446" r:id="rId27"/>
    <p:sldId id="425" r:id="rId28"/>
    <p:sldId id="424" r:id="rId29"/>
    <p:sldId id="429" r:id="rId30"/>
    <p:sldId id="450" r:id="rId31"/>
    <p:sldId id="451" r:id="rId32"/>
    <p:sldId id="426" r:id="rId33"/>
    <p:sldId id="428" r:id="rId34"/>
    <p:sldId id="430" r:id="rId35"/>
    <p:sldId id="427" r:id="rId36"/>
    <p:sldId id="431" r:id="rId37"/>
    <p:sldId id="417" r:id="rId38"/>
    <p:sldId id="389" r:id="rId39"/>
    <p:sldId id="405" r:id="rId40"/>
    <p:sldId id="390" r:id="rId41"/>
    <p:sldId id="391" r:id="rId42"/>
    <p:sldId id="392" r:id="rId43"/>
    <p:sldId id="394" r:id="rId44"/>
    <p:sldId id="393" r:id="rId45"/>
    <p:sldId id="371" r:id="rId46"/>
    <p:sldId id="432" r:id="rId47"/>
    <p:sldId id="433" r:id="rId48"/>
    <p:sldId id="436" r:id="rId49"/>
    <p:sldId id="434" r:id="rId50"/>
    <p:sldId id="435" r:id="rId51"/>
    <p:sldId id="437" r:id="rId52"/>
    <p:sldId id="438" r:id="rId53"/>
    <p:sldId id="439" r:id="rId54"/>
    <p:sldId id="441" r:id="rId55"/>
    <p:sldId id="442" r:id="rId56"/>
    <p:sldId id="443" r:id="rId57"/>
    <p:sldId id="440" r:id="rId58"/>
  </p:sldIdLst>
  <p:sldSz cx="12192000" cy="6858000"/>
  <p:notesSz cx="6858000" cy="9144000"/>
  <p:custDataLst>
    <p:tags r:id="rId6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97C5"/>
    <a:srgbClr val="76ACD1"/>
    <a:srgbClr val="FFB97C"/>
    <a:srgbClr val="CDE7E7"/>
    <a:srgbClr val="F7E7C0"/>
    <a:srgbClr val="DFE9C5"/>
    <a:srgbClr val="F4D2D3"/>
    <a:srgbClr val="82C3C3"/>
    <a:srgbClr val="ECC261"/>
    <a:srgbClr val="E38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3971" autoAdjust="0"/>
  </p:normalViewPr>
  <p:slideViewPr>
    <p:cSldViewPr snapToGrid="0" showGuides="1">
      <p:cViewPr varScale="1">
        <p:scale>
          <a:sx n="80" d="100"/>
          <a:sy n="80" d="100"/>
        </p:scale>
        <p:origin x="43" y="200"/>
      </p:cViewPr>
      <p:guideLst>
        <p:guide pos="3840"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3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microsoft.com/office/2016/11/relationships/changesInfo" Target="changesInfos/changesInfo1.xml"/><Relationship Id="rId5" Type="http://schemas.openxmlformats.org/officeDocument/2006/relationships/slide" Target="slides/slide2.xml"/><Relationship Id="rId61" Type="http://schemas.openxmlformats.org/officeDocument/2006/relationships/tags" Target="tags/tag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晉昌 鄭" userId="bcc3972a004824a7" providerId="LiveId" clId="{43011932-AECB-4076-8D9C-6883D8C279EE}"/>
    <pc:docChg chg="undo custSel modSld sldOrd">
      <pc:chgData name="晉昌 鄭" userId="bcc3972a004824a7" providerId="LiveId" clId="{43011932-AECB-4076-8D9C-6883D8C279EE}" dt="2021-05-03T06:46:58.458" v="2" actId="20578"/>
      <pc:docMkLst>
        <pc:docMk/>
      </pc:docMkLst>
      <pc:sldChg chg="ord">
        <pc:chgData name="晉昌 鄭" userId="bcc3972a004824a7" providerId="LiveId" clId="{43011932-AECB-4076-8D9C-6883D8C279EE}" dt="2021-05-03T06:46:58.458" v="2" actId="20578"/>
        <pc:sldMkLst>
          <pc:docMk/>
          <pc:sldMk cId="2962230508" sldId="43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90CB9-EB58-47B4-BA36-B36D37A1C02E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318BA-9BA7-40E9-BE94-7AC6F11BA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97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E6BCC-200C-4D92-B317-FC051C29FAFE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48640-275A-47DB-86DC-425DB8347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83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48640-275A-47DB-86DC-425DB83474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82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48640-275A-47DB-86DC-425DB83474C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438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48640-275A-47DB-86DC-425DB83474C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93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48640-275A-47DB-86DC-425DB83474C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195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09E8424-D6DA-4CFD-B8D3-D0C1DFBF73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2" t="18492" r="5572" b="143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7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AE2E66D-D41B-429F-8798-C036B3A907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74745" y="1812132"/>
            <a:ext cx="1441732" cy="1441730"/>
          </a:xfrm>
          <a:custGeom>
            <a:avLst/>
            <a:gdLst>
              <a:gd name="connsiteX0" fmla="*/ 720866 w 1441732"/>
              <a:gd name="connsiteY0" fmla="*/ 0 h 1441730"/>
              <a:gd name="connsiteX1" fmla="*/ 1441732 w 1441732"/>
              <a:gd name="connsiteY1" fmla="*/ 720865 h 1441730"/>
              <a:gd name="connsiteX2" fmla="*/ 720866 w 1441732"/>
              <a:gd name="connsiteY2" fmla="*/ 1441730 h 1441730"/>
              <a:gd name="connsiteX3" fmla="*/ 0 w 1441732"/>
              <a:gd name="connsiteY3" fmla="*/ 720865 h 1441730"/>
              <a:gd name="connsiteX4" fmla="*/ 720866 w 1441732"/>
              <a:gd name="connsiteY4" fmla="*/ 0 h 144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1732" h="1441730">
                <a:moveTo>
                  <a:pt x="720866" y="0"/>
                </a:moveTo>
                <a:cubicBezTo>
                  <a:pt x="1118989" y="0"/>
                  <a:pt x="1441732" y="322742"/>
                  <a:pt x="1441732" y="720865"/>
                </a:cubicBezTo>
                <a:cubicBezTo>
                  <a:pt x="1441732" y="1118988"/>
                  <a:pt x="1118989" y="1441730"/>
                  <a:pt x="720866" y="1441730"/>
                </a:cubicBezTo>
                <a:cubicBezTo>
                  <a:pt x="322743" y="1441730"/>
                  <a:pt x="0" y="1118988"/>
                  <a:pt x="0" y="720865"/>
                </a:cubicBezTo>
                <a:cubicBezTo>
                  <a:pt x="0" y="322742"/>
                  <a:pt x="322743" y="0"/>
                  <a:pt x="720866" y="0"/>
                </a:cubicBez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>
            <a:outerShdw dist="165100" dir="13500000" algn="br" rotWithShape="0">
              <a:schemeClr val="accent3">
                <a:lumMod val="60000"/>
                <a:lumOff val="40000"/>
                <a:alpha val="40000"/>
              </a:schemeClr>
            </a:outerShdw>
          </a:effectLst>
        </p:spPr>
        <p:txBody>
          <a:bodyPr lIns="0" tIns="0" rIns="0" bIns="0" anchor="ctr">
            <a:normAutofit/>
          </a:bodyPr>
          <a:lstStyle>
            <a:lvl1pPr>
              <a:defRPr lang="zh-CN" altLang="en-US" sz="1600" kern="0">
                <a:solidFill>
                  <a:srgbClr val="F9F9F9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4CB59F21-C159-43BD-9820-1DF70C88A6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19250" y="2652455"/>
            <a:ext cx="2164656" cy="2164656"/>
          </a:xfrm>
          <a:custGeom>
            <a:avLst/>
            <a:gdLst>
              <a:gd name="connsiteX0" fmla="*/ 1082328 w 2164656"/>
              <a:gd name="connsiteY0" fmla="*/ 0 h 2164656"/>
              <a:gd name="connsiteX1" fmla="*/ 2164656 w 2164656"/>
              <a:gd name="connsiteY1" fmla="*/ 1082328 h 2164656"/>
              <a:gd name="connsiteX2" fmla="*/ 1082328 w 2164656"/>
              <a:gd name="connsiteY2" fmla="*/ 2164656 h 2164656"/>
              <a:gd name="connsiteX3" fmla="*/ 0 w 2164656"/>
              <a:gd name="connsiteY3" fmla="*/ 1082328 h 2164656"/>
              <a:gd name="connsiteX4" fmla="*/ 1082328 w 2164656"/>
              <a:gd name="connsiteY4" fmla="*/ 0 h 216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656" h="2164656">
                <a:moveTo>
                  <a:pt x="1082328" y="0"/>
                </a:moveTo>
                <a:cubicBezTo>
                  <a:pt x="1680081" y="0"/>
                  <a:pt x="2164656" y="484575"/>
                  <a:pt x="2164656" y="1082328"/>
                </a:cubicBezTo>
                <a:cubicBezTo>
                  <a:pt x="2164656" y="1680081"/>
                  <a:pt x="1680081" y="2164656"/>
                  <a:pt x="1082328" y="2164656"/>
                </a:cubicBezTo>
                <a:cubicBezTo>
                  <a:pt x="484575" y="2164656"/>
                  <a:pt x="0" y="1680081"/>
                  <a:pt x="0" y="1082328"/>
                </a:cubicBezTo>
                <a:cubicBezTo>
                  <a:pt x="0" y="484575"/>
                  <a:pt x="484575" y="0"/>
                  <a:pt x="1082328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dist="165100" dir="13500000" algn="br" rotWithShape="0">
              <a:schemeClr val="accent2">
                <a:lumMod val="60000"/>
                <a:lumOff val="40000"/>
                <a:alpha val="40000"/>
              </a:schemeClr>
            </a:outerShdw>
          </a:effectLst>
        </p:spPr>
        <p:txBody>
          <a:bodyPr lIns="0" tIns="0" rIns="216000" bIns="0" anchor="ctr">
            <a:normAutofit/>
          </a:bodyPr>
          <a:lstStyle>
            <a:lvl1pPr>
              <a:defRPr lang="zh-CN" altLang="en-US" sz="1800" kern="0">
                <a:solidFill>
                  <a:srgbClr val="F9F9F9"/>
                </a:solidFill>
              </a:defRPr>
            </a:lvl1pPr>
          </a:lstStyle>
          <a:p>
            <a:pPr marL="0" lvl="0"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6C01F90-F81C-4341-A059-B8068A5B808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57564" y="2655800"/>
            <a:ext cx="2926714" cy="2926714"/>
          </a:xfrm>
          <a:custGeom>
            <a:avLst/>
            <a:gdLst>
              <a:gd name="connsiteX0" fmla="*/ 1463357 w 2926714"/>
              <a:gd name="connsiteY0" fmla="*/ 0 h 2926714"/>
              <a:gd name="connsiteX1" fmla="*/ 2926714 w 2926714"/>
              <a:gd name="connsiteY1" fmla="*/ 1463357 h 2926714"/>
              <a:gd name="connsiteX2" fmla="*/ 1463357 w 2926714"/>
              <a:gd name="connsiteY2" fmla="*/ 2926714 h 2926714"/>
              <a:gd name="connsiteX3" fmla="*/ 0 w 2926714"/>
              <a:gd name="connsiteY3" fmla="*/ 1463357 h 2926714"/>
              <a:gd name="connsiteX4" fmla="*/ 1463357 w 2926714"/>
              <a:gd name="connsiteY4" fmla="*/ 0 h 292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6714" h="2926714">
                <a:moveTo>
                  <a:pt x="1463357" y="0"/>
                </a:moveTo>
                <a:cubicBezTo>
                  <a:pt x="2271547" y="0"/>
                  <a:pt x="2926714" y="655167"/>
                  <a:pt x="2926714" y="1463357"/>
                </a:cubicBezTo>
                <a:cubicBezTo>
                  <a:pt x="2926714" y="2271547"/>
                  <a:pt x="2271547" y="2926714"/>
                  <a:pt x="1463357" y="2926714"/>
                </a:cubicBezTo>
                <a:cubicBezTo>
                  <a:pt x="655167" y="2926714"/>
                  <a:pt x="0" y="2271547"/>
                  <a:pt x="0" y="1463357"/>
                </a:cubicBezTo>
                <a:cubicBezTo>
                  <a:pt x="0" y="655167"/>
                  <a:pt x="655167" y="0"/>
                  <a:pt x="1463357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dist="165100" dir="13500000" algn="br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  <p:txBody>
          <a:bodyPr lIns="0" tIns="180000" rIns="0" bIns="0" anchor="ctr">
            <a:normAutofit/>
          </a:bodyPr>
          <a:lstStyle>
            <a:lvl1pPr>
              <a:defRPr lang="zh-CN" altLang="en-US" sz="1800" kern="0">
                <a:solidFill>
                  <a:srgbClr val="F9F9F9"/>
                </a:solidFill>
              </a:defRPr>
            </a:lvl1pPr>
          </a:lstStyle>
          <a:p>
            <a:pPr marL="0" lvl="0" algn="ctr">
              <a:lnSpc>
                <a:spcPct val="13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22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EAD8717-E304-4BCC-AA2B-75132A22FF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48152" y="2035580"/>
            <a:ext cx="1130418" cy="1128600"/>
          </a:xfrm>
          <a:custGeom>
            <a:avLst/>
            <a:gdLst>
              <a:gd name="connsiteX0" fmla="*/ 565209 w 1130418"/>
              <a:gd name="connsiteY0" fmla="*/ 0 h 1128600"/>
              <a:gd name="connsiteX1" fmla="*/ 1130418 w 1130418"/>
              <a:gd name="connsiteY1" fmla="*/ 564300 h 1128600"/>
              <a:gd name="connsiteX2" fmla="*/ 565209 w 1130418"/>
              <a:gd name="connsiteY2" fmla="*/ 1128600 h 1128600"/>
              <a:gd name="connsiteX3" fmla="*/ 0 w 1130418"/>
              <a:gd name="connsiteY3" fmla="*/ 564300 h 1128600"/>
              <a:gd name="connsiteX4" fmla="*/ 565209 w 1130418"/>
              <a:gd name="connsiteY4" fmla="*/ 0 h 11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418" h="1128600">
                <a:moveTo>
                  <a:pt x="565209" y="0"/>
                </a:moveTo>
                <a:cubicBezTo>
                  <a:pt x="877365" y="0"/>
                  <a:pt x="1130418" y="252646"/>
                  <a:pt x="1130418" y="564300"/>
                </a:cubicBezTo>
                <a:cubicBezTo>
                  <a:pt x="1130418" y="875954"/>
                  <a:pt x="877365" y="1128600"/>
                  <a:pt x="565209" y="1128600"/>
                </a:cubicBezTo>
                <a:cubicBezTo>
                  <a:pt x="253053" y="1128600"/>
                  <a:pt x="0" y="875954"/>
                  <a:pt x="0" y="564300"/>
                </a:cubicBezTo>
                <a:cubicBezTo>
                  <a:pt x="0" y="252646"/>
                  <a:pt x="253053" y="0"/>
                  <a:pt x="56520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FD88E05-899A-41E6-A567-660C8B17BE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32483" y="2035580"/>
            <a:ext cx="1130418" cy="1128600"/>
          </a:xfrm>
          <a:custGeom>
            <a:avLst/>
            <a:gdLst>
              <a:gd name="connsiteX0" fmla="*/ 565209 w 1130418"/>
              <a:gd name="connsiteY0" fmla="*/ 0 h 1128600"/>
              <a:gd name="connsiteX1" fmla="*/ 1130418 w 1130418"/>
              <a:gd name="connsiteY1" fmla="*/ 564300 h 1128600"/>
              <a:gd name="connsiteX2" fmla="*/ 565209 w 1130418"/>
              <a:gd name="connsiteY2" fmla="*/ 1128600 h 1128600"/>
              <a:gd name="connsiteX3" fmla="*/ 0 w 1130418"/>
              <a:gd name="connsiteY3" fmla="*/ 564300 h 1128600"/>
              <a:gd name="connsiteX4" fmla="*/ 565209 w 1130418"/>
              <a:gd name="connsiteY4" fmla="*/ 0 h 11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418" h="1128600">
                <a:moveTo>
                  <a:pt x="565209" y="0"/>
                </a:moveTo>
                <a:cubicBezTo>
                  <a:pt x="877365" y="0"/>
                  <a:pt x="1130418" y="252646"/>
                  <a:pt x="1130418" y="564300"/>
                </a:cubicBezTo>
                <a:cubicBezTo>
                  <a:pt x="1130418" y="875954"/>
                  <a:pt x="877365" y="1128600"/>
                  <a:pt x="565209" y="1128600"/>
                </a:cubicBezTo>
                <a:cubicBezTo>
                  <a:pt x="253053" y="1128600"/>
                  <a:pt x="0" y="875954"/>
                  <a:pt x="0" y="564300"/>
                </a:cubicBezTo>
                <a:cubicBezTo>
                  <a:pt x="0" y="252646"/>
                  <a:pt x="253053" y="0"/>
                  <a:pt x="56520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F804839-EAEF-4E86-AA13-9BB2276D064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832483" y="4414547"/>
            <a:ext cx="1130418" cy="1128600"/>
          </a:xfrm>
          <a:custGeom>
            <a:avLst/>
            <a:gdLst>
              <a:gd name="connsiteX0" fmla="*/ 565209 w 1130418"/>
              <a:gd name="connsiteY0" fmla="*/ 0 h 1128600"/>
              <a:gd name="connsiteX1" fmla="*/ 1130418 w 1130418"/>
              <a:gd name="connsiteY1" fmla="*/ 564300 h 1128600"/>
              <a:gd name="connsiteX2" fmla="*/ 565209 w 1130418"/>
              <a:gd name="connsiteY2" fmla="*/ 1128600 h 1128600"/>
              <a:gd name="connsiteX3" fmla="*/ 0 w 1130418"/>
              <a:gd name="connsiteY3" fmla="*/ 564300 h 1128600"/>
              <a:gd name="connsiteX4" fmla="*/ 565209 w 1130418"/>
              <a:gd name="connsiteY4" fmla="*/ 0 h 11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418" h="1128600">
                <a:moveTo>
                  <a:pt x="565209" y="0"/>
                </a:moveTo>
                <a:cubicBezTo>
                  <a:pt x="877365" y="0"/>
                  <a:pt x="1130418" y="252646"/>
                  <a:pt x="1130418" y="564300"/>
                </a:cubicBezTo>
                <a:cubicBezTo>
                  <a:pt x="1130418" y="875954"/>
                  <a:pt x="877365" y="1128600"/>
                  <a:pt x="565209" y="1128600"/>
                </a:cubicBezTo>
                <a:cubicBezTo>
                  <a:pt x="253053" y="1128600"/>
                  <a:pt x="0" y="875954"/>
                  <a:pt x="0" y="564300"/>
                </a:cubicBezTo>
                <a:cubicBezTo>
                  <a:pt x="0" y="252646"/>
                  <a:pt x="253053" y="0"/>
                  <a:pt x="56520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ABA1BF48-DA15-45F2-B813-3D11332B4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8152" y="4414547"/>
            <a:ext cx="1130418" cy="1128600"/>
          </a:xfrm>
          <a:custGeom>
            <a:avLst/>
            <a:gdLst>
              <a:gd name="connsiteX0" fmla="*/ 565209 w 1130418"/>
              <a:gd name="connsiteY0" fmla="*/ 0 h 1128600"/>
              <a:gd name="connsiteX1" fmla="*/ 1130418 w 1130418"/>
              <a:gd name="connsiteY1" fmla="*/ 564300 h 1128600"/>
              <a:gd name="connsiteX2" fmla="*/ 565209 w 1130418"/>
              <a:gd name="connsiteY2" fmla="*/ 1128600 h 1128600"/>
              <a:gd name="connsiteX3" fmla="*/ 0 w 1130418"/>
              <a:gd name="connsiteY3" fmla="*/ 564300 h 1128600"/>
              <a:gd name="connsiteX4" fmla="*/ 565209 w 1130418"/>
              <a:gd name="connsiteY4" fmla="*/ 0 h 11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418" h="1128600">
                <a:moveTo>
                  <a:pt x="565209" y="0"/>
                </a:moveTo>
                <a:cubicBezTo>
                  <a:pt x="877365" y="0"/>
                  <a:pt x="1130418" y="252646"/>
                  <a:pt x="1130418" y="564300"/>
                </a:cubicBezTo>
                <a:cubicBezTo>
                  <a:pt x="1130418" y="875954"/>
                  <a:pt x="877365" y="1128600"/>
                  <a:pt x="565209" y="1128600"/>
                </a:cubicBezTo>
                <a:cubicBezTo>
                  <a:pt x="253053" y="1128600"/>
                  <a:pt x="0" y="875954"/>
                  <a:pt x="0" y="564300"/>
                </a:cubicBezTo>
                <a:cubicBezTo>
                  <a:pt x="0" y="252646"/>
                  <a:pt x="253053" y="0"/>
                  <a:pt x="56520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53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79EEDF4-EBC3-4945-BA55-5B82F12F79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56203" y="2420673"/>
            <a:ext cx="2370682" cy="2377051"/>
          </a:xfrm>
          <a:custGeom>
            <a:avLst/>
            <a:gdLst>
              <a:gd name="connsiteX0" fmla="*/ 1081685 w 2370682"/>
              <a:gd name="connsiteY0" fmla="*/ 321 h 2377051"/>
              <a:gd name="connsiteX1" fmla="*/ 1252147 w 2370682"/>
              <a:gd name="connsiteY1" fmla="*/ 61218 h 2377051"/>
              <a:gd name="connsiteX2" fmla="*/ 2245839 w 2370682"/>
              <a:gd name="connsiteY2" fmla="*/ 800414 h 2377051"/>
              <a:gd name="connsiteX3" fmla="*/ 2309465 w 2370682"/>
              <a:gd name="connsiteY3" fmla="*/ 1233648 h 2377051"/>
              <a:gd name="connsiteX4" fmla="*/ 1551771 w 2370682"/>
              <a:gd name="connsiteY4" fmla="*/ 2252208 h 2377051"/>
              <a:gd name="connsiteX5" fmla="*/ 1118537 w 2370682"/>
              <a:gd name="connsiteY5" fmla="*/ 2315834 h 2377051"/>
              <a:gd name="connsiteX6" fmla="*/ 124844 w 2370682"/>
              <a:gd name="connsiteY6" fmla="*/ 1576638 h 2377051"/>
              <a:gd name="connsiteX7" fmla="*/ 61218 w 2370682"/>
              <a:gd name="connsiteY7" fmla="*/ 1143404 h 2377051"/>
              <a:gd name="connsiteX8" fmla="*/ 818912 w 2370682"/>
              <a:gd name="connsiteY8" fmla="*/ 124844 h 2377051"/>
              <a:gd name="connsiteX9" fmla="*/ 1081685 w 2370682"/>
              <a:gd name="connsiteY9" fmla="*/ 321 h 237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0682" h="2377051">
                <a:moveTo>
                  <a:pt x="1081685" y="321"/>
                </a:moveTo>
                <a:cubicBezTo>
                  <a:pt x="1141262" y="3029"/>
                  <a:pt x="1200695" y="22944"/>
                  <a:pt x="1252147" y="61218"/>
                </a:cubicBezTo>
                <a:lnTo>
                  <a:pt x="2245839" y="800414"/>
                </a:lnTo>
                <a:cubicBezTo>
                  <a:pt x="2383043" y="902478"/>
                  <a:pt x="2411529" y="1096445"/>
                  <a:pt x="2309465" y="1233648"/>
                </a:cubicBezTo>
                <a:lnTo>
                  <a:pt x="1551771" y="2252208"/>
                </a:lnTo>
                <a:cubicBezTo>
                  <a:pt x="1449707" y="2389412"/>
                  <a:pt x="1255740" y="2417898"/>
                  <a:pt x="1118537" y="2315834"/>
                </a:cubicBezTo>
                <a:lnTo>
                  <a:pt x="124844" y="1576638"/>
                </a:lnTo>
                <a:cubicBezTo>
                  <a:pt x="-12360" y="1474574"/>
                  <a:pt x="-40846" y="1280608"/>
                  <a:pt x="61218" y="1143404"/>
                </a:cubicBezTo>
                <a:lnTo>
                  <a:pt x="818912" y="124844"/>
                </a:lnTo>
                <a:cubicBezTo>
                  <a:pt x="882703" y="39092"/>
                  <a:pt x="982392" y="-4193"/>
                  <a:pt x="1081685" y="3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EE23E76F-76F1-4249-878A-1BD3EA4884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65430" y="3594466"/>
            <a:ext cx="2022631" cy="2049006"/>
          </a:xfrm>
          <a:custGeom>
            <a:avLst/>
            <a:gdLst>
              <a:gd name="connsiteX0" fmla="*/ 467047 w 2022631"/>
              <a:gd name="connsiteY0" fmla="*/ 594 h 2049006"/>
              <a:gd name="connsiteX1" fmla="*/ 529715 w 2022631"/>
              <a:gd name="connsiteY1" fmla="*/ 3060 h 2049006"/>
              <a:gd name="connsiteX2" fmla="*/ 1756111 w 2022631"/>
              <a:gd name="connsiteY2" fmla="*/ 175642 h 2049006"/>
              <a:gd name="connsiteX3" fmla="*/ 2019572 w 2022631"/>
              <a:gd name="connsiteY3" fmla="*/ 525397 h 2049006"/>
              <a:gd name="connsiteX4" fmla="*/ 1842671 w 2022631"/>
              <a:gd name="connsiteY4" fmla="*/ 1782486 h 2049006"/>
              <a:gd name="connsiteX5" fmla="*/ 1492916 w 2022631"/>
              <a:gd name="connsiteY5" fmla="*/ 2045947 h 2049006"/>
              <a:gd name="connsiteX6" fmla="*/ 266521 w 2022631"/>
              <a:gd name="connsiteY6" fmla="*/ 1873365 h 2049006"/>
              <a:gd name="connsiteX7" fmla="*/ 3060 w 2022631"/>
              <a:gd name="connsiteY7" fmla="*/ 1523611 h 2049006"/>
              <a:gd name="connsiteX8" fmla="*/ 179960 w 2022631"/>
              <a:gd name="connsiteY8" fmla="*/ 266522 h 2049006"/>
              <a:gd name="connsiteX9" fmla="*/ 467047 w 2022631"/>
              <a:gd name="connsiteY9" fmla="*/ 594 h 2049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22631" h="2049006">
                <a:moveTo>
                  <a:pt x="467047" y="594"/>
                </a:moveTo>
                <a:cubicBezTo>
                  <a:pt x="487581" y="-682"/>
                  <a:pt x="508548" y="82"/>
                  <a:pt x="529715" y="3060"/>
                </a:cubicBezTo>
                <a:lnTo>
                  <a:pt x="1756111" y="175642"/>
                </a:lnTo>
                <a:cubicBezTo>
                  <a:pt x="1925445" y="199471"/>
                  <a:pt x="2043401" y="356062"/>
                  <a:pt x="2019572" y="525397"/>
                </a:cubicBezTo>
                <a:lnTo>
                  <a:pt x="1842671" y="1782486"/>
                </a:lnTo>
                <a:cubicBezTo>
                  <a:pt x="1818842" y="1951820"/>
                  <a:pt x="1662251" y="2069776"/>
                  <a:pt x="1492916" y="2045947"/>
                </a:cubicBezTo>
                <a:lnTo>
                  <a:pt x="266521" y="1873365"/>
                </a:lnTo>
                <a:cubicBezTo>
                  <a:pt x="97186" y="1849536"/>
                  <a:pt x="-20770" y="1692945"/>
                  <a:pt x="3060" y="1523611"/>
                </a:cubicBezTo>
                <a:lnTo>
                  <a:pt x="179960" y="266522"/>
                </a:lnTo>
                <a:cubicBezTo>
                  <a:pt x="200811" y="118354"/>
                  <a:pt x="323307" y="9523"/>
                  <a:pt x="467047" y="59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715AF4C1-9914-4F8E-80AA-6F717DAA1E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13083" y="3406943"/>
            <a:ext cx="2229078" cy="2246989"/>
          </a:xfrm>
          <a:custGeom>
            <a:avLst/>
            <a:gdLst>
              <a:gd name="connsiteX0" fmla="*/ 1477732 w 2229078"/>
              <a:gd name="connsiteY0" fmla="*/ 196 h 2246989"/>
              <a:gd name="connsiteX1" fmla="*/ 1756117 w 2229078"/>
              <a:gd name="connsiteY1" fmla="*/ 199338 h 2246989"/>
              <a:gd name="connsiteX2" fmla="*/ 2208654 w 2229078"/>
              <a:gd name="connsiteY2" fmla="*/ 1385414 h 2246989"/>
              <a:gd name="connsiteX3" fmla="*/ 2029742 w 2229078"/>
              <a:gd name="connsiteY3" fmla="*/ 1785077 h 2246989"/>
              <a:gd name="connsiteX4" fmla="*/ 872625 w 2229078"/>
              <a:gd name="connsiteY4" fmla="*/ 2226565 h 2246989"/>
              <a:gd name="connsiteX5" fmla="*/ 472962 w 2229078"/>
              <a:gd name="connsiteY5" fmla="*/ 2047652 h 2246989"/>
              <a:gd name="connsiteX6" fmla="*/ 20425 w 2229078"/>
              <a:gd name="connsiteY6" fmla="*/ 861577 h 2246989"/>
              <a:gd name="connsiteX7" fmla="*/ 199338 w 2229078"/>
              <a:gd name="connsiteY7" fmla="*/ 461914 h 2246989"/>
              <a:gd name="connsiteX8" fmla="*/ 1356454 w 2229078"/>
              <a:gd name="connsiteY8" fmla="*/ 20426 h 2246989"/>
              <a:gd name="connsiteX9" fmla="*/ 1477732 w 2229078"/>
              <a:gd name="connsiteY9" fmla="*/ 196 h 224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9078" h="2246989">
                <a:moveTo>
                  <a:pt x="1477732" y="196"/>
                </a:moveTo>
                <a:cubicBezTo>
                  <a:pt x="1598317" y="4497"/>
                  <a:pt x="1710399" y="79512"/>
                  <a:pt x="1756117" y="199338"/>
                </a:cubicBezTo>
                <a:lnTo>
                  <a:pt x="2208654" y="1385414"/>
                </a:lnTo>
                <a:cubicBezTo>
                  <a:pt x="2269612" y="1545182"/>
                  <a:pt x="2189510" y="1724118"/>
                  <a:pt x="2029742" y="1785077"/>
                </a:cubicBezTo>
                <a:lnTo>
                  <a:pt x="872625" y="2226565"/>
                </a:lnTo>
                <a:cubicBezTo>
                  <a:pt x="712856" y="2287523"/>
                  <a:pt x="533920" y="2207421"/>
                  <a:pt x="472962" y="2047652"/>
                </a:cubicBezTo>
                <a:lnTo>
                  <a:pt x="20425" y="861577"/>
                </a:lnTo>
                <a:cubicBezTo>
                  <a:pt x="-40533" y="701808"/>
                  <a:pt x="39569" y="522872"/>
                  <a:pt x="199338" y="461914"/>
                </a:cubicBezTo>
                <a:lnTo>
                  <a:pt x="1356454" y="20426"/>
                </a:lnTo>
                <a:cubicBezTo>
                  <a:pt x="1396396" y="5186"/>
                  <a:pt x="1437536" y="-1237"/>
                  <a:pt x="1477732" y="19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42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87B29708-9ED9-4A51-ABC2-9CCF39C83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23142" y="2655852"/>
            <a:ext cx="2889870" cy="2544776"/>
          </a:xfrm>
          <a:custGeom>
            <a:avLst/>
            <a:gdLst>
              <a:gd name="connsiteX0" fmla="*/ 0 w 2889870"/>
              <a:gd name="connsiteY0" fmla="*/ 0 h 2544776"/>
              <a:gd name="connsiteX1" fmla="*/ 2889870 w 2889870"/>
              <a:gd name="connsiteY1" fmla="*/ 0 h 2544776"/>
              <a:gd name="connsiteX2" fmla="*/ 2889870 w 2889870"/>
              <a:gd name="connsiteY2" fmla="*/ 2544776 h 2544776"/>
              <a:gd name="connsiteX3" fmla="*/ 0 w 2889870"/>
              <a:gd name="connsiteY3" fmla="*/ 2544776 h 254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9870" h="2544776">
                <a:moveTo>
                  <a:pt x="0" y="0"/>
                </a:moveTo>
                <a:lnTo>
                  <a:pt x="2889870" y="0"/>
                </a:lnTo>
                <a:lnTo>
                  <a:pt x="2889870" y="2544776"/>
                </a:lnTo>
                <a:lnTo>
                  <a:pt x="0" y="25447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11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5DC6952-96CE-4501-8C56-ECD17B2552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18107" y="1721264"/>
            <a:ext cx="3180055" cy="1734395"/>
          </a:xfrm>
          <a:custGeom>
            <a:avLst/>
            <a:gdLst>
              <a:gd name="connsiteX0" fmla="*/ 112857 w 3180055"/>
              <a:gd name="connsiteY0" fmla="*/ 0 h 1734395"/>
              <a:gd name="connsiteX1" fmla="*/ 3067198 w 3180055"/>
              <a:gd name="connsiteY1" fmla="*/ 0 h 1734395"/>
              <a:gd name="connsiteX2" fmla="*/ 3180055 w 3180055"/>
              <a:gd name="connsiteY2" fmla="*/ 112857 h 1734395"/>
              <a:gd name="connsiteX3" fmla="*/ 3180055 w 3180055"/>
              <a:gd name="connsiteY3" fmla="*/ 1621538 h 1734395"/>
              <a:gd name="connsiteX4" fmla="*/ 3067198 w 3180055"/>
              <a:gd name="connsiteY4" fmla="*/ 1734395 h 1734395"/>
              <a:gd name="connsiteX5" fmla="*/ 112857 w 3180055"/>
              <a:gd name="connsiteY5" fmla="*/ 1734395 h 1734395"/>
              <a:gd name="connsiteX6" fmla="*/ 0 w 3180055"/>
              <a:gd name="connsiteY6" fmla="*/ 1621538 h 1734395"/>
              <a:gd name="connsiteX7" fmla="*/ 0 w 3180055"/>
              <a:gd name="connsiteY7" fmla="*/ 112857 h 1734395"/>
              <a:gd name="connsiteX8" fmla="*/ 112857 w 3180055"/>
              <a:gd name="connsiteY8" fmla="*/ 0 h 173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0055" h="1734395">
                <a:moveTo>
                  <a:pt x="112857" y="0"/>
                </a:moveTo>
                <a:lnTo>
                  <a:pt x="3067198" y="0"/>
                </a:lnTo>
                <a:cubicBezTo>
                  <a:pt x="3129527" y="0"/>
                  <a:pt x="3180055" y="50528"/>
                  <a:pt x="3180055" y="112857"/>
                </a:cubicBezTo>
                <a:lnTo>
                  <a:pt x="3180055" y="1621538"/>
                </a:lnTo>
                <a:cubicBezTo>
                  <a:pt x="3180055" y="1683867"/>
                  <a:pt x="3129527" y="1734395"/>
                  <a:pt x="3067198" y="1734395"/>
                </a:cubicBezTo>
                <a:lnTo>
                  <a:pt x="112857" y="1734395"/>
                </a:lnTo>
                <a:cubicBezTo>
                  <a:pt x="50528" y="1734395"/>
                  <a:pt x="0" y="1683867"/>
                  <a:pt x="0" y="1621538"/>
                </a:cubicBezTo>
                <a:lnTo>
                  <a:pt x="0" y="112857"/>
                </a:lnTo>
                <a:cubicBezTo>
                  <a:pt x="0" y="50528"/>
                  <a:pt x="50528" y="0"/>
                  <a:pt x="1128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1995354E-E491-45D3-9FCE-9D95331BA8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8107" y="4045365"/>
            <a:ext cx="3180055" cy="1734395"/>
          </a:xfrm>
          <a:custGeom>
            <a:avLst/>
            <a:gdLst>
              <a:gd name="connsiteX0" fmla="*/ 112857 w 3180055"/>
              <a:gd name="connsiteY0" fmla="*/ 0 h 1734395"/>
              <a:gd name="connsiteX1" fmla="*/ 3067198 w 3180055"/>
              <a:gd name="connsiteY1" fmla="*/ 0 h 1734395"/>
              <a:gd name="connsiteX2" fmla="*/ 3180055 w 3180055"/>
              <a:gd name="connsiteY2" fmla="*/ 112857 h 1734395"/>
              <a:gd name="connsiteX3" fmla="*/ 3180055 w 3180055"/>
              <a:gd name="connsiteY3" fmla="*/ 1621538 h 1734395"/>
              <a:gd name="connsiteX4" fmla="*/ 3067198 w 3180055"/>
              <a:gd name="connsiteY4" fmla="*/ 1734395 h 1734395"/>
              <a:gd name="connsiteX5" fmla="*/ 112857 w 3180055"/>
              <a:gd name="connsiteY5" fmla="*/ 1734395 h 1734395"/>
              <a:gd name="connsiteX6" fmla="*/ 0 w 3180055"/>
              <a:gd name="connsiteY6" fmla="*/ 1621538 h 1734395"/>
              <a:gd name="connsiteX7" fmla="*/ 0 w 3180055"/>
              <a:gd name="connsiteY7" fmla="*/ 112857 h 1734395"/>
              <a:gd name="connsiteX8" fmla="*/ 112857 w 3180055"/>
              <a:gd name="connsiteY8" fmla="*/ 0 h 173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0055" h="1734395">
                <a:moveTo>
                  <a:pt x="112857" y="0"/>
                </a:moveTo>
                <a:lnTo>
                  <a:pt x="3067198" y="0"/>
                </a:lnTo>
                <a:cubicBezTo>
                  <a:pt x="3129527" y="0"/>
                  <a:pt x="3180055" y="50528"/>
                  <a:pt x="3180055" y="112857"/>
                </a:cubicBezTo>
                <a:lnTo>
                  <a:pt x="3180055" y="1621538"/>
                </a:lnTo>
                <a:cubicBezTo>
                  <a:pt x="3180055" y="1683867"/>
                  <a:pt x="3129527" y="1734395"/>
                  <a:pt x="3067198" y="1734395"/>
                </a:cubicBezTo>
                <a:lnTo>
                  <a:pt x="112857" y="1734395"/>
                </a:lnTo>
                <a:cubicBezTo>
                  <a:pt x="50528" y="1734395"/>
                  <a:pt x="0" y="1683867"/>
                  <a:pt x="0" y="1621538"/>
                </a:cubicBezTo>
                <a:lnTo>
                  <a:pt x="0" y="112857"/>
                </a:lnTo>
                <a:cubicBezTo>
                  <a:pt x="0" y="50528"/>
                  <a:pt x="50528" y="0"/>
                  <a:pt x="1128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97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6BB5B8BB-CFB1-4C2E-BCC7-9932B12F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4B998-13B6-48A5-B40E-6ECB74279714}" type="datetimeFigureOut">
              <a:rPr lang="zh-CN" altLang="en-US"/>
              <a:pPr>
                <a:defRPr/>
              </a:pPr>
              <a:t>2021/5/3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96541C2-A00B-422C-A3CF-318324DC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6B286A8-36B2-4246-8C24-528F19FB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134EF-645E-4FFB-B4AB-54F25A8494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85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56015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650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8F19D0-F4B1-4C67-8B9B-2D43605F14E0}"/>
              </a:ext>
            </a:extLst>
          </p:cNvPr>
          <p:cNvSpPr/>
          <p:nvPr userDrawn="1"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B69652-717E-4E82-B343-89A08A675C12}"/>
              </a:ext>
            </a:extLst>
          </p:cNvPr>
          <p:cNvSpPr/>
          <p:nvPr userDrawn="1"/>
        </p:nvSpPr>
        <p:spPr>
          <a:xfrm>
            <a:off x="6096000" y="3428998"/>
            <a:ext cx="6096000" cy="34290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26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19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629435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9685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068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1988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011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4403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5561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1782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0284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8654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4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02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89544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645479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222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19404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C343531-C33C-4C25-92D2-37F38D8E14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313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EB247-24FE-43DB-876D-46FBE118966B}"/>
              </a:ext>
            </a:extLst>
          </p:cNvPr>
          <p:cNvSpPr/>
          <p:nvPr userDrawn="1"/>
        </p:nvSpPr>
        <p:spPr>
          <a:xfrm>
            <a:off x="2622935" y="2468896"/>
            <a:ext cx="1728000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C683DC15-5527-4F50-A643-AF008C41805E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36219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A10AE7-835F-4269-A407-A66B752CE321}"/>
              </a:ext>
            </a:extLst>
          </p:cNvPr>
          <p:cNvSpPr/>
          <p:nvPr userDrawn="1"/>
        </p:nvSpPr>
        <p:spPr>
          <a:xfrm>
            <a:off x="6091723" y="2468896"/>
            <a:ext cx="1728000" cy="22082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EF1627A-720E-4173-B3EC-9C778F349AB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812544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3DA0D7-2EC3-4A44-971B-0235F439E141}"/>
              </a:ext>
            </a:extLst>
          </p:cNvPr>
          <p:cNvSpPr/>
          <p:nvPr userDrawn="1"/>
        </p:nvSpPr>
        <p:spPr>
          <a:xfrm>
            <a:off x="9542072" y="2468896"/>
            <a:ext cx="1728000" cy="22082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2541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A1DEFAEA-9F02-4B9F-ACC6-353AF6C3EFF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55574" y="296099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03515A44-D3E9-44BA-B3D4-43ECDBD5159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55574" y="2891254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5CED0A4D-1B43-4F94-A1B2-796349C976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51710" y="2891254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1D5AFB38-0AC4-4043-A23A-C86F3145AE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710" y="296099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841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1312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845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6101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26ACF5D-48A0-483A-A38C-84E44D9CE0A6}"/>
              </a:ext>
            </a:extLst>
          </p:cNvPr>
          <p:cNvSpPr/>
          <p:nvPr userDrawn="1"/>
        </p:nvSpPr>
        <p:spPr>
          <a:xfrm>
            <a:off x="6480216" y="5071159"/>
            <a:ext cx="5138665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0F3B76-9F74-4AA8-8C18-53BFCCD83147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E7536121-7CEF-462B-9CC7-8672D3864A47}"/>
              </a:ext>
            </a:extLst>
          </p:cNvPr>
          <p:cNvGrpSpPr/>
          <p:nvPr userDrawn="1"/>
        </p:nvGrpSpPr>
        <p:grpSpPr>
          <a:xfrm>
            <a:off x="6682498" y="1419025"/>
            <a:ext cx="4936383" cy="3882549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7EDCB51-C79E-4483-AC7F-FE9911E3B34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0DC3899-00AC-47C9-8613-7688FF6D63AB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E912EDE-6A0C-4642-9219-92E0E2914E5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F46C71-5497-4A60-878F-1AC60EF1BAA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3E439D-4FB0-4BD5-8A4E-CDD0328177F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D3132E-772B-4565-A449-26068953B1C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F72F6A-56E6-4DA5-93D5-55A599782A7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D9FDB8-0DB9-4552-8659-770E37A2725A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8073D-ED33-4D9D-9F2F-CE07362780D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887874" y="1660298"/>
            <a:ext cx="4540883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AD9A432-9135-4790-905D-CD48EAD643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83169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2823391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6241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53E471-D703-4C2B-8B8D-60C0F7BF5E9A}"/>
              </a:ext>
            </a:extLst>
          </p:cNvPr>
          <p:cNvSpPr/>
          <p:nvPr userDrawn="1"/>
        </p:nvSpPr>
        <p:spPr>
          <a:xfrm>
            <a:off x="3066222" y="3939481"/>
            <a:ext cx="4464000" cy="21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039EAB-B78B-4912-A49E-7799571567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7145771" y="3930935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16646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2" y="0"/>
                </a:lnTo>
                <a:cubicBezTo>
                  <a:pt x="3481477" y="140809"/>
                  <a:pt x="3483811" y="417419"/>
                  <a:pt x="3484116" y="558228"/>
                </a:cubicBezTo>
                <a:cubicBezTo>
                  <a:pt x="3241294" y="690823"/>
                  <a:pt x="3392809" y="595682"/>
                  <a:pt x="3209623" y="702026"/>
                </a:cubicBezTo>
                <a:cubicBezTo>
                  <a:pt x="3342466" y="770912"/>
                  <a:pt x="3354142" y="760160"/>
                  <a:pt x="3476995" y="833132"/>
                </a:cubicBezTo>
                <a:cubicBezTo>
                  <a:pt x="3478430" y="947552"/>
                  <a:pt x="3480239" y="853239"/>
                  <a:pt x="3474149" y="1385171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C13D15-D52A-4DCC-8836-549E9FB4AFE2}"/>
              </a:ext>
            </a:extLst>
          </p:cNvPr>
          <p:cNvSpPr/>
          <p:nvPr userDrawn="1"/>
        </p:nvSpPr>
        <p:spPr>
          <a:xfrm>
            <a:off x="3066222" y="1815149"/>
            <a:ext cx="4464000" cy="21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9B84B1C0-D9EE-424F-B817-6591D75D2A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7145771" y="1815149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396890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67126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8811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0850"/>
              <a:gd name="connsiteX1" fmla="*/ 3481173 w 3484116"/>
              <a:gd name="connsiteY1" fmla="*/ 0 h 1390850"/>
              <a:gd name="connsiteX2" fmla="*/ 3484116 w 3484116"/>
              <a:gd name="connsiteY2" fmla="*/ 558228 h 1390850"/>
              <a:gd name="connsiteX3" fmla="*/ 3223669 w 3484116"/>
              <a:gd name="connsiteY3" fmla="*/ 690668 h 1390850"/>
              <a:gd name="connsiteX4" fmla="*/ 3476995 w 3484116"/>
              <a:gd name="connsiteY4" fmla="*/ 838811 h 1390850"/>
              <a:gd name="connsiteX5" fmla="*/ 3481172 w 3484116"/>
              <a:gd name="connsiteY5" fmla="*/ 1390850 h 1390850"/>
              <a:gd name="connsiteX6" fmla="*/ 0 w 3484116"/>
              <a:gd name="connsiteY6" fmla="*/ 1385171 h 1390850"/>
              <a:gd name="connsiteX7" fmla="*/ 0 w 3484116"/>
              <a:gd name="connsiteY7" fmla="*/ 0 h 1390850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23669 w 3484116"/>
              <a:gd name="connsiteY3" fmla="*/ 690668 h 1385171"/>
              <a:gd name="connsiteX4" fmla="*/ 3476995 w 3484116"/>
              <a:gd name="connsiteY4" fmla="*/ 838811 h 1385171"/>
              <a:gd name="connsiteX5" fmla="*/ 3481172 w 3484116"/>
              <a:gd name="connsiteY5" fmla="*/ 1385170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3" y="0"/>
                </a:lnTo>
                <a:cubicBezTo>
                  <a:pt x="3481478" y="140809"/>
                  <a:pt x="3483811" y="417419"/>
                  <a:pt x="3484116" y="558228"/>
                </a:cubicBezTo>
                <a:cubicBezTo>
                  <a:pt x="3241294" y="690823"/>
                  <a:pt x="3463042" y="555927"/>
                  <a:pt x="3223669" y="690668"/>
                </a:cubicBezTo>
                <a:cubicBezTo>
                  <a:pt x="3461864" y="833385"/>
                  <a:pt x="3241765" y="697687"/>
                  <a:pt x="3476995" y="838811"/>
                </a:cubicBezTo>
                <a:cubicBezTo>
                  <a:pt x="3478430" y="953231"/>
                  <a:pt x="3487262" y="853238"/>
                  <a:pt x="3481172" y="1385170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43B49957-DF32-4E4B-9822-B38CE4586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9168125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0033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14920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0530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6AFC8E2B-3DB4-4AF6-953A-C33362BE5CC9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id="{7A4DDBEC-A6AA-4FAE-939C-E51F0753BB3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F405B79D-D36E-42E0-B1E4-02A7AD9C7BE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D4EBD95C-281A-45E3-A0A3-4157F1194F9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36DEDE59-F2FA-467D-8AB9-83B595D753E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F591F9C8-76E3-4024-AFE8-335C2C7EB214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0EABF78-93EB-4570-BB19-5F5295FD48F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5B89BB1-85FB-4C6F-A2B2-3F30C3A5B9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936965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8370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417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1389769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93700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35570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8352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B713E9F-09FE-4435-A546-5858BD9F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59EE64-AF23-4A4C-A23E-5AA509865113}" type="datetimeFigureOut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2021/5/3</a:t>
            </a:fld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80FD98D-8C11-486C-91B2-8A9E85DC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5B5B63-D93D-49E7-B776-81F2DF1B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BA424D-1386-42E8-8F5F-B731F390FB1E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071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9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E41B967-9B2D-4304-BCC6-CC53AAE603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8888" y="2165137"/>
            <a:ext cx="1320800" cy="1320800"/>
          </a:xfrm>
          <a:custGeom>
            <a:avLst/>
            <a:gdLst>
              <a:gd name="connsiteX0" fmla="*/ 660400 w 1320800"/>
              <a:gd name="connsiteY0" fmla="*/ 0 h 1320800"/>
              <a:gd name="connsiteX1" fmla="*/ 1320800 w 1320800"/>
              <a:gd name="connsiteY1" fmla="*/ 660400 h 1320800"/>
              <a:gd name="connsiteX2" fmla="*/ 660400 w 1320800"/>
              <a:gd name="connsiteY2" fmla="*/ 1320800 h 1320800"/>
              <a:gd name="connsiteX3" fmla="*/ 0 w 1320800"/>
              <a:gd name="connsiteY3" fmla="*/ 660400 h 1320800"/>
              <a:gd name="connsiteX4" fmla="*/ 660400 w 13208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800" h="1320800">
                <a:moveTo>
                  <a:pt x="660400" y="0"/>
                </a:moveTo>
                <a:cubicBezTo>
                  <a:pt x="1025129" y="0"/>
                  <a:pt x="1320800" y="295671"/>
                  <a:pt x="1320800" y="660400"/>
                </a:cubicBezTo>
                <a:cubicBezTo>
                  <a:pt x="1320800" y="1025129"/>
                  <a:pt x="1025129" y="1320800"/>
                  <a:pt x="660400" y="1320800"/>
                </a:cubicBezTo>
                <a:cubicBezTo>
                  <a:pt x="295671" y="1320800"/>
                  <a:pt x="0" y="1025129"/>
                  <a:pt x="0" y="660400"/>
                </a:cubicBezTo>
                <a:cubicBezTo>
                  <a:pt x="0" y="295671"/>
                  <a:pt x="295671" y="0"/>
                  <a:pt x="6604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CD3DAD23-7025-4EC4-9662-174CFEB538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58888" y="4146337"/>
            <a:ext cx="1320800" cy="1320800"/>
          </a:xfrm>
          <a:custGeom>
            <a:avLst/>
            <a:gdLst>
              <a:gd name="connsiteX0" fmla="*/ 660400 w 1320800"/>
              <a:gd name="connsiteY0" fmla="*/ 0 h 1320800"/>
              <a:gd name="connsiteX1" fmla="*/ 1320800 w 1320800"/>
              <a:gd name="connsiteY1" fmla="*/ 660400 h 1320800"/>
              <a:gd name="connsiteX2" fmla="*/ 660400 w 1320800"/>
              <a:gd name="connsiteY2" fmla="*/ 1320800 h 1320800"/>
              <a:gd name="connsiteX3" fmla="*/ 0 w 1320800"/>
              <a:gd name="connsiteY3" fmla="*/ 660400 h 1320800"/>
              <a:gd name="connsiteX4" fmla="*/ 660400 w 13208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800" h="1320800">
                <a:moveTo>
                  <a:pt x="660400" y="0"/>
                </a:moveTo>
                <a:cubicBezTo>
                  <a:pt x="1025129" y="0"/>
                  <a:pt x="1320800" y="295671"/>
                  <a:pt x="1320800" y="660400"/>
                </a:cubicBezTo>
                <a:cubicBezTo>
                  <a:pt x="1320800" y="1025129"/>
                  <a:pt x="1025129" y="1320800"/>
                  <a:pt x="660400" y="1320800"/>
                </a:cubicBezTo>
                <a:cubicBezTo>
                  <a:pt x="295671" y="1320800"/>
                  <a:pt x="0" y="1025129"/>
                  <a:pt x="0" y="660400"/>
                </a:cubicBezTo>
                <a:cubicBezTo>
                  <a:pt x="0" y="295671"/>
                  <a:pt x="295671" y="0"/>
                  <a:pt x="6604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23B8A63-7EE4-449E-A129-1415353FB1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4113" y="2165137"/>
            <a:ext cx="1320800" cy="1320800"/>
          </a:xfrm>
          <a:custGeom>
            <a:avLst/>
            <a:gdLst>
              <a:gd name="connsiteX0" fmla="*/ 660400 w 1320800"/>
              <a:gd name="connsiteY0" fmla="*/ 0 h 1320800"/>
              <a:gd name="connsiteX1" fmla="*/ 1320800 w 1320800"/>
              <a:gd name="connsiteY1" fmla="*/ 660400 h 1320800"/>
              <a:gd name="connsiteX2" fmla="*/ 660400 w 1320800"/>
              <a:gd name="connsiteY2" fmla="*/ 1320800 h 1320800"/>
              <a:gd name="connsiteX3" fmla="*/ 0 w 1320800"/>
              <a:gd name="connsiteY3" fmla="*/ 660400 h 1320800"/>
              <a:gd name="connsiteX4" fmla="*/ 660400 w 13208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800" h="1320800">
                <a:moveTo>
                  <a:pt x="660400" y="0"/>
                </a:moveTo>
                <a:cubicBezTo>
                  <a:pt x="1025129" y="0"/>
                  <a:pt x="1320800" y="295671"/>
                  <a:pt x="1320800" y="660400"/>
                </a:cubicBezTo>
                <a:cubicBezTo>
                  <a:pt x="1320800" y="1025129"/>
                  <a:pt x="1025129" y="1320800"/>
                  <a:pt x="660400" y="1320800"/>
                </a:cubicBezTo>
                <a:cubicBezTo>
                  <a:pt x="295671" y="1320800"/>
                  <a:pt x="0" y="1025129"/>
                  <a:pt x="0" y="660400"/>
                </a:cubicBezTo>
                <a:cubicBezTo>
                  <a:pt x="0" y="295671"/>
                  <a:pt x="295671" y="0"/>
                  <a:pt x="6604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ADAD49C5-2BF0-4A04-B37D-5C7E927887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34113" y="4146337"/>
            <a:ext cx="1320800" cy="1320800"/>
          </a:xfrm>
          <a:custGeom>
            <a:avLst/>
            <a:gdLst>
              <a:gd name="connsiteX0" fmla="*/ 660400 w 1320800"/>
              <a:gd name="connsiteY0" fmla="*/ 0 h 1320800"/>
              <a:gd name="connsiteX1" fmla="*/ 1320800 w 1320800"/>
              <a:gd name="connsiteY1" fmla="*/ 660400 h 1320800"/>
              <a:gd name="connsiteX2" fmla="*/ 660400 w 1320800"/>
              <a:gd name="connsiteY2" fmla="*/ 1320800 h 1320800"/>
              <a:gd name="connsiteX3" fmla="*/ 0 w 1320800"/>
              <a:gd name="connsiteY3" fmla="*/ 660400 h 1320800"/>
              <a:gd name="connsiteX4" fmla="*/ 660400 w 13208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800" h="1320800">
                <a:moveTo>
                  <a:pt x="660400" y="0"/>
                </a:moveTo>
                <a:cubicBezTo>
                  <a:pt x="1025129" y="0"/>
                  <a:pt x="1320800" y="295671"/>
                  <a:pt x="1320800" y="660400"/>
                </a:cubicBezTo>
                <a:cubicBezTo>
                  <a:pt x="1320800" y="1025129"/>
                  <a:pt x="1025129" y="1320800"/>
                  <a:pt x="660400" y="1320800"/>
                </a:cubicBezTo>
                <a:cubicBezTo>
                  <a:pt x="295671" y="1320800"/>
                  <a:pt x="0" y="1025129"/>
                  <a:pt x="0" y="660400"/>
                </a:cubicBezTo>
                <a:cubicBezTo>
                  <a:pt x="0" y="295671"/>
                  <a:pt x="295671" y="0"/>
                  <a:pt x="6604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650E996A-39E9-403E-A142-E929A8D46F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17400" y="3211535"/>
            <a:ext cx="1147916" cy="1147916"/>
          </a:xfrm>
          <a:custGeom>
            <a:avLst/>
            <a:gdLst>
              <a:gd name="connsiteX0" fmla="*/ 573958 w 1147916"/>
              <a:gd name="connsiteY0" fmla="*/ 0 h 1147916"/>
              <a:gd name="connsiteX1" fmla="*/ 1147916 w 1147916"/>
              <a:gd name="connsiteY1" fmla="*/ 573958 h 1147916"/>
              <a:gd name="connsiteX2" fmla="*/ 573958 w 1147916"/>
              <a:gd name="connsiteY2" fmla="*/ 1147916 h 1147916"/>
              <a:gd name="connsiteX3" fmla="*/ 0 w 1147916"/>
              <a:gd name="connsiteY3" fmla="*/ 573958 h 1147916"/>
              <a:gd name="connsiteX4" fmla="*/ 573958 w 1147916"/>
              <a:gd name="connsiteY4" fmla="*/ 0 h 114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916" h="1147916">
                <a:moveTo>
                  <a:pt x="573958" y="0"/>
                </a:moveTo>
                <a:cubicBezTo>
                  <a:pt x="890946" y="0"/>
                  <a:pt x="1147916" y="256970"/>
                  <a:pt x="1147916" y="573958"/>
                </a:cubicBezTo>
                <a:cubicBezTo>
                  <a:pt x="1147916" y="890946"/>
                  <a:pt x="890946" y="1147916"/>
                  <a:pt x="573958" y="1147916"/>
                </a:cubicBezTo>
                <a:cubicBezTo>
                  <a:pt x="256970" y="1147916"/>
                  <a:pt x="0" y="890946"/>
                  <a:pt x="0" y="573958"/>
                </a:cubicBezTo>
                <a:cubicBezTo>
                  <a:pt x="0" y="256970"/>
                  <a:pt x="256970" y="0"/>
                  <a:pt x="57395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63500">
              <a:schemeClr val="accent2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 lang="zh-CN" altLang="en-US" sz="2000">
                <a:solidFill>
                  <a:srgbClr val="FFFFFF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25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989074C9-A664-44C7-8C8D-A503BD611D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6413" y="1612428"/>
            <a:ext cx="3976688" cy="1734395"/>
          </a:xfrm>
          <a:custGeom>
            <a:avLst/>
            <a:gdLst>
              <a:gd name="connsiteX0" fmla="*/ 112857 w 3976688"/>
              <a:gd name="connsiteY0" fmla="*/ 0 h 1734395"/>
              <a:gd name="connsiteX1" fmla="*/ 3863831 w 3976688"/>
              <a:gd name="connsiteY1" fmla="*/ 0 h 1734395"/>
              <a:gd name="connsiteX2" fmla="*/ 3976688 w 3976688"/>
              <a:gd name="connsiteY2" fmla="*/ 112857 h 1734395"/>
              <a:gd name="connsiteX3" fmla="*/ 3976688 w 3976688"/>
              <a:gd name="connsiteY3" fmla="*/ 1621538 h 1734395"/>
              <a:gd name="connsiteX4" fmla="*/ 3863831 w 3976688"/>
              <a:gd name="connsiteY4" fmla="*/ 1734395 h 1734395"/>
              <a:gd name="connsiteX5" fmla="*/ 112857 w 3976688"/>
              <a:gd name="connsiteY5" fmla="*/ 1734395 h 1734395"/>
              <a:gd name="connsiteX6" fmla="*/ 0 w 3976688"/>
              <a:gd name="connsiteY6" fmla="*/ 1621538 h 1734395"/>
              <a:gd name="connsiteX7" fmla="*/ 0 w 3976688"/>
              <a:gd name="connsiteY7" fmla="*/ 112857 h 1734395"/>
              <a:gd name="connsiteX8" fmla="*/ 112857 w 3976688"/>
              <a:gd name="connsiteY8" fmla="*/ 0 h 173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76688" h="1734395">
                <a:moveTo>
                  <a:pt x="112857" y="0"/>
                </a:moveTo>
                <a:lnTo>
                  <a:pt x="3863831" y="0"/>
                </a:lnTo>
                <a:cubicBezTo>
                  <a:pt x="3926160" y="0"/>
                  <a:pt x="3976688" y="50528"/>
                  <a:pt x="3976688" y="112857"/>
                </a:cubicBezTo>
                <a:lnTo>
                  <a:pt x="3976688" y="1621538"/>
                </a:lnTo>
                <a:cubicBezTo>
                  <a:pt x="3976688" y="1683867"/>
                  <a:pt x="3926160" y="1734395"/>
                  <a:pt x="3863831" y="1734395"/>
                </a:cubicBezTo>
                <a:lnTo>
                  <a:pt x="112857" y="1734395"/>
                </a:lnTo>
                <a:cubicBezTo>
                  <a:pt x="50528" y="1734395"/>
                  <a:pt x="0" y="1683867"/>
                  <a:pt x="0" y="1621538"/>
                </a:cubicBezTo>
                <a:lnTo>
                  <a:pt x="0" y="112857"/>
                </a:lnTo>
                <a:cubicBezTo>
                  <a:pt x="0" y="50528"/>
                  <a:pt x="50528" y="0"/>
                  <a:pt x="1128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E619FCF9-3191-46FA-864C-4F186B75B7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56413" y="4006005"/>
            <a:ext cx="3976688" cy="1734395"/>
          </a:xfrm>
          <a:custGeom>
            <a:avLst/>
            <a:gdLst>
              <a:gd name="connsiteX0" fmla="*/ 112857 w 3976688"/>
              <a:gd name="connsiteY0" fmla="*/ 0 h 1734395"/>
              <a:gd name="connsiteX1" fmla="*/ 3863831 w 3976688"/>
              <a:gd name="connsiteY1" fmla="*/ 0 h 1734395"/>
              <a:gd name="connsiteX2" fmla="*/ 3976688 w 3976688"/>
              <a:gd name="connsiteY2" fmla="*/ 112857 h 1734395"/>
              <a:gd name="connsiteX3" fmla="*/ 3976688 w 3976688"/>
              <a:gd name="connsiteY3" fmla="*/ 1621538 h 1734395"/>
              <a:gd name="connsiteX4" fmla="*/ 3863831 w 3976688"/>
              <a:gd name="connsiteY4" fmla="*/ 1734395 h 1734395"/>
              <a:gd name="connsiteX5" fmla="*/ 112857 w 3976688"/>
              <a:gd name="connsiteY5" fmla="*/ 1734395 h 1734395"/>
              <a:gd name="connsiteX6" fmla="*/ 0 w 3976688"/>
              <a:gd name="connsiteY6" fmla="*/ 1621538 h 1734395"/>
              <a:gd name="connsiteX7" fmla="*/ 0 w 3976688"/>
              <a:gd name="connsiteY7" fmla="*/ 112857 h 1734395"/>
              <a:gd name="connsiteX8" fmla="*/ 112857 w 3976688"/>
              <a:gd name="connsiteY8" fmla="*/ 0 h 173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76688" h="1734395">
                <a:moveTo>
                  <a:pt x="112857" y="0"/>
                </a:moveTo>
                <a:lnTo>
                  <a:pt x="3863831" y="0"/>
                </a:lnTo>
                <a:cubicBezTo>
                  <a:pt x="3926160" y="0"/>
                  <a:pt x="3976688" y="50528"/>
                  <a:pt x="3976688" y="112857"/>
                </a:cubicBezTo>
                <a:lnTo>
                  <a:pt x="3976688" y="1621538"/>
                </a:lnTo>
                <a:cubicBezTo>
                  <a:pt x="3976688" y="1683867"/>
                  <a:pt x="3926160" y="1734395"/>
                  <a:pt x="3863831" y="1734395"/>
                </a:cubicBezTo>
                <a:lnTo>
                  <a:pt x="112857" y="1734395"/>
                </a:lnTo>
                <a:cubicBezTo>
                  <a:pt x="50528" y="1734395"/>
                  <a:pt x="0" y="1683867"/>
                  <a:pt x="0" y="1621538"/>
                </a:cubicBezTo>
                <a:lnTo>
                  <a:pt x="0" y="112857"/>
                </a:lnTo>
                <a:cubicBezTo>
                  <a:pt x="0" y="50528"/>
                  <a:pt x="50528" y="0"/>
                  <a:pt x="1128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2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0F985E73-065D-498D-97AE-420972DC68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91105" y="2671407"/>
            <a:ext cx="2084549" cy="1529237"/>
          </a:xfrm>
          <a:custGeom>
            <a:avLst/>
            <a:gdLst>
              <a:gd name="connsiteX0" fmla="*/ 0 w 2084549"/>
              <a:gd name="connsiteY0" fmla="*/ 0 h 1529237"/>
              <a:gd name="connsiteX1" fmla="*/ 2084549 w 2084549"/>
              <a:gd name="connsiteY1" fmla="*/ 0 h 1529237"/>
              <a:gd name="connsiteX2" fmla="*/ 2084549 w 2084549"/>
              <a:gd name="connsiteY2" fmla="*/ 1529237 h 1529237"/>
              <a:gd name="connsiteX3" fmla="*/ 0 w 2084549"/>
              <a:gd name="connsiteY3" fmla="*/ 1529237 h 152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4549" h="1529237">
                <a:moveTo>
                  <a:pt x="0" y="0"/>
                </a:moveTo>
                <a:lnTo>
                  <a:pt x="2084549" y="0"/>
                </a:lnTo>
                <a:lnTo>
                  <a:pt x="2084549" y="1529237"/>
                </a:lnTo>
                <a:lnTo>
                  <a:pt x="0" y="15292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5794DACB-660F-4672-BA01-5A93B171287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11031" y="4018568"/>
            <a:ext cx="2084549" cy="1529237"/>
          </a:xfrm>
          <a:custGeom>
            <a:avLst/>
            <a:gdLst>
              <a:gd name="connsiteX0" fmla="*/ 0 w 2084549"/>
              <a:gd name="connsiteY0" fmla="*/ 0 h 1529237"/>
              <a:gd name="connsiteX1" fmla="*/ 2084549 w 2084549"/>
              <a:gd name="connsiteY1" fmla="*/ 0 h 1529237"/>
              <a:gd name="connsiteX2" fmla="*/ 2084549 w 2084549"/>
              <a:gd name="connsiteY2" fmla="*/ 1529237 h 1529237"/>
              <a:gd name="connsiteX3" fmla="*/ 0 w 2084549"/>
              <a:gd name="connsiteY3" fmla="*/ 1529237 h 152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4549" h="1529237">
                <a:moveTo>
                  <a:pt x="0" y="0"/>
                </a:moveTo>
                <a:lnTo>
                  <a:pt x="2084549" y="0"/>
                </a:lnTo>
                <a:lnTo>
                  <a:pt x="2084549" y="1529237"/>
                </a:lnTo>
                <a:lnTo>
                  <a:pt x="0" y="15292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CDA981C2-B31A-4581-AF9D-37C477FB200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53726" y="4066952"/>
            <a:ext cx="2084549" cy="1529237"/>
          </a:xfrm>
          <a:custGeom>
            <a:avLst/>
            <a:gdLst>
              <a:gd name="connsiteX0" fmla="*/ 0 w 2084549"/>
              <a:gd name="connsiteY0" fmla="*/ 0 h 1529237"/>
              <a:gd name="connsiteX1" fmla="*/ 2084549 w 2084549"/>
              <a:gd name="connsiteY1" fmla="*/ 0 h 1529237"/>
              <a:gd name="connsiteX2" fmla="*/ 2084549 w 2084549"/>
              <a:gd name="connsiteY2" fmla="*/ 1529237 h 1529237"/>
              <a:gd name="connsiteX3" fmla="*/ 0 w 2084549"/>
              <a:gd name="connsiteY3" fmla="*/ 1529237 h 152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4549" h="1529237">
                <a:moveTo>
                  <a:pt x="0" y="0"/>
                </a:moveTo>
                <a:lnTo>
                  <a:pt x="2084549" y="0"/>
                </a:lnTo>
                <a:lnTo>
                  <a:pt x="2084549" y="1529237"/>
                </a:lnTo>
                <a:lnTo>
                  <a:pt x="0" y="15292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92346DF4-6787-4907-8483-8CC50A27B4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5263" y="2671407"/>
            <a:ext cx="2084549" cy="1529237"/>
          </a:xfrm>
          <a:custGeom>
            <a:avLst/>
            <a:gdLst>
              <a:gd name="connsiteX0" fmla="*/ 0 w 2084549"/>
              <a:gd name="connsiteY0" fmla="*/ 0 h 1529237"/>
              <a:gd name="connsiteX1" fmla="*/ 2084549 w 2084549"/>
              <a:gd name="connsiteY1" fmla="*/ 0 h 1529237"/>
              <a:gd name="connsiteX2" fmla="*/ 2084549 w 2084549"/>
              <a:gd name="connsiteY2" fmla="*/ 1529237 h 1529237"/>
              <a:gd name="connsiteX3" fmla="*/ 0 w 2084549"/>
              <a:gd name="connsiteY3" fmla="*/ 1529237 h 152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4549" h="1529237">
                <a:moveTo>
                  <a:pt x="0" y="0"/>
                </a:moveTo>
                <a:lnTo>
                  <a:pt x="2084549" y="0"/>
                </a:lnTo>
                <a:lnTo>
                  <a:pt x="2084549" y="1529237"/>
                </a:lnTo>
                <a:lnTo>
                  <a:pt x="0" y="15292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E41E55AB-DE66-4D91-95C5-414C95B181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96421" y="4066952"/>
            <a:ext cx="2084549" cy="1529237"/>
          </a:xfrm>
          <a:custGeom>
            <a:avLst/>
            <a:gdLst>
              <a:gd name="connsiteX0" fmla="*/ 0 w 2084549"/>
              <a:gd name="connsiteY0" fmla="*/ 0 h 1529237"/>
              <a:gd name="connsiteX1" fmla="*/ 2084549 w 2084549"/>
              <a:gd name="connsiteY1" fmla="*/ 0 h 1529237"/>
              <a:gd name="connsiteX2" fmla="*/ 2084549 w 2084549"/>
              <a:gd name="connsiteY2" fmla="*/ 1529237 h 1529237"/>
              <a:gd name="connsiteX3" fmla="*/ 0 w 2084549"/>
              <a:gd name="connsiteY3" fmla="*/ 1529237 h 152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4549" h="1529237">
                <a:moveTo>
                  <a:pt x="0" y="0"/>
                </a:moveTo>
                <a:lnTo>
                  <a:pt x="2084549" y="0"/>
                </a:lnTo>
                <a:lnTo>
                  <a:pt x="2084549" y="1529237"/>
                </a:lnTo>
                <a:lnTo>
                  <a:pt x="0" y="15292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64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45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2" r:id="rId16"/>
    <p:sldLayoutId id="2147483747" r:id="rId17"/>
    <p:sldLayoutId id="214748374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D9CC1-A784-4BF5-8460-C862CDB303AA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37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56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452" y="2759018"/>
            <a:ext cx="117347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4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tools and </a:t>
            </a:r>
            <a:r>
              <a:rPr lang="en-US" altLang="zh-TW" sz="4400" b="1" spc="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altLang="zh-TW" sz="4400" b="1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718852"/>
            <a:ext cx="12192000" cy="1391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82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10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Bayes classification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2513" y="1282895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訓練貝式分類器</a:t>
            </a:r>
          </a:p>
        </p:txBody>
      </p:sp>
      <p:sp>
        <p:nvSpPr>
          <p:cNvPr id="16" name="矩形 15"/>
          <p:cNvSpPr/>
          <p:nvPr/>
        </p:nvSpPr>
        <p:spPr>
          <a:xfrm>
            <a:off x="842513" y="3627895"/>
            <a:ext cx="3916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進行測試，查看預測結果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2239534"/>
            <a:ext cx="7581900" cy="6858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4514644"/>
            <a:ext cx="70866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7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9726" y="2894231"/>
            <a:ext cx="7441781" cy="883275"/>
          </a:xfrm>
        </p:spPr>
        <p:txBody>
          <a:bodyPr/>
          <a:lstStyle/>
          <a:p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Decision tree</a:t>
            </a:r>
          </a:p>
        </p:txBody>
      </p:sp>
      <p:grpSp>
        <p:nvGrpSpPr>
          <p:cNvPr id="184" name="群組 183"/>
          <p:cNvGrpSpPr/>
          <p:nvPr/>
        </p:nvGrpSpPr>
        <p:grpSpPr>
          <a:xfrm>
            <a:off x="3944243" y="3777506"/>
            <a:ext cx="4285984" cy="418951"/>
            <a:chOff x="5451631" y="5125866"/>
            <a:chExt cx="1294285" cy="0"/>
          </a:xfrm>
        </p:grpSpPr>
        <p:cxnSp>
          <p:nvCxnSpPr>
            <p:cNvPr id="185" name="直接连接符 15"/>
            <p:cNvCxnSpPr/>
            <p:nvPr/>
          </p:nvCxnSpPr>
          <p:spPr>
            <a:xfrm>
              <a:off x="5451631" y="5125866"/>
              <a:ext cx="303921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6"/>
            <p:cNvCxnSpPr/>
            <p:nvPr/>
          </p:nvCxnSpPr>
          <p:spPr>
            <a:xfrm>
              <a:off x="5781752" y="5125866"/>
              <a:ext cx="303921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7"/>
            <p:cNvCxnSpPr/>
            <p:nvPr/>
          </p:nvCxnSpPr>
          <p:spPr>
            <a:xfrm>
              <a:off x="6111874" y="5125866"/>
              <a:ext cx="303921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"/>
            <p:cNvCxnSpPr/>
            <p:nvPr/>
          </p:nvCxnSpPr>
          <p:spPr>
            <a:xfrm>
              <a:off x="6441995" y="5125866"/>
              <a:ext cx="303921" cy="0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766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12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Decision tree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900" b="0" i="0" u="none" strike="noStrike" cap="none" normalizeH="0" baseline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var(--colab-chrom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23" y="4196845"/>
            <a:ext cx="11239494" cy="1246839"/>
          </a:xfrm>
          <a:prstGeom prst="rect">
            <a:avLst/>
          </a:prstGeom>
        </p:spPr>
      </p:pic>
      <p:grpSp>
        <p:nvGrpSpPr>
          <p:cNvPr id="23" name="群組 22"/>
          <p:cNvGrpSpPr/>
          <p:nvPr/>
        </p:nvGrpSpPr>
        <p:grpSpPr>
          <a:xfrm>
            <a:off x="1453807" y="1871480"/>
            <a:ext cx="9229725" cy="1571625"/>
            <a:chOff x="1453807" y="1519256"/>
            <a:chExt cx="9229725" cy="1571625"/>
          </a:xfrm>
        </p:grpSpPr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3807" y="1519256"/>
              <a:ext cx="9229725" cy="1571625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1453807" y="2482758"/>
              <a:ext cx="5821636" cy="5213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1453807" y="1296369"/>
            <a:ext cx="7441781" cy="488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引入模組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363816" y="3706085"/>
            <a:ext cx="7441781" cy="883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匯入資料集及分割資料集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257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13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Decision tree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900" b="0" i="0" u="none" strike="noStrike" cap="none" normalizeH="0" baseline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var(--colab-chrom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688" y="1163470"/>
            <a:ext cx="7677150" cy="249555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421" y="3668331"/>
            <a:ext cx="5357684" cy="3078883"/>
          </a:xfrm>
          <a:prstGeom prst="rect">
            <a:avLst/>
          </a:prstGeom>
        </p:spPr>
      </p:pic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545987" y="2042176"/>
            <a:ext cx="2405935" cy="5320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訓練決策樹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1748954" y="4881695"/>
            <a:ext cx="2405935" cy="5320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印出決策樹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7787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14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Decision tree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900" b="0" i="0" u="none" strike="noStrike" cap="none" normalizeH="0" baseline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var(--colab-chrom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182796"/>
            <a:ext cx="9772650" cy="248602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888" y="3829349"/>
            <a:ext cx="3162559" cy="2917865"/>
          </a:xfrm>
          <a:prstGeom prst="rect">
            <a:avLst/>
          </a:prstGeom>
        </p:spPr>
      </p:pic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1209675" y="4434801"/>
            <a:ext cx="2405935" cy="5320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美化決策樹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064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15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Decision tree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900" b="0" i="0" u="none" strike="noStrike" cap="none" normalizeH="0" baseline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var(--colab-chrom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392" y="663471"/>
            <a:ext cx="6167445" cy="56902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45448" y="2392653"/>
            <a:ext cx="481118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/>
              <a:t>Gini=</a:t>
            </a:r>
            <a:r>
              <a:rPr lang="zh-TW" altLang="en-US" sz="2400" dirty="0"/>
              <a:t>gini coefficient</a:t>
            </a:r>
            <a:endParaRPr lang="en-US" altLang="zh-TW" sz="2400" dirty="0"/>
          </a:p>
          <a:p>
            <a:pPr>
              <a:lnSpc>
                <a:spcPct val="200000"/>
              </a:lnSpc>
            </a:pPr>
            <a:r>
              <a:rPr lang="en-US" altLang="zh-TW" sz="2400" dirty="0"/>
              <a:t>Sample=</a:t>
            </a:r>
            <a:r>
              <a:rPr lang="zh-TW" altLang="en-US" sz="2400" dirty="0"/>
              <a:t>數量</a:t>
            </a:r>
          </a:p>
          <a:p>
            <a:pPr>
              <a:lnSpc>
                <a:spcPct val="200000"/>
              </a:lnSpc>
            </a:pPr>
            <a:r>
              <a:rPr lang="en-US" altLang="zh-TW" sz="2400" dirty="0"/>
              <a:t>Value=[</a:t>
            </a:r>
            <a:r>
              <a:rPr lang="en-US" altLang="zh-TW" sz="2400" dirty="0" err="1"/>
              <a:t>setosa,versicolor,virginica</a:t>
            </a:r>
            <a:r>
              <a:rPr lang="en-US" altLang="zh-TW" sz="2400" dirty="0"/>
              <a:t>]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4590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2962" y="2968120"/>
            <a:ext cx="7441781" cy="883275"/>
          </a:xfrm>
        </p:spPr>
        <p:txBody>
          <a:bodyPr/>
          <a:lstStyle/>
          <a:p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</a:p>
        </p:txBody>
      </p:sp>
      <p:grpSp>
        <p:nvGrpSpPr>
          <p:cNvPr id="184" name="群組 183"/>
          <p:cNvGrpSpPr/>
          <p:nvPr/>
        </p:nvGrpSpPr>
        <p:grpSpPr>
          <a:xfrm>
            <a:off x="3944243" y="3777506"/>
            <a:ext cx="4285984" cy="418951"/>
            <a:chOff x="5451631" y="5125866"/>
            <a:chExt cx="1294285" cy="0"/>
          </a:xfrm>
        </p:grpSpPr>
        <p:cxnSp>
          <p:nvCxnSpPr>
            <p:cNvPr id="185" name="直接连接符 15"/>
            <p:cNvCxnSpPr/>
            <p:nvPr/>
          </p:nvCxnSpPr>
          <p:spPr>
            <a:xfrm>
              <a:off x="5451631" y="5125866"/>
              <a:ext cx="303921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6"/>
            <p:cNvCxnSpPr/>
            <p:nvPr/>
          </p:nvCxnSpPr>
          <p:spPr>
            <a:xfrm>
              <a:off x="5781752" y="5125866"/>
              <a:ext cx="303921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7"/>
            <p:cNvCxnSpPr/>
            <p:nvPr/>
          </p:nvCxnSpPr>
          <p:spPr>
            <a:xfrm>
              <a:off x="6111874" y="5125866"/>
              <a:ext cx="303921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"/>
            <p:cNvCxnSpPr/>
            <p:nvPr/>
          </p:nvCxnSpPr>
          <p:spPr>
            <a:xfrm>
              <a:off x="6441995" y="5125866"/>
              <a:ext cx="303921" cy="0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7503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17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SVM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2513" y="1282895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引入模組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2" y="2209716"/>
            <a:ext cx="10075475" cy="97219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42512" y="3746753"/>
            <a:ext cx="2069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匯入資料集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4743703"/>
            <a:ext cx="117538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15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18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SVM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2513" y="1282895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訓練資料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842512" y="3746753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測試資料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534" y="1672064"/>
            <a:ext cx="7016544" cy="207468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473" y="4414459"/>
            <a:ext cx="8738463" cy="182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80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9726" y="3335868"/>
            <a:ext cx="7441781" cy="883275"/>
          </a:xfrm>
        </p:spPr>
        <p:txBody>
          <a:bodyPr/>
          <a:lstStyle/>
          <a:p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</a:p>
          <a:p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(k-nearest neighbors)</a:t>
            </a:r>
          </a:p>
        </p:txBody>
      </p:sp>
      <p:grpSp>
        <p:nvGrpSpPr>
          <p:cNvPr id="184" name="群組 183"/>
          <p:cNvGrpSpPr/>
          <p:nvPr/>
        </p:nvGrpSpPr>
        <p:grpSpPr>
          <a:xfrm>
            <a:off x="3944243" y="3777506"/>
            <a:ext cx="4285984" cy="418951"/>
            <a:chOff x="5451631" y="5125866"/>
            <a:chExt cx="1294285" cy="0"/>
          </a:xfrm>
        </p:grpSpPr>
        <p:cxnSp>
          <p:nvCxnSpPr>
            <p:cNvPr id="185" name="直接连接符 15"/>
            <p:cNvCxnSpPr/>
            <p:nvPr/>
          </p:nvCxnSpPr>
          <p:spPr>
            <a:xfrm>
              <a:off x="5451631" y="5125866"/>
              <a:ext cx="303921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6"/>
            <p:cNvCxnSpPr/>
            <p:nvPr/>
          </p:nvCxnSpPr>
          <p:spPr>
            <a:xfrm>
              <a:off x="5781752" y="5125866"/>
              <a:ext cx="303921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7"/>
            <p:cNvCxnSpPr/>
            <p:nvPr/>
          </p:nvCxnSpPr>
          <p:spPr>
            <a:xfrm>
              <a:off x="6111874" y="5125866"/>
              <a:ext cx="303921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"/>
            <p:cNvCxnSpPr/>
            <p:nvPr/>
          </p:nvCxnSpPr>
          <p:spPr>
            <a:xfrm>
              <a:off x="6441995" y="5125866"/>
              <a:ext cx="303921" cy="0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329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153309" y="84770"/>
            <a:ext cx="11886384" cy="6656941"/>
            <a:chOff x="153309" y="84770"/>
            <a:chExt cx="11886384" cy="6656941"/>
          </a:xfrm>
        </p:grpSpPr>
        <p:sp>
          <p:nvSpPr>
            <p:cNvPr id="4" name="矩形: 圆角 12">
              <a:extLst>
                <a:ext uri="{FF2B5EF4-FFF2-40B4-BE49-F238E27FC236}">
                  <a16:creationId xmlns:a16="http://schemas.microsoft.com/office/drawing/2014/main" id="{2392C822-3930-40D4-A6E1-218B19530898}"/>
                </a:ext>
              </a:extLst>
            </p:cNvPr>
            <p:cNvSpPr/>
            <p:nvPr/>
          </p:nvSpPr>
          <p:spPr>
            <a:xfrm>
              <a:off x="153309" y="84770"/>
              <a:ext cx="11886384" cy="6656941"/>
            </a:xfrm>
            <a:prstGeom prst="roundRect">
              <a:avLst>
                <a:gd name="adj" fmla="val 3785"/>
              </a:avLst>
            </a:prstGeom>
            <a:solidFill>
              <a:schemeClr val="bg1"/>
            </a:solidFill>
            <a:ln w="20320">
              <a:solidFill>
                <a:srgbClr val="8E8E8E"/>
              </a:solidFill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5" name="组合 140">
              <a:extLst>
                <a:ext uri="{FF2B5EF4-FFF2-40B4-BE49-F238E27FC236}">
                  <a16:creationId xmlns:a16="http://schemas.microsoft.com/office/drawing/2014/main" id="{18F16D57-EB70-43EC-9588-1C3419759E64}"/>
                </a:ext>
              </a:extLst>
            </p:cNvPr>
            <p:cNvGrpSpPr/>
            <p:nvPr/>
          </p:nvGrpSpPr>
          <p:grpSpPr>
            <a:xfrm>
              <a:off x="448923" y="485643"/>
              <a:ext cx="393590" cy="329544"/>
              <a:chOff x="5189888" y="5017886"/>
              <a:chExt cx="393590" cy="329544"/>
            </a:xfrm>
            <a:solidFill>
              <a:srgbClr val="FFE9B3"/>
            </a:solidFill>
          </p:grpSpPr>
          <p:sp>
            <p:nvSpPr>
              <p:cNvPr id="17" name="箭头: V 形 134">
                <a:extLst>
                  <a:ext uri="{FF2B5EF4-FFF2-40B4-BE49-F238E27FC236}">
                    <a16:creationId xmlns:a16="http://schemas.microsoft.com/office/drawing/2014/main" id="{49BD6900-EFB5-4D7C-BF32-A414038BEB39}"/>
                  </a:ext>
                </a:extLst>
              </p:cNvPr>
              <p:cNvSpPr/>
              <p:nvPr/>
            </p:nvSpPr>
            <p:spPr>
              <a:xfrm>
                <a:off x="5189888" y="5017886"/>
                <a:ext cx="194129" cy="329544"/>
              </a:xfrm>
              <a:prstGeom prst="chevron">
                <a:avLst/>
              </a:prstGeom>
              <a:grpFill/>
              <a:ln>
                <a:solidFill>
                  <a:srgbClr val="FFE9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箭头: V 形 135">
                <a:extLst>
                  <a:ext uri="{FF2B5EF4-FFF2-40B4-BE49-F238E27FC236}">
                    <a16:creationId xmlns:a16="http://schemas.microsoft.com/office/drawing/2014/main" id="{44EE46D5-400D-444B-A4A7-354182472CDE}"/>
                  </a:ext>
                </a:extLst>
              </p:cNvPr>
              <p:cNvSpPr/>
              <p:nvPr/>
            </p:nvSpPr>
            <p:spPr>
              <a:xfrm>
                <a:off x="5389349" y="5017886"/>
                <a:ext cx="194129" cy="329544"/>
              </a:xfrm>
              <a:prstGeom prst="chevron">
                <a:avLst/>
              </a:prstGeom>
              <a:grpFill/>
              <a:ln>
                <a:solidFill>
                  <a:srgbClr val="FFE9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文本框 8">
              <a:extLst>
                <a:ext uri="{FF2B5EF4-FFF2-40B4-BE49-F238E27FC236}">
                  <a16:creationId xmlns:a16="http://schemas.microsoft.com/office/drawing/2014/main" id="{5812ABB1-6D03-47ED-80F2-BEC53269F752}"/>
                </a:ext>
              </a:extLst>
            </p:cNvPr>
            <p:cNvSpPr txBox="1"/>
            <p:nvPr/>
          </p:nvSpPr>
          <p:spPr>
            <a:xfrm>
              <a:off x="938665" y="1276953"/>
              <a:ext cx="608829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雅士黑 简" panose="02000500000000000000" pitchFamily="2" charset="-122"/>
                  <a:ea typeface="方正雅士黑 简" panose="02000500000000000000" pitchFamily="2" charset="-122"/>
                </a:defRPr>
              </a:lvl1pPr>
            </a:lstStyle>
            <a:p>
              <a:pPr algn="l"/>
              <a:r>
                <a:rPr lang="en-US" altLang="zh-CN" sz="3200" b="1" spc="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r>
                <a:rPr lang="zh-TW" altLang="en-US" sz="3200" b="1" spc="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3200" b="1" spc="3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Scikit</a:t>
              </a:r>
              <a:r>
                <a:rPr lang="en-US" altLang="zh-TW" sz="3200" b="1" spc="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-Learn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Bayes Classifier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Decision Tree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  <a:endParaRPr lang="en-US" altLang="zh-CN" sz="2800" spc="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altLang="zh-CN" sz="2800" spc="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KNN</a:t>
              </a:r>
            </a:p>
          </p:txBody>
        </p:sp>
        <p:sp>
          <p:nvSpPr>
            <p:cNvPr id="7" name="文本框 8">
              <a:extLst>
                <a:ext uri="{FF2B5EF4-FFF2-40B4-BE49-F238E27FC236}">
                  <a16:creationId xmlns:a16="http://schemas.microsoft.com/office/drawing/2014/main" id="{5812ABB1-6D03-47ED-80F2-BEC53269F752}"/>
                </a:ext>
              </a:extLst>
            </p:cNvPr>
            <p:cNvSpPr txBox="1"/>
            <p:nvPr/>
          </p:nvSpPr>
          <p:spPr>
            <a:xfrm>
              <a:off x="938666" y="296311"/>
              <a:ext cx="42024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雅士黑 简" panose="02000500000000000000" pitchFamily="2" charset="-122"/>
                  <a:ea typeface="方正雅士黑 简" panose="02000500000000000000" pitchFamily="2" charset="-122"/>
                </a:defRPr>
              </a:lvl1pPr>
            </a:lstStyle>
            <a:p>
              <a:pPr algn="l"/>
              <a:r>
                <a:rPr lang="en-US" altLang="zh-CN" sz="4000" b="1" spc="300" dirty="0">
                  <a:latin typeface="Times New Roman" panose="02020603050405020304" pitchFamily="18" charset="0"/>
                  <a:ea typeface="文鼎ＰＯＰ－４" panose="020B0609010101010101" pitchFamily="49" charset="-120"/>
                  <a:cs typeface="Times New Roman" panose="02020603050405020304" pitchFamily="18" charset="0"/>
                </a:rPr>
                <a:t>Outline</a:t>
              </a:r>
              <a:endParaRPr lang="zh-CN" altLang="en-US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8">
              <a:extLst>
                <a:ext uri="{FF2B5EF4-FFF2-40B4-BE49-F238E27FC236}">
                  <a16:creationId xmlns:a16="http://schemas.microsoft.com/office/drawing/2014/main" id="{5812ABB1-6D03-47ED-80F2-BEC53269F752}"/>
                </a:ext>
              </a:extLst>
            </p:cNvPr>
            <p:cNvSpPr txBox="1"/>
            <p:nvPr/>
          </p:nvSpPr>
          <p:spPr>
            <a:xfrm>
              <a:off x="5950671" y="3130754"/>
              <a:ext cx="42024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雅士黑 简" panose="02000500000000000000" pitchFamily="2" charset="-122"/>
                  <a:ea typeface="方正雅士黑 简" panose="02000500000000000000" pitchFamily="2" charset="-122"/>
                </a:defRPr>
              </a:lvl1pPr>
            </a:lstStyle>
            <a:p>
              <a:pPr algn="l"/>
              <a:endParaRPr lang="zh-CN" altLang="en-US" sz="3200" b="1" spc="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连接符 3">
              <a:extLst>
                <a:ext uri="{FF2B5EF4-FFF2-40B4-BE49-F238E27FC236}">
                  <a16:creationId xmlns:a16="http://schemas.microsoft.com/office/drawing/2014/main" id="{BA3BC38C-CE99-4627-830C-7466BFD18C2D}"/>
                </a:ext>
              </a:extLst>
            </p:cNvPr>
            <p:cNvCxnSpPr/>
            <p:nvPr/>
          </p:nvCxnSpPr>
          <p:spPr>
            <a:xfrm>
              <a:off x="1031932" y="5633566"/>
              <a:ext cx="647723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38665" y="3658052"/>
            <a:ext cx="97800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32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zh-TW" altLang="en-US" sz="32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spc="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zh-CN" altLang="en-US" sz="3200" b="1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altLang="zh-CN" sz="2800" spc="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CN" sz="28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zh-CN" sz="2800" spc="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altLang="zh-CN" sz="2800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with Colab Tutorials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dense neural network in </a:t>
            </a:r>
            <a:r>
              <a:rPr lang="en-US" altLang="zh-CN" sz="2800" spc="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altLang="zh-CN" sz="2800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" descr="技術提供：TensorFlow">
            <a:extLst>
              <a:ext uri="{FF2B5EF4-FFF2-40B4-BE49-F238E27FC236}">
                <a16:creationId xmlns:a16="http://schemas.microsoft.com/office/drawing/2014/main" id="{AFD257F5-BA85-4748-A08F-CC2C45995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8" t="17339" r="19363" b="16357"/>
          <a:stretch/>
        </p:blipFill>
        <p:spPr bwMode="auto">
          <a:xfrm>
            <a:off x="8729835" y="2692903"/>
            <a:ext cx="2971801" cy="177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Keras Reviews 2021: Details, Pricing, &amp; Features | G2">
            <a:extLst>
              <a:ext uri="{FF2B5EF4-FFF2-40B4-BE49-F238E27FC236}">
                <a16:creationId xmlns:a16="http://schemas.microsoft.com/office/drawing/2014/main" id="{C98052DD-6AD3-42A9-8557-5A305021CE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21118" r="3977" b="21163"/>
          <a:stretch/>
        </p:blipFill>
        <p:spPr bwMode="auto">
          <a:xfrm>
            <a:off x="7974176" y="5503364"/>
            <a:ext cx="3637260" cy="11478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37" y="941462"/>
            <a:ext cx="2827253" cy="1522004"/>
          </a:xfrm>
          <a:prstGeom prst="rect">
            <a:avLst/>
          </a:prstGeom>
        </p:spPr>
      </p:pic>
      <p:cxnSp>
        <p:nvCxnSpPr>
          <p:cNvPr id="20" name="直接连接符 3">
            <a:extLst>
              <a:ext uri="{FF2B5EF4-FFF2-40B4-BE49-F238E27FC236}">
                <a16:creationId xmlns:a16="http://schemas.microsoft.com/office/drawing/2014/main" id="{BA3BC38C-CE99-4627-830C-7466BFD18C2D}"/>
              </a:ext>
            </a:extLst>
          </p:cNvPr>
          <p:cNvCxnSpPr/>
          <p:nvPr/>
        </p:nvCxnSpPr>
        <p:spPr>
          <a:xfrm>
            <a:off x="1031932" y="3585277"/>
            <a:ext cx="64772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415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20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KNN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2513" y="1282895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引入模組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2" y="2209716"/>
            <a:ext cx="10075475" cy="97219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42512" y="3746753"/>
            <a:ext cx="2069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匯入資料集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4743703"/>
            <a:ext cx="117538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59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21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KNN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7386" y="1307424"/>
            <a:ext cx="1797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訓練</a:t>
            </a:r>
            <a:r>
              <a:rPr lang="en-US" altLang="zh-TW" sz="2400" dirty="0"/>
              <a:t>KNN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94" y="2099427"/>
            <a:ext cx="10827788" cy="90958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675" y="4272018"/>
            <a:ext cx="9373509" cy="175109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957385" y="3527650"/>
            <a:ext cx="3916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進行測試，查看預測結果</a:t>
            </a:r>
          </a:p>
        </p:txBody>
      </p:sp>
    </p:spTree>
    <p:extLst>
      <p:ext uri="{BB962C8B-B14F-4D97-AF65-F5344CB8AC3E}">
        <p14:creationId xmlns:p14="http://schemas.microsoft.com/office/powerpoint/2010/main" val="1121384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49676" y="2916136"/>
            <a:ext cx="7271741" cy="624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Training Set</a:t>
            </a:r>
            <a:endParaRPr lang="zh-TW" altLang="en-US" sz="2800" dirty="0"/>
          </a:p>
        </p:txBody>
      </p:sp>
      <p:sp>
        <p:nvSpPr>
          <p:cNvPr id="26" name="矩形 25"/>
          <p:cNvSpPr/>
          <p:nvPr/>
        </p:nvSpPr>
        <p:spPr>
          <a:xfrm>
            <a:off x="849677" y="2026370"/>
            <a:ext cx="10311967" cy="624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Dataset</a:t>
            </a:r>
            <a:endParaRPr lang="zh-TW" altLang="en-US" sz="2800" dirty="0"/>
          </a:p>
        </p:txBody>
      </p:sp>
      <p:sp>
        <p:nvSpPr>
          <p:cNvPr id="28" name="矩形 27"/>
          <p:cNvSpPr/>
          <p:nvPr/>
        </p:nvSpPr>
        <p:spPr>
          <a:xfrm>
            <a:off x="8179903" y="2916136"/>
            <a:ext cx="2960483" cy="624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Testing Set</a:t>
            </a:r>
            <a:endParaRPr lang="zh-TW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849677" y="3763135"/>
            <a:ext cx="5327990" cy="624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Training Set</a:t>
            </a:r>
            <a:endParaRPr lang="zh-TW" altLang="en-US" sz="2800" dirty="0"/>
          </a:p>
        </p:txBody>
      </p:sp>
      <p:sp>
        <p:nvSpPr>
          <p:cNvPr id="34" name="矩形 33"/>
          <p:cNvSpPr/>
          <p:nvPr/>
        </p:nvSpPr>
        <p:spPr>
          <a:xfrm>
            <a:off x="6289694" y="3763135"/>
            <a:ext cx="1815948" cy="624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Validation Set</a:t>
            </a:r>
            <a:endParaRPr lang="zh-TW" altLang="en-US" sz="2000" dirty="0"/>
          </a:p>
        </p:txBody>
      </p:sp>
      <p:sp>
        <p:nvSpPr>
          <p:cNvPr id="35" name="矩形 34"/>
          <p:cNvSpPr/>
          <p:nvPr/>
        </p:nvSpPr>
        <p:spPr>
          <a:xfrm>
            <a:off x="8179902" y="3763135"/>
            <a:ext cx="2960483" cy="624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Testing Set</a:t>
            </a:r>
            <a:endParaRPr lang="zh-TW" altLang="en-US" sz="2800" dirty="0"/>
          </a:p>
        </p:txBody>
      </p:sp>
      <p:sp>
        <p:nvSpPr>
          <p:cNvPr id="51" name="文本框 44">
            <a:extLst>
              <a:ext uri="{FF2B5EF4-FFF2-40B4-BE49-F238E27FC236}">
                <a16:creationId xmlns:a16="http://schemas.microsoft.com/office/drawing/2014/main" id="{9B101DC0-C792-4D52-9F8E-25F6BB6085BD}"/>
              </a:ext>
            </a:extLst>
          </p:cNvPr>
          <p:cNvSpPr txBox="1"/>
          <p:nvPr/>
        </p:nvSpPr>
        <p:spPr>
          <a:xfrm>
            <a:off x="755847" y="1157939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latin typeface="汉仪喵魂体W" panose="00020600040101010101" pitchFamily="18" charset="-122"/>
                <a:ea typeface="汉仪喵魂体W" panose="00020600040101010101" pitchFamily="18" charset="-122"/>
              </a:rPr>
              <a:t>通常，拿到資料集時，我們會對資料進行分割</a:t>
            </a:r>
            <a:endParaRPr lang="zh-CN" altLang="en-US" sz="2400" dirty="0">
              <a:latin typeface="汉仪喵魂体W" panose="00020600040101010101" pitchFamily="18" charset="-122"/>
              <a:ea typeface="汉仪喵魂体W" panose="00020600040101010101" pitchFamily="18" charset="-122"/>
            </a:endParaRPr>
          </a:p>
        </p:txBody>
      </p:sp>
      <p:sp>
        <p:nvSpPr>
          <p:cNvPr id="52" name="文本框 44">
            <a:extLst>
              <a:ext uri="{FF2B5EF4-FFF2-40B4-BE49-F238E27FC236}">
                <a16:creationId xmlns:a16="http://schemas.microsoft.com/office/drawing/2014/main" id="{9B101DC0-C792-4D52-9F8E-25F6BB6085BD}"/>
              </a:ext>
            </a:extLst>
          </p:cNvPr>
          <p:cNvSpPr txBox="1"/>
          <p:nvPr/>
        </p:nvSpPr>
        <p:spPr>
          <a:xfrm>
            <a:off x="6643670" y="451727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latin typeface="汉仪喵魂体W" panose="00020600040101010101" pitchFamily="18" charset="-122"/>
                <a:ea typeface="汉仪喵魂体W" panose="00020600040101010101" pitchFamily="18" charset="-122"/>
              </a:rPr>
              <a:t>驗證集</a:t>
            </a:r>
            <a:endParaRPr lang="zh-CN" altLang="en-US" sz="2400" dirty="0">
              <a:latin typeface="汉仪喵魂体W" panose="00020600040101010101" pitchFamily="18" charset="-122"/>
              <a:ea typeface="汉仪喵魂体W" panose="00020600040101010101" pitchFamily="18" charset="-122"/>
            </a:endParaRPr>
          </a:p>
        </p:txBody>
      </p:sp>
      <p:sp>
        <p:nvSpPr>
          <p:cNvPr id="53" name="文本框 44">
            <a:extLst>
              <a:ext uri="{FF2B5EF4-FFF2-40B4-BE49-F238E27FC236}">
                <a16:creationId xmlns:a16="http://schemas.microsoft.com/office/drawing/2014/main" id="{9B101DC0-C792-4D52-9F8E-25F6BB6085BD}"/>
              </a:ext>
            </a:extLst>
          </p:cNvPr>
          <p:cNvSpPr txBox="1"/>
          <p:nvPr/>
        </p:nvSpPr>
        <p:spPr>
          <a:xfrm>
            <a:off x="3028806" y="453964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latin typeface="汉仪喵魂体W" panose="00020600040101010101" pitchFamily="18" charset="-122"/>
                <a:ea typeface="汉仪喵魂体W" panose="00020600040101010101" pitchFamily="18" charset="-122"/>
              </a:rPr>
              <a:t>訓練集</a:t>
            </a:r>
            <a:endParaRPr lang="zh-CN" altLang="en-US" sz="2400" dirty="0">
              <a:latin typeface="汉仪喵魂体W" panose="00020600040101010101" pitchFamily="18" charset="-122"/>
              <a:ea typeface="汉仪喵魂体W" panose="00020600040101010101" pitchFamily="18" charset="-122"/>
            </a:endParaRPr>
          </a:p>
        </p:txBody>
      </p:sp>
      <p:sp>
        <p:nvSpPr>
          <p:cNvPr id="54" name="文本框 44">
            <a:extLst>
              <a:ext uri="{FF2B5EF4-FFF2-40B4-BE49-F238E27FC236}">
                <a16:creationId xmlns:a16="http://schemas.microsoft.com/office/drawing/2014/main" id="{9B101DC0-C792-4D52-9F8E-25F6BB6085BD}"/>
              </a:ext>
            </a:extLst>
          </p:cNvPr>
          <p:cNvSpPr txBox="1"/>
          <p:nvPr/>
        </p:nvSpPr>
        <p:spPr>
          <a:xfrm>
            <a:off x="9182093" y="451764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latin typeface="汉仪喵魂体W" panose="00020600040101010101" pitchFamily="18" charset="-122"/>
                <a:ea typeface="汉仪喵魂体W" panose="00020600040101010101" pitchFamily="18" charset="-122"/>
              </a:rPr>
              <a:t>測試集</a:t>
            </a:r>
            <a:endParaRPr lang="zh-CN" altLang="en-US" sz="2400" dirty="0">
              <a:latin typeface="汉仪喵魂体W" panose="00020600040101010101" pitchFamily="18" charset="-122"/>
              <a:ea typeface="汉仪喵魂体W" panose="00020600040101010101" pitchFamily="18" charset="-122"/>
            </a:endParaRPr>
          </a:p>
        </p:txBody>
      </p:sp>
      <p:sp>
        <p:nvSpPr>
          <p:cNvPr id="55" name="文本框 44">
            <a:extLst>
              <a:ext uri="{FF2B5EF4-FFF2-40B4-BE49-F238E27FC236}">
                <a16:creationId xmlns:a16="http://schemas.microsoft.com/office/drawing/2014/main" id="{9B101DC0-C792-4D52-9F8E-25F6BB6085BD}"/>
              </a:ext>
            </a:extLst>
          </p:cNvPr>
          <p:cNvSpPr txBox="1"/>
          <p:nvPr/>
        </p:nvSpPr>
        <p:spPr>
          <a:xfrm>
            <a:off x="849676" y="5197367"/>
            <a:ext cx="369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latin typeface="汉仪喵魂体W" panose="00020600040101010101" pitchFamily="18" charset="-122"/>
                <a:ea typeface="汉仪喵魂体W" panose="00020600040101010101" pitchFamily="18" charset="-122"/>
              </a:rPr>
              <a:t>常見比例</a:t>
            </a:r>
            <a:r>
              <a:rPr lang="en-US" altLang="zh-TW" sz="2400" dirty="0">
                <a:latin typeface="汉仪喵魂体W" panose="00020600040101010101" pitchFamily="18" charset="-122"/>
                <a:ea typeface="汉仪喵魂体W" panose="00020600040101010101" pitchFamily="18" charset="-122"/>
                <a:sym typeface="Wingdings" panose="05000000000000000000" pitchFamily="2" charset="2"/>
              </a:rPr>
              <a:t>:(</a:t>
            </a:r>
            <a:r>
              <a:rPr lang="en-US" altLang="zh-TW" sz="2400" dirty="0">
                <a:latin typeface="汉仪喵魂体W" panose="00020600040101010101" pitchFamily="18" charset="-122"/>
                <a:ea typeface="汉仪喵魂体W" panose="00020600040101010101" pitchFamily="18" charset="-122"/>
              </a:rPr>
              <a:t>60</a:t>
            </a:r>
            <a:r>
              <a:rPr lang="zh-TW" altLang="en-US" sz="2400" dirty="0">
                <a:latin typeface="汉仪喵魂体W" panose="00020600040101010101" pitchFamily="18" charset="-122"/>
                <a:ea typeface="汉仪喵魂体W" panose="00020600040101010101" pitchFamily="18" charset="-122"/>
              </a:rPr>
              <a:t>、</a:t>
            </a:r>
            <a:r>
              <a:rPr lang="en-US" altLang="zh-TW" sz="2400" dirty="0">
                <a:latin typeface="汉仪喵魂体W" panose="00020600040101010101" pitchFamily="18" charset="-122"/>
                <a:ea typeface="汉仪喵魂体W" panose="00020600040101010101" pitchFamily="18" charset="-122"/>
              </a:rPr>
              <a:t>20</a:t>
            </a:r>
            <a:r>
              <a:rPr lang="zh-TW" altLang="en-US" sz="2400" dirty="0">
                <a:latin typeface="汉仪喵魂体W" panose="00020600040101010101" pitchFamily="18" charset="-122"/>
                <a:ea typeface="汉仪喵魂体W" panose="00020600040101010101" pitchFamily="18" charset="-122"/>
              </a:rPr>
              <a:t>、</a:t>
            </a:r>
            <a:r>
              <a:rPr lang="en-US" altLang="zh-TW" sz="2400" dirty="0">
                <a:latin typeface="汉仪喵魂体W" panose="00020600040101010101" pitchFamily="18" charset="-122"/>
                <a:ea typeface="汉仪喵魂体W" panose="00020600040101010101" pitchFamily="18" charset="-122"/>
              </a:rPr>
              <a:t>20)</a:t>
            </a:r>
            <a:endParaRPr lang="zh-CN" altLang="en-US" sz="2400" dirty="0">
              <a:latin typeface="汉仪喵魂体W" panose="00020600040101010101" pitchFamily="18" charset="-122"/>
              <a:ea typeface="汉仪喵魂体W" panose="00020600040101010101" pitchFamily="18" charset="-122"/>
            </a:endParaRPr>
          </a:p>
        </p:txBody>
      </p:sp>
      <p:sp>
        <p:nvSpPr>
          <p:cNvPr id="17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22</a:t>
            </a:fld>
            <a:endParaRPr lang="zh-TW" altLang="en-US" sz="1600"/>
          </a:p>
        </p:txBody>
      </p:sp>
      <p:grpSp>
        <p:nvGrpSpPr>
          <p:cNvPr id="18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9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zh-TW" altLang="en-US" sz="4000" spc="300" dirty="0">
                <a:latin typeface="+mj-ea"/>
                <a:ea typeface="+mj-ea"/>
                <a:cs typeface="Times New Roman" panose="02020603050405020304" pitchFamily="18" charset="0"/>
              </a:rPr>
              <a:t>資料訓練</a:t>
            </a:r>
            <a:endParaRPr lang="zh-CN" altLang="en-US" sz="4000" spc="3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530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30407" y="2398036"/>
            <a:ext cx="2946400" cy="624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Training Set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536075" y="3237842"/>
            <a:ext cx="135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1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536075" y="3740414"/>
            <a:ext cx="141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2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536074" y="4236974"/>
            <a:ext cx="1624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3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690539" y="3237841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0.9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690539" y="3740413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0.7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690539" y="4242974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0.5</a:t>
            </a:r>
            <a:endParaRPr lang="zh-TW" altLang="en-US" sz="2400" dirty="0"/>
          </a:p>
        </p:txBody>
      </p:sp>
      <p:sp>
        <p:nvSpPr>
          <p:cNvPr id="38" name="左大括弧 37"/>
          <p:cNvSpPr/>
          <p:nvPr/>
        </p:nvSpPr>
        <p:spPr>
          <a:xfrm>
            <a:off x="2086133" y="3237841"/>
            <a:ext cx="478970" cy="1460798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/>
          <p:cNvCxnSpPr/>
          <p:nvPr/>
        </p:nvCxnSpPr>
        <p:spPr>
          <a:xfrm>
            <a:off x="1418475" y="3038899"/>
            <a:ext cx="0" cy="9293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1418475" y="3968240"/>
            <a:ext cx="609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3764800" y="3489055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3764800" y="3968240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3801085" y="4467806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endCxn id="45" idx="1"/>
          </p:cNvCxnSpPr>
          <p:nvPr/>
        </p:nvCxnSpPr>
        <p:spPr>
          <a:xfrm>
            <a:off x="6038955" y="4437645"/>
            <a:ext cx="17853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7824276" y="4246364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&gt; 0.5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2536073" y="4231106"/>
            <a:ext cx="3492727" cy="4965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7557969" y="2398036"/>
            <a:ext cx="1911576" cy="6241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Testing Set</a:t>
            </a:r>
            <a:endParaRPr lang="zh-TW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9604257" y="2382546"/>
            <a:ext cx="1995714" cy="6241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Testing Set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7557969" y="1883871"/>
            <a:ext cx="182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public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9688395" y="1911582"/>
            <a:ext cx="182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private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9385407" y="1422206"/>
            <a:ext cx="2352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可以說是未知的</a:t>
            </a:r>
          </a:p>
        </p:txBody>
      </p:sp>
      <p:cxnSp>
        <p:nvCxnSpPr>
          <p:cNvPr id="52" name="直線單箭頭接點 51"/>
          <p:cNvCxnSpPr/>
          <p:nvPr/>
        </p:nvCxnSpPr>
        <p:spPr>
          <a:xfrm>
            <a:off x="9188620" y="4467806"/>
            <a:ext cx="690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9919941" y="4231106"/>
            <a:ext cx="181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&gt;&gt;&gt; 0.5</a:t>
            </a:r>
            <a:endParaRPr lang="zh-TW" altLang="en-US" sz="2400" dirty="0"/>
          </a:p>
        </p:txBody>
      </p:sp>
      <p:sp>
        <p:nvSpPr>
          <p:cNvPr id="32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23</a:t>
            </a:fld>
            <a:endParaRPr lang="zh-TW" altLang="en-US" sz="1600"/>
          </a:p>
        </p:txBody>
      </p:sp>
      <p:grpSp>
        <p:nvGrpSpPr>
          <p:cNvPr id="34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35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zh-TW" altLang="en-US" sz="4000" spc="300" dirty="0">
                <a:latin typeface="+mj-ea"/>
                <a:ea typeface="+mj-ea"/>
                <a:cs typeface="Times New Roman" panose="02020603050405020304" pitchFamily="18" charset="0"/>
              </a:rPr>
              <a:t>資料訓練</a:t>
            </a:r>
            <a:endParaRPr lang="zh-CN" altLang="en-US" sz="4000" spc="3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5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/>
      <p:bldP spid="30" grpId="0"/>
      <p:bldP spid="31" grpId="0"/>
      <p:bldP spid="33" grpId="0"/>
      <p:bldP spid="36" grpId="0"/>
      <p:bldP spid="37" grpId="0"/>
      <p:bldP spid="38" grpId="0" animBg="1"/>
      <p:bldP spid="45" grpId="0"/>
      <p:bldP spid="46" grpId="0" animBg="1"/>
      <p:bldP spid="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30407" y="2398036"/>
            <a:ext cx="2946400" cy="624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Training Set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353012" y="3946229"/>
            <a:ext cx="135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1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353012" y="4448801"/>
            <a:ext cx="141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2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53011" y="4945361"/>
            <a:ext cx="1624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3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507476" y="3946228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0.9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507476" y="4448800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0.7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507476" y="4951361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0.5</a:t>
            </a:r>
            <a:endParaRPr lang="zh-TW" altLang="en-US" sz="2400" dirty="0"/>
          </a:p>
        </p:txBody>
      </p:sp>
      <p:sp>
        <p:nvSpPr>
          <p:cNvPr id="38" name="左大括弧 37"/>
          <p:cNvSpPr/>
          <p:nvPr/>
        </p:nvSpPr>
        <p:spPr>
          <a:xfrm>
            <a:off x="927257" y="3946228"/>
            <a:ext cx="356505" cy="1460798"/>
          </a:xfrm>
          <a:prstGeom prst="leftBrace">
            <a:avLst>
              <a:gd name="adj1" fmla="val 8333"/>
              <a:gd name="adj2" fmla="val 51361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/>
          <p:cNvCxnSpPr/>
          <p:nvPr/>
        </p:nvCxnSpPr>
        <p:spPr>
          <a:xfrm>
            <a:off x="837805" y="3022150"/>
            <a:ext cx="0" cy="168984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2581737" y="4197442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2581737" y="4676627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2618022" y="5176193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4871820" y="5138110"/>
            <a:ext cx="2567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5062171" y="4904687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&gt; 0.5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353010" y="4939493"/>
            <a:ext cx="3492727" cy="4965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7557969" y="2398036"/>
            <a:ext cx="1911576" cy="6241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Testing Set</a:t>
            </a:r>
            <a:endParaRPr lang="zh-TW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9604257" y="2382546"/>
            <a:ext cx="1995714" cy="6241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Testing Set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7557969" y="1883871"/>
            <a:ext cx="182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public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9688395" y="1911582"/>
            <a:ext cx="182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private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>
            <a:off x="6793290" y="4403090"/>
            <a:ext cx="690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1839733" y="1685013"/>
            <a:ext cx="86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自修</a:t>
            </a:r>
          </a:p>
        </p:txBody>
      </p:sp>
      <p:sp>
        <p:nvSpPr>
          <p:cNvPr id="32" name="矩形 31"/>
          <p:cNvSpPr/>
          <p:nvPr/>
        </p:nvSpPr>
        <p:spPr>
          <a:xfrm>
            <a:off x="3764800" y="2398036"/>
            <a:ext cx="2946400" cy="624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Validation Set</a:t>
            </a:r>
            <a:endParaRPr lang="zh-TW" altLang="en-US" sz="2800" dirty="0"/>
          </a:p>
        </p:txBody>
      </p:sp>
      <p:cxnSp>
        <p:nvCxnSpPr>
          <p:cNvPr id="15" name="肘形接點 14"/>
          <p:cNvCxnSpPr>
            <a:stCxn id="45" idx="2"/>
            <a:endCxn id="46" idx="2"/>
          </p:cNvCxnSpPr>
          <p:nvPr/>
        </p:nvCxnSpPr>
        <p:spPr>
          <a:xfrm rot="5400000">
            <a:off x="4387009" y="4078718"/>
            <a:ext cx="69701" cy="2644969"/>
          </a:xfrm>
          <a:prstGeom prst="bentConnector3">
            <a:avLst>
              <a:gd name="adj1" fmla="val 827244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7903907" y="4197442"/>
            <a:ext cx="181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&gt; 0.5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871820" y="1685013"/>
            <a:ext cx="86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小考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903907" y="1308151"/>
            <a:ext cx="13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期中考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10200271" y="1320692"/>
            <a:ext cx="803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學測</a:t>
            </a:r>
          </a:p>
        </p:txBody>
      </p:sp>
      <p:sp>
        <p:nvSpPr>
          <p:cNvPr id="34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24</a:t>
            </a:fld>
            <a:endParaRPr lang="zh-TW" altLang="en-US" sz="1600"/>
          </a:p>
        </p:txBody>
      </p:sp>
      <p:grpSp>
        <p:nvGrpSpPr>
          <p:cNvPr id="35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40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8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zh-TW" altLang="en-US" sz="4000" spc="300" dirty="0">
                <a:latin typeface="+mj-ea"/>
                <a:ea typeface="+mj-ea"/>
                <a:cs typeface="Times New Roman" panose="02020603050405020304" pitchFamily="18" charset="0"/>
              </a:rPr>
              <a:t>資料訓練</a:t>
            </a:r>
            <a:endParaRPr lang="zh-CN" altLang="en-US" sz="4000" spc="3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27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3" grpId="0"/>
      <p:bldP spid="54" grpId="0"/>
      <p:bldP spid="55" grpId="0"/>
      <p:bldP spid="56" grpId="0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9726" y="2894231"/>
            <a:ext cx="7441781" cy="883275"/>
          </a:xfrm>
        </p:spPr>
        <p:txBody>
          <a:bodyPr/>
          <a:lstStyle/>
          <a:p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Cross validation</a:t>
            </a:r>
          </a:p>
        </p:txBody>
      </p:sp>
      <p:grpSp>
        <p:nvGrpSpPr>
          <p:cNvPr id="184" name="群組 183"/>
          <p:cNvGrpSpPr/>
          <p:nvPr/>
        </p:nvGrpSpPr>
        <p:grpSpPr>
          <a:xfrm>
            <a:off x="3944243" y="3777506"/>
            <a:ext cx="4285984" cy="418951"/>
            <a:chOff x="5451631" y="5125866"/>
            <a:chExt cx="1294285" cy="0"/>
          </a:xfrm>
        </p:grpSpPr>
        <p:cxnSp>
          <p:nvCxnSpPr>
            <p:cNvPr id="185" name="直接连接符 15"/>
            <p:cNvCxnSpPr/>
            <p:nvPr/>
          </p:nvCxnSpPr>
          <p:spPr>
            <a:xfrm>
              <a:off x="5451631" y="5125866"/>
              <a:ext cx="303921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6"/>
            <p:cNvCxnSpPr/>
            <p:nvPr/>
          </p:nvCxnSpPr>
          <p:spPr>
            <a:xfrm>
              <a:off x="5781752" y="5125866"/>
              <a:ext cx="303921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7"/>
            <p:cNvCxnSpPr/>
            <p:nvPr/>
          </p:nvCxnSpPr>
          <p:spPr>
            <a:xfrm>
              <a:off x="6111874" y="5125866"/>
              <a:ext cx="303921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"/>
            <p:cNvCxnSpPr/>
            <p:nvPr/>
          </p:nvCxnSpPr>
          <p:spPr>
            <a:xfrm>
              <a:off x="6441995" y="5125866"/>
              <a:ext cx="303921" cy="0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4557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26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Cross validation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3052" y="1492493"/>
            <a:ext cx="4631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k-folder cross-validation(cv=k)</a:t>
            </a:r>
            <a:endParaRPr lang="zh-TW" altLang="en-US" sz="24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900" b="0" i="0" u="none" strike="noStrike" cap="none" normalizeH="0" baseline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var(--colab-chrom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52" y="2143329"/>
            <a:ext cx="10887075" cy="17716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072" y="4675609"/>
            <a:ext cx="7086600" cy="177165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43051" y="4081678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進行測試</a:t>
            </a:r>
          </a:p>
        </p:txBody>
      </p:sp>
    </p:spTree>
    <p:extLst>
      <p:ext uri="{BB962C8B-B14F-4D97-AF65-F5344CB8AC3E}">
        <p14:creationId xmlns:p14="http://schemas.microsoft.com/office/powerpoint/2010/main" val="2126802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9726" y="2894231"/>
            <a:ext cx="7441781" cy="883275"/>
          </a:xfrm>
        </p:spPr>
        <p:txBody>
          <a:bodyPr/>
          <a:lstStyle/>
          <a:p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F-measure</a:t>
            </a:r>
          </a:p>
        </p:txBody>
      </p:sp>
      <p:grpSp>
        <p:nvGrpSpPr>
          <p:cNvPr id="184" name="群組 183"/>
          <p:cNvGrpSpPr/>
          <p:nvPr/>
        </p:nvGrpSpPr>
        <p:grpSpPr>
          <a:xfrm>
            <a:off x="3944243" y="3777506"/>
            <a:ext cx="4285984" cy="418951"/>
            <a:chOff x="5451631" y="5125866"/>
            <a:chExt cx="1294285" cy="0"/>
          </a:xfrm>
        </p:grpSpPr>
        <p:cxnSp>
          <p:nvCxnSpPr>
            <p:cNvPr id="185" name="直接连接符 15"/>
            <p:cNvCxnSpPr/>
            <p:nvPr/>
          </p:nvCxnSpPr>
          <p:spPr>
            <a:xfrm>
              <a:off x="5451631" y="5125866"/>
              <a:ext cx="303921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6"/>
            <p:cNvCxnSpPr/>
            <p:nvPr/>
          </p:nvCxnSpPr>
          <p:spPr>
            <a:xfrm>
              <a:off x="5781752" y="5125866"/>
              <a:ext cx="303921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7"/>
            <p:cNvCxnSpPr/>
            <p:nvPr/>
          </p:nvCxnSpPr>
          <p:spPr>
            <a:xfrm>
              <a:off x="6111874" y="5125866"/>
              <a:ext cx="303921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"/>
            <p:cNvCxnSpPr/>
            <p:nvPr/>
          </p:nvCxnSpPr>
          <p:spPr>
            <a:xfrm>
              <a:off x="6441995" y="5125866"/>
              <a:ext cx="303921" cy="0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668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28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F-measure</a:t>
            </a:r>
          </a:p>
        </p:txBody>
      </p:sp>
      <p:sp>
        <p:nvSpPr>
          <p:cNvPr id="10" name="矩形 9"/>
          <p:cNvSpPr/>
          <p:nvPr/>
        </p:nvSpPr>
        <p:spPr>
          <a:xfrm>
            <a:off x="4559011" y="2998687"/>
            <a:ext cx="2749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單看準確度</a:t>
            </a:r>
            <a:r>
              <a:rPr lang="en-US" altLang="zh-TW" sz="3600" dirty="0"/>
              <a:t>?</a:t>
            </a:r>
            <a:endParaRPr lang="zh-TW" altLang="en-US" sz="3600" dirty="0"/>
          </a:p>
        </p:txBody>
      </p:sp>
      <p:sp>
        <p:nvSpPr>
          <p:cNvPr id="11" name="矩形 10"/>
          <p:cNvSpPr/>
          <p:nvPr/>
        </p:nvSpPr>
        <p:spPr>
          <a:xfrm>
            <a:off x="3994753" y="4135572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90%</a:t>
            </a:r>
            <a:r>
              <a:rPr lang="zh-TW" altLang="en-US" sz="3600" dirty="0"/>
              <a:t>、</a:t>
            </a:r>
            <a:r>
              <a:rPr lang="en-US" altLang="zh-TW" sz="3600" dirty="0"/>
              <a:t>80%</a:t>
            </a:r>
            <a:r>
              <a:rPr lang="zh-TW" altLang="en-US" sz="3600" dirty="0"/>
              <a:t>、</a:t>
            </a:r>
            <a:r>
              <a:rPr lang="en-US" altLang="zh-TW" sz="3600" dirty="0"/>
              <a:t>95%</a:t>
            </a:r>
            <a:endParaRPr lang="zh-TW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6642099" y="4135572"/>
            <a:ext cx="1230639" cy="646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27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29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F-measure</a:t>
            </a:r>
          </a:p>
        </p:txBody>
      </p:sp>
      <p:sp>
        <p:nvSpPr>
          <p:cNvPr id="10" name="矩形 9"/>
          <p:cNvSpPr/>
          <p:nvPr/>
        </p:nvSpPr>
        <p:spPr>
          <a:xfrm>
            <a:off x="4610774" y="204453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問題來了</a:t>
            </a:r>
          </a:p>
        </p:txBody>
      </p:sp>
      <p:sp>
        <p:nvSpPr>
          <p:cNvPr id="11" name="矩形 10"/>
          <p:cNvSpPr/>
          <p:nvPr/>
        </p:nvSpPr>
        <p:spPr>
          <a:xfrm>
            <a:off x="2722545" y="3174062"/>
            <a:ext cx="608371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今天資料集總共</a:t>
            </a:r>
            <a:r>
              <a:rPr lang="en-US" altLang="zh-TW" sz="3600" dirty="0"/>
              <a:t>1000</a:t>
            </a:r>
            <a:r>
              <a:rPr lang="zh-TW" altLang="en-US" sz="3600" dirty="0"/>
              <a:t>張、</a:t>
            </a:r>
            <a:r>
              <a:rPr lang="en-US" altLang="zh-TW" sz="3600" dirty="0"/>
              <a:t>2</a:t>
            </a:r>
            <a:r>
              <a:rPr lang="zh-TW" altLang="en-US" sz="3600" dirty="0"/>
              <a:t>類</a:t>
            </a:r>
            <a:endParaRPr lang="en-US" altLang="zh-TW" sz="3600" dirty="0"/>
          </a:p>
          <a:p>
            <a:endParaRPr lang="en-US" altLang="zh-TW" sz="3600" dirty="0"/>
          </a:p>
          <a:p>
            <a:pPr algn="ctr"/>
            <a:r>
              <a:rPr lang="en-US" altLang="zh-TW" sz="3600" dirty="0"/>
              <a:t>A</a:t>
            </a:r>
            <a:r>
              <a:rPr lang="zh-TW" altLang="en-US" sz="3600" dirty="0"/>
              <a:t>類</a:t>
            </a:r>
            <a:r>
              <a:rPr lang="en-US" altLang="zh-TW" sz="3600" dirty="0"/>
              <a:t>:990</a:t>
            </a:r>
            <a:r>
              <a:rPr lang="zh-TW" altLang="en-US" sz="3600" dirty="0"/>
              <a:t>張     </a:t>
            </a:r>
            <a:r>
              <a:rPr lang="en-US" altLang="zh-TW" sz="3600" dirty="0"/>
              <a:t>B</a:t>
            </a:r>
            <a:r>
              <a:rPr lang="zh-TW" altLang="en-US" sz="3600" dirty="0"/>
              <a:t>類</a:t>
            </a:r>
            <a:r>
              <a:rPr lang="en-US" altLang="zh-TW" sz="3600" dirty="0"/>
              <a:t>:10</a:t>
            </a:r>
            <a:r>
              <a:rPr lang="zh-TW" altLang="en-US" sz="3600" dirty="0"/>
              <a:t>張</a:t>
            </a:r>
          </a:p>
        </p:txBody>
      </p:sp>
      <p:sp>
        <p:nvSpPr>
          <p:cNvPr id="16" name="矩形 15"/>
          <p:cNvSpPr/>
          <p:nvPr/>
        </p:nvSpPr>
        <p:spPr>
          <a:xfrm>
            <a:off x="1643499" y="5525582"/>
            <a:ext cx="89050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</a:rPr>
              <a:t>如果我</a:t>
            </a:r>
            <a:r>
              <a:rPr lang="en-US" altLang="zh-TW" sz="3600" dirty="0">
                <a:solidFill>
                  <a:srgbClr val="FF0000"/>
                </a:solidFill>
              </a:rPr>
              <a:t>1000</a:t>
            </a:r>
            <a:r>
              <a:rPr lang="zh-TW" altLang="en-US" sz="3600" dirty="0">
                <a:solidFill>
                  <a:srgbClr val="FF0000"/>
                </a:solidFill>
              </a:rPr>
              <a:t>張全猜</a:t>
            </a:r>
            <a:r>
              <a:rPr lang="en-US" altLang="zh-TW" sz="3600" dirty="0">
                <a:solidFill>
                  <a:srgbClr val="FF0000"/>
                </a:solidFill>
              </a:rPr>
              <a:t>A</a:t>
            </a:r>
            <a:r>
              <a:rPr lang="zh-TW" altLang="en-US" sz="3600" dirty="0">
                <a:solidFill>
                  <a:srgbClr val="FF0000"/>
                </a:solidFill>
              </a:rPr>
              <a:t>類，那我有</a:t>
            </a:r>
            <a:r>
              <a:rPr lang="en-US" altLang="zh-TW" sz="3600" dirty="0">
                <a:solidFill>
                  <a:srgbClr val="FF0000"/>
                </a:solidFill>
              </a:rPr>
              <a:t>99%</a:t>
            </a:r>
            <a:r>
              <a:rPr lang="zh-TW" altLang="en-US" sz="3600" dirty="0">
                <a:solidFill>
                  <a:srgbClr val="FF0000"/>
                </a:solidFill>
              </a:rPr>
              <a:t>準確度</a:t>
            </a:r>
          </a:p>
        </p:txBody>
      </p:sp>
    </p:spTree>
    <p:extLst>
      <p:ext uri="{BB962C8B-B14F-4D97-AF65-F5344CB8AC3E}">
        <p14:creationId xmlns:p14="http://schemas.microsoft.com/office/powerpoint/2010/main" val="332106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71964" y="2904203"/>
            <a:ext cx="5937658" cy="883275"/>
          </a:xfrm>
        </p:spPr>
        <p:txBody>
          <a:bodyPr/>
          <a:lstStyle/>
          <a:p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learning</a:t>
            </a:r>
          </a:p>
        </p:txBody>
      </p:sp>
      <p:grpSp>
        <p:nvGrpSpPr>
          <p:cNvPr id="184" name="群組 183"/>
          <p:cNvGrpSpPr/>
          <p:nvPr/>
        </p:nvGrpSpPr>
        <p:grpSpPr>
          <a:xfrm>
            <a:off x="6667565" y="3757628"/>
            <a:ext cx="4285984" cy="418951"/>
            <a:chOff x="5451631" y="5125866"/>
            <a:chExt cx="1294285" cy="0"/>
          </a:xfrm>
        </p:grpSpPr>
        <p:cxnSp>
          <p:nvCxnSpPr>
            <p:cNvPr id="185" name="直接连接符 15"/>
            <p:cNvCxnSpPr/>
            <p:nvPr/>
          </p:nvCxnSpPr>
          <p:spPr>
            <a:xfrm>
              <a:off x="5451631" y="5125866"/>
              <a:ext cx="303921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6"/>
            <p:cNvCxnSpPr/>
            <p:nvPr/>
          </p:nvCxnSpPr>
          <p:spPr>
            <a:xfrm>
              <a:off x="5781752" y="5125866"/>
              <a:ext cx="303921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7"/>
            <p:cNvCxnSpPr/>
            <p:nvPr/>
          </p:nvCxnSpPr>
          <p:spPr>
            <a:xfrm>
              <a:off x="6111874" y="5125866"/>
              <a:ext cx="303921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"/>
            <p:cNvCxnSpPr/>
            <p:nvPr/>
          </p:nvCxnSpPr>
          <p:spPr>
            <a:xfrm>
              <a:off x="6441995" y="5125866"/>
              <a:ext cx="303921" cy="0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aphic 10">
            <a:extLst>
              <a:ext uri="{FF2B5EF4-FFF2-40B4-BE49-F238E27FC236}">
                <a16:creationId xmlns:a16="http://schemas.microsoft.com/office/drawing/2014/main" id="{AFD54F8A-582B-401F-B30E-C125EF03F5CC}"/>
              </a:ext>
            </a:extLst>
          </p:cNvPr>
          <p:cNvGrpSpPr/>
          <p:nvPr/>
        </p:nvGrpSpPr>
        <p:grpSpPr>
          <a:xfrm rot="13114315" flipH="1" flipV="1">
            <a:off x="3981458" y="1444740"/>
            <a:ext cx="2285201" cy="3868437"/>
            <a:chOff x="947897" y="1831704"/>
            <a:chExt cx="2670285" cy="4520317"/>
          </a:xfrm>
        </p:grpSpPr>
        <p:sp>
          <p:nvSpPr>
            <p:cNvPr id="190" name="Freeform: Shape 131">
              <a:extLst>
                <a:ext uri="{FF2B5EF4-FFF2-40B4-BE49-F238E27FC236}">
                  <a16:creationId xmlns:a16="http://schemas.microsoft.com/office/drawing/2014/main" id="{357E6D0E-2B40-46B7-83EE-2847216C7B8F}"/>
                </a:ext>
              </a:extLst>
            </p:cNvPr>
            <p:cNvSpPr/>
            <p:nvPr/>
          </p:nvSpPr>
          <p:spPr>
            <a:xfrm>
              <a:off x="3129268" y="5540427"/>
              <a:ext cx="488914" cy="502556"/>
            </a:xfrm>
            <a:custGeom>
              <a:avLst/>
              <a:gdLst>
                <a:gd name="connsiteX0" fmla="*/ 491422 w 488903"/>
                <a:gd name="connsiteY0" fmla="*/ 222634 h 498489"/>
                <a:gd name="connsiteX1" fmla="*/ 488546 w 488903"/>
                <a:gd name="connsiteY1" fmla="*/ 246600 h 498489"/>
                <a:gd name="connsiteX2" fmla="*/ 312157 w 488903"/>
                <a:gd name="connsiteY2" fmla="*/ 483862 h 498489"/>
                <a:gd name="connsiteX3" fmla="*/ 296819 w 488903"/>
                <a:gd name="connsiteY3" fmla="*/ 488175 h 498489"/>
                <a:gd name="connsiteX4" fmla="*/ 273812 w 488903"/>
                <a:gd name="connsiteY4" fmla="*/ 496324 h 498489"/>
                <a:gd name="connsiteX5" fmla="*/ 208625 w 488903"/>
                <a:gd name="connsiteY5" fmla="*/ 495365 h 498489"/>
                <a:gd name="connsiteX6" fmla="*/ 184180 w 488903"/>
                <a:gd name="connsiteY6" fmla="*/ 502555 h 498489"/>
                <a:gd name="connsiteX7" fmla="*/ 167883 w 488903"/>
                <a:gd name="connsiteY7" fmla="*/ 480506 h 498489"/>
                <a:gd name="connsiteX8" fmla="*/ 122 w 488903"/>
                <a:gd name="connsiteY8" fmla="*/ 239410 h 498489"/>
                <a:gd name="connsiteX9" fmla="*/ 205749 w 488903"/>
                <a:gd name="connsiteY9" fmla="*/ 3586 h 498489"/>
                <a:gd name="connsiteX10" fmla="*/ 487108 w 488903"/>
                <a:gd name="connsiteY10" fmla="*/ 192437 h 498489"/>
                <a:gd name="connsiteX11" fmla="*/ 490942 w 488903"/>
                <a:gd name="connsiteY11" fmla="*/ 202023 h 498489"/>
                <a:gd name="connsiteX12" fmla="*/ 491422 w 488903"/>
                <a:gd name="connsiteY12" fmla="*/ 222634 h 498489"/>
                <a:gd name="connsiteX0" fmla="*/ 491422 w 509389"/>
                <a:gd name="connsiteY0" fmla="*/ 222634 h 502555"/>
                <a:gd name="connsiteX1" fmla="*/ 488546 w 509389"/>
                <a:gd name="connsiteY1" fmla="*/ 246600 h 502555"/>
                <a:gd name="connsiteX2" fmla="*/ 312157 w 509389"/>
                <a:gd name="connsiteY2" fmla="*/ 483862 h 502555"/>
                <a:gd name="connsiteX3" fmla="*/ 296819 w 509389"/>
                <a:gd name="connsiteY3" fmla="*/ 488175 h 502555"/>
                <a:gd name="connsiteX4" fmla="*/ 273812 w 509389"/>
                <a:gd name="connsiteY4" fmla="*/ 496324 h 502555"/>
                <a:gd name="connsiteX5" fmla="*/ 208625 w 509389"/>
                <a:gd name="connsiteY5" fmla="*/ 495365 h 502555"/>
                <a:gd name="connsiteX6" fmla="*/ 184180 w 509389"/>
                <a:gd name="connsiteY6" fmla="*/ 502555 h 502555"/>
                <a:gd name="connsiteX7" fmla="*/ 167883 w 509389"/>
                <a:gd name="connsiteY7" fmla="*/ 480506 h 502555"/>
                <a:gd name="connsiteX8" fmla="*/ 122 w 509389"/>
                <a:gd name="connsiteY8" fmla="*/ 239410 h 502555"/>
                <a:gd name="connsiteX9" fmla="*/ 205749 w 509389"/>
                <a:gd name="connsiteY9" fmla="*/ 3586 h 502555"/>
                <a:gd name="connsiteX10" fmla="*/ 487108 w 509389"/>
                <a:gd name="connsiteY10" fmla="*/ 192437 h 502555"/>
                <a:gd name="connsiteX11" fmla="*/ 491422 w 509389"/>
                <a:gd name="connsiteY11" fmla="*/ 222634 h 502555"/>
                <a:gd name="connsiteX0" fmla="*/ 487108 w 516710"/>
                <a:gd name="connsiteY0" fmla="*/ 192437 h 502555"/>
                <a:gd name="connsiteX1" fmla="*/ 488546 w 516710"/>
                <a:gd name="connsiteY1" fmla="*/ 246600 h 502555"/>
                <a:gd name="connsiteX2" fmla="*/ 312157 w 516710"/>
                <a:gd name="connsiteY2" fmla="*/ 483862 h 502555"/>
                <a:gd name="connsiteX3" fmla="*/ 296819 w 516710"/>
                <a:gd name="connsiteY3" fmla="*/ 488175 h 502555"/>
                <a:gd name="connsiteX4" fmla="*/ 273812 w 516710"/>
                <a:gd name="connsiteY4" fmla="*/ 496324 h 502555"/>
                <a:gd name="connsiteX5" fmla="*/ 208625 w 516710"/>
                <a:gd name="connsiteY5" fmla="*/ 495365 h 502555"/>
                <a:gd name="connsiteX6" fmla="*/ 184180 w 516710"/>
                <a:gd name="connsiteY6" fmla="*/ 502555 h 502555"/>
                <a:gd name="connsiteX7" fmla="*/ 167883 w 516710"/>
                <a:gd name="connsiteY7" fmla="*/ 480506 h 502555"/>
                <a:gd name="connsiteX8" fmla="*/ 122 w 516710"/>
                <a:gd name="connsiteY8" fmla="*/ 239410 h 502555"/>
                <a:gd name="connsiteX9" fmla="*/ 205749 w 516710"/>
                <a:gd name="connsiteY9" fmla="*/ 3586 h 502555"/>
                <a:gd name="connsiteX10" fmla="*/ 487108 w 516710"/>
                <a:gd name="connsiteY10" fmla="*/ 192437 h 502555"/>
                <a:gd name="connsiteX0" fmla="*/ 487108 w 502324"/>
                <a:gd name="connsiteY0" fmla="*/ 192437 h 502555"/>
                <a:gd name="connsiteX1" fmla="*/ 488546 w 502324"/>
                <a:gd name="connsiteY1" fmla="*/ 246600 h 502555"/>
                <a:gd name="connsiteX2" fmla="*/ 312157 w 502324"/>
                <a:gd name="connsiteY2" fmla="*/ 483862 h 502555"/>
                <a:gd name="connsiteX3" fmla="*/ 296819 w 502324"/>
                <a:gd name="connsiteY3" fmla="*/ 488175 h 502555"/>
                <a:gd name="connsiteX4" fmla="*/ 273812 w 502324"/>
                <a:gd name="connsiteY4" fmla="*/ 496324 h 502555"/>
                <a:gd name="connsiteX5" fmla="*/ 208625 w 502324"/>
                <a:gd name="connsiteY5" fmla="*/ 495365 h 502555"/>
                <a:gd name="connsiteX6" fmla="*/ 184180 w 502324"/>
                <a:gd name="connsiteY6" fmla="*/ 502555 h 502555"/>
                <a:gd name="connsiteX7" fmla="*/ 167883 w 502324"/>
                <a:gd name="connsiteY7" fmla="*/ 480506 h 502555"/>
                <a:gd name="connsiteX8" fmla="*/ 122 w 502324"/>
                <a:gd name="connsiteY8" fmla="*/ 239410 h 502555"/>
                <a:gd name="connsiteX9" fmla="*/ 205749 w 502324"/>
                <a:gd name="connsiteY9" fmla="*/ 3586 h 502555"/>
                <a:gd name="connsiteX10" fmla="*/ 487108 w 502324"/>
                <a:gd name="connsiteY10" fmla="*/ 192437 h 502555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296819 w 489819"/>
                <a:gd name="connsiteY3" fmla="*/ 488175 h 502555"/>
                <a:gd name="connsiteX4" fmla="*/ 273812 w 489819"/>
                <a:gd name="connsiteY4" fmla="*/ 496324 h 502555"/>
                <a:gd name="connsiteX5" fmla="*/ 208625 w 489819"/>
                <a:gd name="connsiteY5" fmla="*/ 495365 h 502555"/>
                <a:gd name="connsiteX6" fmla="*/ 184180 w 489819"/>
                <a:gd name="connsiteY6" fmla="*/ 502555 h 502555"/>
                <a:gd name="connsiteX7" fmla="*/ 167883 w 489819"/>
                <a:gd name="connsiteY7" fmla="*/ 480506 h 502555"/>
                <a:gd name="connsiteX8" fmla="*/ 122 w 489819"/>
                <a:gd name="connsiteY8" fmla="*/ 239410 h 502555"/>
                <a:gd name="connsiteX9" fmla="*/ 205749 w 489819"/>
                <a:gd name="connsiteY9" fmla="*/ 3586 h 502555"/>
                <a:gd name="connsiteX10" fmla="*/ 487108 w 489819"/>
                <a:gd name="connsiteY10" fmla="*/ 192437 h 502555"/>
                <a:gd name="connsiteX0" fmla="*/ 487108 w 489819"/>
                <a:gd name="connsiteY0" fmla="*/ 192437 h 503175"/>
                <a:gd name="connsiteX1" fmla="*/ 488546 w 489819"/>
                <a:gd name="connsiteY1" fmla="*/ 246600 h 503175"/>
                <a:gd name="connsiteX2" fmla="*/ 312157 w 489819"/>
                <a:gd name="connsiteY2" fmla="*/ 483862 h 503175"/>
                <a:gd name="connsiteX3" fmla="*/ 296819 w 489819"/>
                <a:gd name="connsiteY3" fmla="*/ 488175 h 503175"/>
                <a:gd name="connsiteX4" fmla="*/ 273812 w 489819"/>
                <a:gd name="connsiteY4" fmla="*/ 496324 h 503175"/>
                <a:gd name="connsiteX5" fmla="*/ 184180 w 489819"/>
                <a:gd name="connsiteY5" fmla="*/ 502555 h 503175"/>
                <a:gd name="connsiteX6" fmla="*/ 167883 w 489819"/>
                <a:gd name="connsiteY6" fmla="*/ 480506 h 503175"/>
                <a:gd name="connsiteX7" fmla="*/ 122 w 489819"/>
                <a:gd name="connsiteY7" fmla="*/ 239410 h 503175"/>
                <a:gd name="connsiteX8" fmla="*/ 205749 w 489819"/>
                <a:gd name="connsiteY8" fmla="*/ 3586 h 503175"/>
                <a:gd name="connsiteX9" fmla="*/ 487108 w 489819"/>
                <a:gd name="connsiteY9" fmla="*/ 192437 h 503175"/>
                <a:gd name="connsiteX0" fmla="*/ 487108 w 489819"/>
                <a:gd name="connsiteY0" fmla="*/ 192437 h 502646"/>
                <a:gd name="connsiteX1" fmla="*/ 488546 w 489819"/>
                <a:gd name="connsiteY1" fmla="*/ 246600 h 502646"/>
                <a:gd name="connsiteX2" fmla="*/ 312157 w 489819"/>
                <a:gd name="connsiteY2" fmla="*/ 483862 h 502646"/>
                <a:gd name="connsiteX3" fmla="*/ 296819 w 489819"/>
                <a:gd name="connsiteY3" fmla="*/ 488175 h 502646"/>
                <a:gd name="connsiteX4" fmla="*/ 184180 w 489819"/>
                <a:gd name="connsiteY4" fmla="*/ 502555 h 502646"/>
                <a:gd name="connsiteX5" fmla="*/ 167883 w 489819"/>
                <a:gd name="connsiteY5" fmla="*/ 480506 h 502646"/>
                <a:gd name="connsiteX6" fmla="*/ 122 w 489819"/>
                <a:gd name="connsiteY6" fmla="*/ 239410 h 502646"/>
                <a:gd name="connsiteX7" fmla="*/ 205749 w 489819"/>
                <a:gd name="connsiteY7" fmla="*/ 3586 h 502646"/>
                <a:gd name="connsiteX8" fmla="*/ 487108 w 489819"/>
                <a:gd name="connsiteY8" fmla="*/ 192437 h 502646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184180 w 489819"/>
                <a:gd name="connsiteY3" fmla="*/ 502555 h 502555"/>
                <a:gd name="connsiteX4" fmla="*/ 167883 w 489819"/>
                <a:gd name="connsiteY4" fmla="*/ 480506 h 502555"/>
                <a:gd name="connsiteX5" fmla="*/ 122 w 489819"/>
                <a:gd name="connsiteY5" fmla="*/ 239410 h 502555"/>
                <a:gd name="connsiteX6" fmla="*/ 205749 w 489819"/>
                <a:gd name="connsiteY6" fmla="*/ 3586 h 502555"/>
                <a:gd name="connsiteX7" fmla="*/ 487108 w 489819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13" h="502555">
                  <a:moveTo>
                    <a:pt x="487108" y="192437"/>
                  </a:moveTo>
                  <a:cubicBezTo>
                    <a:pt x="492332" y="226652"/>
                    <a:pt x="482083" y="229460"/>
                    <a:pt x="488546" y="246600"/>
                  </a:cubicBezTo>
                  <a:cubicBezTo>
                    <a:pt x="495256" y="362115"/>
                    <a:pt x="408979" y="457499"/>
                    <a:pt x="312157" y="483862"/>
                  </a:cubicBezTo>
                  <a:lnTo>
                    <a:pt x="184180" y="502555"/>
                  </a:lnTo>
                  <a:cubicBezTo>
                    <a:pt x="185138" y="490572"/>
                    <a:pt x="180345" y="484820"/>
                    <a:pt x="167883" y="480506"/>
                  </a:cubicBezTo>
                  <a:cubicBezTo>
                    <a:pt x="62912" y="444078"/>
                    <a:pt x="-3233" y="350612"/>
                    <a:pt x="122" y="239410"/>
                  </a:cubicBezTo>
                  <a:cubicBezTo>
                    <a:pt x="3956" y="116705"/>
                    <a:pt x="95985" y="22759"/>
                    <a:pt x="205749" y="3586"/>
                  </a:cubicBezTo>
                  <a:cubicBezTo>
                    <a:pt x="338040" y="-19421"/>
                    <a:pt x="460266" y="71170"/>
                    <a:pt x="487108" y="192437"/>
                  </a:cubicBezTo>
                  <a:close/>
                </a:path>
              </a:pathLst>
            </a:custGeom>
            <a:solidFill>
              <a:srgbClr val="96C8F0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: Shape 132">
              <a:extLst>
                <a:ext uri="{FF2B5EF4-FFF2-40B4-BE49-F238E27FC236}">
                  <a16:creationId xmlns:a16="http://schemas.microsoft.com/office/drawing/2014/main" id="{2F970132-3063-4570-944A-39F08F28C75C}"/>
                </a:ext>
              </a:extLst>
            </p:cNvPr>
            <p:cNvSpPr/>
            <p:nvPr/>
          </p:nvSpPr>
          <p:spPr>
            <a:xfrm>
              <a:off x="1674333" y="1831704"/>
              <a:ext cx="273211" cy="158175"/>
            </a:xfrm>
            <a:custGeom>
              <a:avLst/>
              <a:gdLst>
                <a:gd name="connsiteX0" fmla="*/ 2247 w 273210"/>
                <a:gd name="connsiteY0" fmla="*/ 48890 h 158174"/>
                <a:gd name="connsiteX1" fmla="*/ 36278 w 273210"/>
                <a:gd name="connsiteY1" fmla="*/ 11504 h 158174"/>
                <a:gd name="connsiteX2" fmla="*/ 192536 w 273210"/>
                <a:gd name="connsiteY2" fmla="*/ 2876 h 158174"/>
                <a:gd name="connsiteX3" fmla="*/ 228005 w 273210"/>
                <a:gd name="connsiteY3" fmla="*/ 0 h 158174"/>
                <a:gd name="connsiteX4" fmla="*/ 263475 w 273210"/>
                <a:gd name="connsiteY4" fmla="*/ 0 h 158174"/>
                <a:gd name="connsiteX5" fmla="*/ 272102 w 273210"/>
                <a:gd name="connsiteY5" fmla="*/ 23966 h 158174"/>
                <a:gd name="connsiteX6" fmla="*/ 277854 w 273210"/>
                <a:gd name="connsiteY6" fmla="*/ 120309 h 158174"/>
                <a:gd name="connsiteX7" fmla="*/ 257723 w 273210"/>
                <a:gd name="connsiteY7" fmla="*/ 142836 h 158174"/>
                <a:gd name="connsiteX8" fmla="*/ 161380 w 273210"/>
                <a:gd name="connsiteY8" fmla="*/ 149068 h 158174"/>
                <a:gd name="connsiteX9" fmla="*/ 123514 w 273210"/>
                <a:gd name="connsiteY9" fmla="*/ 156257 h 158174"/>
                <a:gd name="connsiteX10" fmla="*/ 37237 w 273210"/>
                <a:gd name="connsiteY10" fmla="*/ 160571 h 158174"/>
                <a:gd name="connsiteX11" fmla="*/ 809 w 273210"/>
                <a:gd name="connsiteY11" fmla="*/ 123184 h 158174"/>
                <a:gd name="connsiteX12" fmla="*/ 809 w 273210"/>
                <a:gd name="connsiteY12" fmla="*/ 92987 h 158174"/>
                <a:gd name="connsiteX13" fmla="*/ 2247 w 273210"/>
                <a:gd name="connsiteY13" fmla="*/ 48890 h 15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10" h="158174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: Shape 133">
              <a:extLst>
                <a:ext uri="{FF2B5EF4-FFF2-40B4-BE49-F238E27FC236}">
                  <a16:creationId xmlns:a16="http://schemas.microsoft.com/office/drawing/2014/main" id="{FED051D5-5CB6-4833-8B00-EC700F131352}"/>
                </a:ext>
              </a:extLst>
            </p:cNvPr>
            <p:cNvSpPr/>
            <p:nvPr/>
          </p:nvSpPr>
          <p:spPr>
            <a:xfrm>
              <a:off x="1866868" y="1831704"/>
              <a:ext cx="33552" cy="4793"/>
            </a:xfrm>
            <a:custGeom>
              <a:avLst/>
              <a:gdLst>
                <a:gd name="connsiteX0" fmla="*/ 35469 w 33552"/>
                <a:gd name="connsiteY0" fmla="*/ 0 h 0"/>
                <a:gd name="connsiteX1" fmla="*/ 0 w 33552"/>
                <a:gd name="connsiteY1" fmla="*/ 2876 h 0"/>
                <a:gd name="connsiteX2" fmla="*/ 479 w 33552"/>
                <a:gd name="connsiteY2" fmla="*/ 0 h 0"/>
                <a:gd name="connsiteX3" fmla="*/ 35469 w 33552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52">
                  <a:moveTo>
                    <a:pt x="35469" y="0"/>
                  </a:moveTo>
                  <a:cubicBezTo>
                    <a:pt x="23966" y="5752"/>
                    <a:pt x="11983" y="3835"/>
                    <a:pt x="0" y="2876"/>
                  </a:cubicBezTo>
                  <a:cubicBezTo>
                    <a:pt x="479" y="1917"/>
                    <a:pt x="479" y="959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: Shape 134">
              <a:extLst>
                <a:ext uri="{FF2B5EF4-FFF2-40B4-BE49-F238E27FC236}">
                  <a16:creationId xmlns:a16="http://schemas.microsoft.com/office/drawing/2014/main" id="{F49DB99F-9BF4-4732-855E-B8AC7DE266E3}"/>
                </a:ext>
              </a:extLst>
            </p:cNvPr>
            <p:cNvSpPr/>
            <p:nvPr/>
          </p:nvSpPr>
          <p:spPr>
            <a:xfrm>
              <a:off x="947897" y="2809870"/>
              <a:ext cx="2478068" cy="3542151"/>
            </a:xfrm>
            <a:custGeom>
              <a:avLst/>
              <a:gdLst>
                <a:gd name="connsiteX0" fmla="*/ 2365550 w 2478068"/>
                <a:gd name="connsiteY0" fmla="*/ 3232633 h 3542151"/>
                <a:gd name="connsiteX1" fmla="*/ 2388078 w 2478068"/>
                <a:gd name="connsiteY1" fmla="*/ 3219691 h 3542151"/>
                <a:gd name="connsiteX2" fmla="*/ 2478189 w 2478068"/>
                <a:gd name="connsiteY2" fmla="*/ 3217774 h 3542151"/>
                <a:gd name="connsiteX3" fmla="*/ 2355005 w 2478068"/>
                <a:gd name="connsiteY3" fmla="*/ 3476126 h 3542151"/>
                <a:gd name="connsiteX4" fmla="*/ 2072687 w 2478068"/>
                <a:gd name="connsiteY4" fmla="*/ 3510157 h 3542151"/>
                <a:gd name="connsiteX5" fmla="*/ 1861308 w 2478068"/>
                <a:gd name="connsiteY5" fmla="*/ 3353900 h 3542151"/>
                <a:gd name="connsiteX6" fmla="*/ 1673416 w 2478068"/>
                <a:gd name="connsiteY6" fmla="*/ 3133414 h 3542151"/>
                <a:gd name="connsiteX7" fmla="*/ 1531539 w 2478068"/>
                <a:gd name="connsiteY7" fmla="*/ 3003999 h 3542151"/>
                <a:gd name="connsiteX8" fmla="*/ 1192182 w 2478068"/>
                <a:gd name="connsiteY8" fmla="*/ 3018858 h 3542151"/>
                <a:gd name="connsiteX9" fmla="*/ 1014356 w 2478068"/>
                <a:gd name="connsiteY9" fmla="*/ 3204832 h 3542151"/>
                <a:gd name="connsiteX10" fmla="*/ 841322 w 2478068"/>
                <a:gd name="connsiteY10" fmla="*/ 3400873 h 3542151"/>
                <a:gd name="connsiteX11" fmla="*/ 549898 w 2478068"/>
                <a:gd name="connsiteY11" fmla="*/ 3543230 h 3542151"/>
                <a:gd name="connsiteX12" fmla="*/ 180824 w 2478068"/>
                <a:gd name="connsiteY12" fmla="*/ 3373552 h 3542151"/>
                <a:gd name="connsiteX13" fmla="*/ 63870 w 2478068"/>
                <a:gd name="connsiteY13" fmla="*/ 3055286 h 3542151"/>
                <a:gd name="connsiteX14" fmla="*/ 132413 w 2478068"/>
                <a:gd name="connsiteY14" fmla="*/ 2584596 h 3542151"/>
                <a:gd name="connsiteX15" fmla="*/ 387888 w 2478068"/>
                <a:gd name="connsiteY15" fmla="*/ 2089941 h 3542151"/>
                <a:gd name="connsiteX16" fmla="*/ 630902 w 2478068"/>
                <a:gd name="connsiteY16" fmla="*/ 1706488 h 3542151"/>
                <a:gd name="connsiteX17" fmla="*/ 804415 w 2478068"/>
                <a:gd name="connsiteY17" fmla="*/ 1289003 h 3542151"/>
                <a:gd name="connsiteX18" fmla="*/ 804894 w 2478068"/>
                <a:gd name="connsiteY18" fmla="*/ 1027296 h 3542151"/>
                <a:gd name="connsiteX19" fmla="*/ 13542 w 2478068"/>
                <a:gd name="connsiteY19" fmla="*/ 491899 h 3542151"/>
                <a:gd name="connsiteX20" fmla="*/ 31756 w 2478068"/>
                <a:gd name="connsiteY20" fmla="*/ 153501 h 3542151"/>
                <a:gd name="connsiteX21" fmla="*/ 73936 w 2478068"/>
                <a:gd name="connsiteY21" fmla="*/ 95983 h 3542151"/>
                <a:gd name="connsiteX22" fmla="*/ 151585 w 2478068"/>
                <a:gd name="connsiteY22" fmla="*/ 127139 h 3542151"/>
                <a:gd name="connsiteX23" fmla="*/ 151585 w 2478068"/>
                <a:gd name="connsiteY23" fmla="*/ 173633 h 3542151"/>
                <a:gd name="connsiteX24" fmla="*/ 124264 w 2478068"/>
                <a:gd name="connsiteY24" fmla="*/ 281479 h 3542151"/>
                <a:gd name="connsiteX25" fmla="*/ 238342 w 2478068"/>
                <a:gd name="connsiteY25" fmla="*/ 713343 h 3542151"/>
                <a:gd name="connsiteX26" fmla="*/ 612209 w 2478068"/>
                <a:gd name="connsiteY26" fmla="*/ 918970 h 3542151"/>
                <a:gd name="connsiteX27" fmla="*/ 1174927 w 2478068"/>
                <a:gd name="connsiteY27" fmla="*/ 839404 h 3542151"/>
                <a:gd name="connsiteX28" fmla="*/ 1440468 w 2478068"/>
                <a:gd name="connsiteY28" fmla="*/ 476561 h 3542151"/>
                <a:gd name="connsiteX29" fmla="*/ 1385826 w 2478068"/>
                <a:gd name="connsiteY29" fmla="*/ 113718 h 3542151"/>
                <a:gd name="connsiteX30" fmla="*/ 1371926 w 2478068"/>
                <a:gd name="connsiteY30" fmla="*/ 89273 h 3542151"/>
                <a:gd name="connsiteX31" fmla="*/ 1372405 w 2478068"/>
                <a:gd name="connsiteY31" fmla="*/ 35589 h 3542151"/>
                <a:gd name="connsiteX32" fmla="*/ 1403561 w 2478068"/>
                <a:gd name="connsiteY32" fmla="*/ 5392 h 3542151"/>
                <a:gd name="connsiteX33" fmla="*/ 1446220 w 2478068"/>
                <a:gd name="connsiteY33" fmla="*/ 8268 h 3542151"/>
                <a:gd name="connsiteX34" fmla="*/ 1500862 w 2478068"/>
                <a:gd name="connsiteY34" fmla="*/ 77290 h 3542151"/>
                <a:gd name="connsiteX35" fmla="*/ 1505655 w 2478068"/>
                <a:gd name="connsiteY35" fmla="*/ 647198 h 3542151"/>
                <a:gd name="connsiteX36" fmla="*/ 1166299 w 2478068"/>
                <a:gd name="connsiteY36" fmla="*/ 969778 h 3542151"/>
                <a:gd name="connsiteX37" fmla="*/ 929037 w 2478068"/>
                <a:gd name="connsiteY37" fmla="*/ 1021544 h 3542151"/>
                <a:gd name="connsiteX38" fmla="*/ 875354 w 2478068"/>
                <a:gd name="connsiteY38" fmla="*/ 1439508 h 3542151"/>
                <a:gd name="connsiteX39" fmla="*/ 663975 w 2478068"/>
                <a:gd name="connsiteY39" fmla="*/ 1870894 h 3542151"/>
                <a:gd name="connsiteX40" fmla="*/ 427672 w 2478068"/>
                <a:gd name="connsiteY40" fmla="*/ 2228943 h 3542151"/>
                <a:gd name="connsiteX41" fmla="*/ 186575 w 2478068"/>
                <a:gd name="connsiteY41" fmla="*/ 2759547 h 3542151"/>
                <a:gd name="connsiteX42" fmla="*/ 205269 w 2478068"/>
                <a:gd name="connsiteY42" fmla="*/ 3166008 h 3542151"/>
                <a:gd name="connsiteX43" fmla="*/ 376864 w 2478068"/>
                <a:gd name="connsiteY43" fmla="*/ 3386014 h 3542151"/>
                <a:gd name="connsiteX44" fmla="*/ 648158 w 2478068"/>
                <a:gd name="connsiteY44" fmla="*/ 3392725 h 3542151"/>
                <a:gd name="connsiteX45" fmla="*/ 824546 w 2478068"/>
                <a:gd name="connsiteY45" fmla="*/ 3237426 h 3542151"/>
                <a:gd name="connsiteX46" fmla="*/ 1007166 w 2478068"/>
                <a:gd name="connsiteY46" fmla="*/ 3022213 h 3542151"/>
                <a:gd name="connsiteX47" fmla="*/ 1211355 w 2478068"/>
                <a:gd name="connsiteY47" fmla="*/ 2864997 h 3542151"/>
                <a:gd name="connsiteX48" fmla="*/ 1563653 w 2478068"/>
                <a:gd name="connsiteY48" fmla="*/ 2888004 h 3542151"/>
                <a:gd name="connsiteX49" fmla="*/ 1733810 w 2478068"/>
                <a:gd name="connsiteY49" fmla="*/ 3029882 h 3542151"/>
                <a:gd name="connsiteX50" fmla="*/ 1896299 w 2478068"/>
                <a:gd name="connsiteY50" fmla="*/ 3227360 h 3542151"/>
                <a:gd name="connsiteX51" fmla="*/ 2089943 w 2478068"/>
                <a:gd name="connsiteY51" fmla="*/ 3395600 h 3542151"/>
                <a:gd name="connsiteX52" fmla="*/ 2168071 w 2478068"/>
                <a:gd name="connsiteY52" fmla="*/ 3421484 h 3542151"/>
                <a:gd name="connsiteX53" fmla="*/ 2314742 w 2478068"/>
                <a:gd name="connsiteY53" fmla="*/ 3358693 h 3542151"/>
                <a:gd name="connsiteX54" fmla="*/ 2365550 w 2478068"/>
                <a:gd name="connsiteY54" fmla="*/ 3232633 h 354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78068" h="3542151">
                  <a:moveTo>
                    <a:pt x="2365550" y="3232633"/>
                  </a:moveTo>
                  <a:cubicBezTo>
                    <a:pt x="2368905" y="3220650"/>
                    <a:pt x="2375136" y="3217774"/>
                    <a:pt x="2388078" y="3219691"/>
                  </a:cubicBezTo>
                  <a:cubicBezTo>
                    <a:pt x="2418275" y="3224484"/>
                    <a:pt x="2448472" y="3223046"/>
                    <a:pt x="2478189" y="3217774"/>
                  </a:cubicBezTo>
                  <a:cubicBezTo>
                    <a:pt x="2470520" y="3319868"/>
                    <a:pt x="2436489" y="3410939"/>
                    <a:pt x="2355005" y="3476126"/>
                  </a:cubicBezTo>
                  <a:cubicBezTo>
                    <a:pt x="2269687" y="3544189"/>
                    <a:pt x="2172385" y="3548982"/>
                    <a:pt x="2072687" y="3510157"/>
                  </a:cubicBezTo>
                  <a:cubicBezTo>
                    <a:pt x="1988327" y="3477084"/>
                    <a:pt x="1922661" y="3418128"/>
                    <a:pt x="1861308" y="3353900"/>
                  </a:cubicBezTo>
                  <a:cubicBezTo>
                    <a:pt x="1794683" y="3283920"/>
                    <a:pt x="1738124" y="3205312"/>
                    <a:pt x="1673416" y="3133414"/>
                  </a:cubicBezTo>
                  <a:cubicBezTo>
                    <a:pt x="1630278" y="3085482"/>
                    <a:pt x="1585701" y="3039468"/>
                    <a:pt x="1531539" y="3003999"/>
                  </a:cubicBezTo>
                  <a:cubicBezTo>
                    <a:pt x="1417940" y="2930184"/>
                    <a:pt x="1299070" y="2935456"/>
                    <a:pt x="1192182" y="3018858"/>
                  </a:cubicBezTo>
                  <a:cubicBezTo>
                    <a:pt x="1123640" y="3072062"/>
                    <a:pt x="1069477" y="3138687"/>
                    <a:pt x="1014356" y="3204832"/>
                  </a:cubicBezTo>
                  <a:cubicBezTo>
                    <a:pt x="958755" y="3271937"/>
                    <a:pt x="905551" y="3340958"/>
                    <a:pt x="841322" y="3400873"/>
                  </a:cubicBezTo>
                  <a:cubicBezTo>
                    <a:pt x="758880" y="3478043"/>
                    <a:pt x="663975" y="3531247"/>
                    <a:pt x="549898" y="3543230"/>
                  </a:cubicBezTo>
                  <a:cubicBezTo>
                    <a:pt x="394120" y="3559047"/>
                    <a:pt x="270935" y="3499133"/>
                    <a:pt x="180824" y="3373552"/>
                  </a:cubicBezTo>
                  <a:cubicBezTo>
                    <a:pt x="113240" y="3278647"/>
                    <a:pt x="78729" y="3169842"/>
                    <a:pt x="63870" y="3055286"/>
                  </a:cubicBezTo>
                  <a:cubicBezTo>
                    <a:pt x="42301" y="2892318"/>
                    <a:pt x="75853" y="2736540"/>
                    <a:pt x="132413" y="2584596"/>
                  </a:cubicBezTo>
                  <a:cubicBezTo>
                    <a:pt x="198079" y="2409646"/>
                    <a:pt x="286753" y="2246678"/>
                    <a:pt x="387888" y="2089941"/>
                  </a:cubicBezTo>
                  <a:cubicBezTo>
                    <a:pt x="469852" y="1962922"/>
                    <a:pt x="555170" y="1837821"/>
                    <a:pt x="630902" y="1706488"/>
                  </a:cubicBezTo>
                  <a:cubicBezTo>
                    <a:pt x="706634" y="1574676"/>
                    <a:pt x="770383" y="1438070"/>
                    <a:pt x="804415" y="1289003"/>
                  </a:cubicBezTo>
                  <a:cubicBezTo>
                    <a:pt x="823108" y="1207040"/>
                    <a:pt x="817356" y="1024899"/>
                    <a:pt x="804894" y="1027296"/>
                  </a:cubicBezTo>
                  <a:cubicBezTo>
                    <a:pt x="456910" y="109200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7940" y="-839"/>
                    <a:pt x="1432799" y="-3715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29037" y="1021544"/>
                    <a:pt x="929037" y="1021544"/>
                  </a:cubicBezTo>
                  <a:cubicBezTo>
                    <a:pt x="929037" y="1021544"/>
                    <a:pt x="941020" y="1268392"/>
                    <a:pt x="875354" y="1439508"/>
                  </a:cubicBezTo>
                  <a:cubicBezTo>
                    <a:pt x="824546" y="1592890"/>
                    <a:pt x="750731" y="1735247"/>
                    <a:pt x="663975" y="1870894"/>
                  </a:cubicBezTo>
                  <a:cubicBezTo>
                    <a:pt x="586805" y="1991202"/>
                    <a:pt x="504842" y="2108635"/>
                    <a:pt x="427672" y="2228943"/>
                  </a:cubicBezTo>
                  <a:cubicBezTo>
                    <a:pt x="321743" y="2393828"/>
                    <a:pt x="230673" y="2566382"/>
                    <a:pt x="186575" y="2759547"/>
                  </a:cubicBezTo>
                  <a:cubicBezTo>
                    <a:pt x="155420" y="2896152"/>
                    <a:pt x="154940" y="3032758"/>
                    <a:pt x="205269" y="3166008"/>
                  </a:cubicBezTo>
                  <a:cubicBezTo>
                    <a:pt x="239780" y="3256599"/>
                    <a:pt x="292984" y="3333768"/>
                    <a:pt x="376864" y="3386014"/>
                  </a:cubicBezTo>
                  <a:cubicBezTo>
                    <a:pt x="466017" y="3441615"/>
                    <a:pt x="556129" y="3441615"/>
                    <a:pt x="648158" y="3392725"/>
                  </a:cubicBezTo>
                  <a:cubicBezTo>
                    <a:pt x="719576" y="3354859"/>
                    <a:pt x="772780" y="3296861"/>
                    <a:pt x="824546" y="3237426"/>
                  </a:cubicBezTo>
                  <a:cubicBezTo>
                    <a:pt x="886378" y="3166487"/>
                    <a:pt x="944855" y="3092672"/>
                    <a:pt x="1007166" y="3022213"/>
                  </a:cubicBezTo>
                  <a:cubicBezTo>
                    <a:pt x="1064684" y="2956546"/>
                    <a:pt x="1130830" y="2901425"/>
                    <a:pt x="1211355" y="2864997"/>
                  </a:cubicBezTo>
                  <a:cubicBezTo>
                    <a:pt x="1332622" y="2809875"/>
                    <a:pt x="1450055" y="2825693"/>
                    <a:pt x="1563653" y="2888004"/>
                  </a:cubicBezTo>
                  <a:cubicBezTo>
                    <a:pt x="1629319" y="2923953"/>
                    <a:pt x="1682523" y="2976198"/>
                    <a:pt x="1733810" y="3029882"/>
                  </a:cubicBezTo>
                  <a:cubicBezTo>
                    <a:pt x="1793246" y="3091713"/>
                    <a:pt x="1839260" y="3164091"/>
                    <a:pt x="1896299" y="3227360"/>
                  </a:cubicBezTo>
                  <a:cubicBezTo>
                    <a:pt x="1953817" y="3291109"/>
                    <a:pt x="2011335" y="3355338"/>
                    <a:pt x="2089943" y="3395600"/>
                  </a:cubicBezTo>
                  <a:cubicBezTo>
                    <a:pt x="2114867" y="3408542"/>
                    <a:pt x="2140750" y="3417649"/>
                    <a:pt x="2168071" y="3421484"/>
                  </a:cubicBezTo>
                  <a:cubicBezTo>
                    <a:pt x="2229424" y="3430111"/>
                    <a:pt x="2277835" y="3406146"/>
                    <a:pt x="2314742" y="3358693"/>
                  </a:cubicBezTo>
                  <a:cubicBezTo>
                    <a:pt x="2343501" y="3321786"/>
                    <a:pt x="2358360" y="3278647"/>
                    <a:pt x="2365550" y="3232633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: Shape 135">
              <a:extLst>
                <a:ext uri="{FF2B5EF4-FFF2-40B4-BE49-F238E27FC236}">
                  <a16:creationId xmlns:a16="http://schemas.microsoft.com/office/drawing/2014/main" id="{D6BC5642-2A13-4372-B926-853734EEF5CC}"/>
                </a:ext>
              </a:extLst>
            </p:cNvPr>
            <p:cNvSpPr/>
            <p:nvPr/>
          </p:nvSpPr>
          <p:spPr>
            <a:xfrm>
              <a:off x="1601327" y="1922774"/>
              <a:ext cx="790873" cy="920288"/>
            </a:xfrm>
            <a:custGeom>
              <a:avLst/>
              <a:gdLst>
                <a:gd name="connsiteX0" fmla="*/ 792790 w 790872"/>
                <a:gd name="connsiteY0" fmla="*/ 894885 h 920288"/>
                <a:gd name="connsiteX1" fmla="*/ 722331 w 790872"/>
                <a:gd name="connsiteY1" fmla="*/ 923644 h 920288"/>
                <a:gd name="connsiteX2" fmla="*/ 707951 w 790872"/>
                <a:gd name="connsiteY2" fmla="*/ 904471 h 920288"/>
                <a:gd name="connsiteX3" fmla="*/ 583329 w 790872"/>
                <a:gd name="connsiteY3" fmla="*/ 645161 h 920288"/>
                <a:gd name="connsiteX4" fmla="*/ 425154 w 790872"/>
                <a:gd name="connsiteY4" fmla="*/ 363322 h 920288"/>
                <a:gd name="connsiteX5" fmla="*/ 307721 w 790872"/>
                <a:gd name="connsiteY5" fmla="*/ 220006 h 920288"/>
                <a:gd name="connsiteX6" fmla="*/ 15817 w 790872"/>
                <a:gd name="connsiteY6" fmla="*/ 65187 h 920288"/>
                <a:gd name="connsiteX7" fmla="*/ 0 w 790872"/>
                <a:gd name="connsiteY7" fmla="*/ 58956 h 920288"/>
                <a:gd name="connsiteX8" fmla="*/ 46973 w 790872"/>
                <a:gd name="connsiteY8" fmla="*/ 38345 h 920288"/>
                <a:gd name="connsiteX9" fmla="*/ 70939 w 790872"/>
                <a:gd name="connsiteY9" fmla="*/ 10066 h 920288"/>
                <a:gd name="connsiteX10" fmla="*/ 78129 w 790872"/>
                <a:gd name="connsiteY10" fmla="*/ 0 h 920288"/>
                <a:gd name="connsiteX11" fmla="*/ 79087 w 790872"/>
                <a:gd name="connsiteY11" fmla="*/ 33552 h 920288"/>
                <a:gd name="connsiteX12" fmla="*/ 107846 w 790872"/>
                <a:gd name="connsiteY12" fmla="*/ 63749 h 920288"/>
                <a:gd name="connsiteX13" fmla="*/ 234386 w 790872"/>
                <a:gd name="connsiteY13" fmla="*/ 57039 h 920288"/>
                <a:gd name="connsiteX14" fmla="*/ 249724 w 790872"/>
                <a:gd name="connsiteY14" fmla="*/ 72377 h 920288"/>
                <a:gd name="connsiteX15" fmla="*/ 464458 w 790872"/>
                <a:gd name="connsiteY15" fmla="*/ 278962 h 920288"/>
                <a:gd name="connsiteX16" fmla="*/ 621674 w 790872"/>
                <a:gd name="connsiteY16" fmla="*/ 544504 h 920288"/>
                <a:gd name="connsiteX17" fmla="*/ 784162 w 790872"/>
                <a:gd name="connsiteY17" fmla="*/ 869481 h 920288"/>
                <a:gd name="connsiteX18" fmla="*/ 792790 w 790872"/>
                <a:gd name="connsiteY18" fmla="*/ 894885 h 92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872" h="920288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solidFill>
              <a:srgbClr val="EBD2A0">
                <a:lumMod val="40000"/>
                <a:lumOff val="60000"/>
              </a:srgb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: Shape 136">
              <a:extLst>
                <a:ext uri="{FF2B5EF4-FFF2-40B4-BE49-F238E27FC236}">
                  <a16:creationId xmlns:a16="http://schemas.microsoft.com/office/drawing/2014/main" id="{A964182C-5E96-423D-B057-16CE57E7479D}"/>
                </a:ext>
              </a:extLst>
            </p:cNvPr>
            <p:cNvSpPr/>
            <p:nvPr/>
          </p:nvSpPr>
          <p:spPr>
            <a:xfrm>
              <a:off x="1021833" y="1881553"/>
              <a:ext cx="656664" cy="1054497"/>
            </a:xfrm>
            <a:custGeom>
              <a:avLst/>
              <a:gdLst>
                <a:gd name="connsiteX0" fmla="*/ 657143 w 656664"/>
                <a:gd name="connsiteY0" fmla="*/ 42180 h 1054497"/>
                <a:gd name="connsiteX1" fmla="*/ 654747 w 656664"/>
                <a:gd name="connsiteY1" fmla="*/ 46494 h 1054497"/>
                <a:gd name="connsiteX2" fmla="*/ 622633 w 656664"/>
                <a:gd name="connsiteY2" fmla="*/ 86756 h 1054497"/>
                <a:gd name="connsiteX3" fmla="*/ 579973 w 656664"/>
                <a:gd name="connsiteY3" fmla="*/ 102094 h 1054497"/>
                <a:gd name="connsiteX4" fmla="*/ 535397 w 656664"/>
                <a:gd name="connsiteY4" fmla="*/ 132291 h 1054497"/>
                <a:gd name="connsiteX5" fmla="*/ 389685 w 656664"/>
                <a:gd name="connsiteY5" fmla="*/ 256435 h 1054497"/>
                <a:gd name="connsiteX6" fmla="*/ 228634 w 656664"/>
                <a:gd name="connsiteY6" fmla="*/ 555049 h 1054497"/>
                <a:gd name="connsiteX7" fmla="*/ 92029 w 656664"/>
                <a:gd name="connsiteY7" fmla="*/ 996979 h 1054497"/>
                <a:gd name="connsiteX8" fmla="*/ 74294 w 656664"/>
                <a:gd name="connsiteY8" fmla="*/ 1057373 h 1054497"/>
                <a:gd name="connsiteX9" fmla="*/ 0 w 656664"/>
                <a:gd name="connsiteY9" fmla="*/ 1025259 h 1054497"/>
                <a:gd name="connsiteX10" fmla="*/ 9107 w 656664"/>
                <a:gd name="connsiteY10" fmla="*/ 1009441 h 1054497"/>
                <a:gd name="connsiteX11" fmla="*/ 130854 w 656664"/>
                <a:gd name="connsiteY11" fmla="*/ 601063 h 1054497"/>
                <a:gd name="connsiteX12" fmla="*/ 286152 w 656664"/>
                <a:gd name="connsiteY12" fmla="*/ 266500 h 1054497"/>
                <a:gd name="connsiteX13" fmla="*/ 382495 w 656664"/>
                <a:gd name="connsiteY13" fmla="*/ 153381 h 1054497"/>
                <a:gd name="connsiteX14" fmla="*/ 363802 w 656664"/>
                <a:gd name="connsiteY14" fmla="*/ 151464 h 1054497"/>
                <a:gd name="connsiteX15" fmla="*/ 366198 w 656664"/>
                <a:gd name="connsiteY15" fmla="*/ 147150 h 1054497"/>
                <a:gd name="connsiteX16" fmla="*/ 416047 w 656664"/>
                <a:gd name="connsiteY16" fmla="*/ 115995 h 1054497"/>
                <a:gd name="connsiteX17" fmla="*/ 546421 w 656664"/>
                <a:gd name="connsiteY17" fmla="*/ 32594 h 1054497"/>
                <a:gd name="connsiteX18" fmla="*/ 551694 w 656664"/>
                <a:gd name="connsiteY18" fmla="*/ 32114 h 1054497"/>
                <a:gd name="connsiteX19" fmla="*/ 654747 w 656664"/>
                <a:gd name="connsiteY19" fmla="*/ 0 h 1054497"/>
                <a:gd name="connsiteX20" fmla="*/ 657143 w 656664"/>
                <a:gd name="connsiteY20" fmla="*/ 42180 h 10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6664" h="1054497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solidFill>
              <a:srgbClr val="EBD2A0">
                <a:lumMod val="40000"/>
                <a:lumOff val="60000"/>
              </a:srgb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: Shape 137">
              <a:extLst>
                <a:ext uri="{FF2B5EF4-FFF2-40B4-BE49-F238E27FC236}">
                  <a16:creationId xmlns:a16="http://schemas.microsoft.com/office/drawing/2014/main" id="{DBD8623F-A7E6-46F5-AF3B-08C54EB7B435}"/>
                </a:ext>
              </a:extLst>
            </p:cNvPr>
            <p:cNvSpPr/>
            <p:nvPr/>
          </p:nvSpPr>
          <p:spPr>
            <a:xfrm>
              <a:off x="1299963" y="1870238"/>
              <a:ext cx="273211" cy="167761"/>
            </a:xfrm>
            <a:custGeom>
              <a:avLst/>
              <a:gdLst>
                <a:gd name="connsiteX0" fmla="*/ 273564 w 273210"/>
                <a:gd name="connsiteY0" fmla="*/ 42950 h 167760"/>
                <a:gd name="connsiteX1" fmla="*/ 258226 w 273210"/>
                <a:gd name="connsiteY1" fmla="*/ 54454 h 167760"/>
                <a:gd name="connsiteX2" fmla="*/ 120662 w 273210"/>
                <a:gd name="connsiteY2" fmla="*/ 148400 h 167760"/>
                <a:gd name="connsiteX3" fmla="*/ 85672 w 273210"/>
                <a:gd name="connsiteY3" fmla="*/ 162779 h 167760"/>
                <a:gd name="connsiteX4" fmla="*/ 36302 w 273210"/>
                <a:gd name="connsiteY4" fmla="*/ 167573 h 167760"/>
                <a:gd name="connsiteX5" fmla="*/ 11377 w 273210"/>
                <a:gd name="connsiteY5" fmla="*/ 147441 h 167760"/>
                <a:gd name="connsiteX6" fmla="*/ 353 w 273210"/>
                <a:gd name="connsiteY6" fmla="*/ 51099 h 167760"/>
                <a:gd name="connsiteX7" fmla="*/ 20964 w 273210"/>
                <a:gd name="connsiteY7" fmla="*/ 25216 h 167760"/>
                <a:gd name="connsiteX8" fmla="*/ 236656 w 273210"/>
                <a:gd name="connsiteY8" fmla="*/ 770 h 167760"/>
                <a:gd name="connsiteX9" fmla="*/ 269250 w 273210"/>
                <a:gd name="connsiteY9" fmla="*/ 28571 h 167760"/>
                <a:gd name="connsiteX10" fmla="*/ 273564 w 273210"/>
                <a:gd name="connsiteY10" fmla="*/ 42950 h 1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210" h="16776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: Shape 138">
              <a:extLst>
                <a:ext uri="{FF2B5EF4-FFF2-40B4-BE49-F238E27FC236}">
                  <a16:creationId xmlns:a16="http://schemas.microsoft.com/office/drawing/2014/main" id="{6FAD1816-8842-4401-917A-E02E1E73AB2A}"/>
                </a:ext>
              </a:extLst>
            </p:cNvPr>
            <p:cNvSpPr/>
            <p:nvPr/>
          </p:nvSpPr>
          <p:spPr>
            <a:xfrm>
              <a:off x="3206080" y="5617828"/>
              <a:ext cx="335522" cy="335522"/>
            </a:xfrm>
            <a:custGeom>
              <a:avLst/>
              <a:gdLst>
                <a:gd name="connsiteX0" fmla="*/ 169678 w 335521"/>
                <a:gd name="connsiteY0" fmla="*/ 339835 h 335521"/>
                <a:gd name="connsiteX1" fmla="*/ 0 w 335521"/>
                <a:gd name="connsiteY1" fmla="*/ 171116 h 335521"/>
                <a:gd name="connsiteX2" fmla="*/ 169678 w 335521"/>
                <a:gd name="connsiteY2" fmla="*/ 0 h 335521"/>
                <a:gd name="connsiteX3" fmla="*/ 339836 w 335521"/>
                <a:gd name="connsiteY3" fmla="*/ 169199 h 335521"/>
                <a:gd name="connsiteX4" fmla="*/ 169678 w 335521"/>
                <a:gd name="connsiteY4" fmla="*/ 339835 h 335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521" h="335521">
                  <a:moveTo>
                    <a:pt x="169678" y="339835"/>
                  </a:moveTo>
                  <a:cubicBezTo>
                    <a:pt x="74773" y="339835"/>
                    <a:pt x="479" y="266021"/>
                    <a:pt x="0" y="171116"/>
                  </a:cubicBezTo>
                  <a:cubicBezTo>
                    <a:pt x="0" y="75732"/>
                    <a:pt x="74294" y="0"/>
                    <a:pt x="169678" y="0"/>
                  </a:cubicBezTo>
                  <a:cubicBezTo>
                    <a:pt x="263624" y="0"/>
                    <a:pt x="339836" y="75732"/>
                    <a:pt x="339836" y="169199"/>
                  </a:cubicBezTo>
                  <a:cubicBezTo>
                    <a:pt x="340315" y="264103"/>
                    <a:pt x="265062" y="339835"/>
                    <a:pt x="169678" y="339835"/>
                  </a:cubicBezTo>
                  <a:close/>
                </a:path>
              </a:pathLst>
            </a:custGeom>
            <a:solidFill>
              <a:srgbClr val="96C8F0">
                <a:lumMod val="50000"/>
              </a:srgb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8" name="Group 122">
            <a:extLst>
              <a:ext uri="{FF2B5EF4-FFF2-40B4-BE49-F238E27FC236}">
                <a16:creationId xmlns:a16="http://schemas.microsoft.com/office/drawing/2014/main" id="{F1004EE6-06B9-496F-B215-1D0051D2DEF4}"/>
              </a:ext>
            </a:extLst>
          </p:cNvPr>
          <p:cNvGrpSpPr/>
          <p:nvPr/>
        </p:nvGrpSpPr>
        <p:grpSpPr>
          <a:xfrm>
            <a:off x="-8552" y="1518838"/>
            <a:ext cx="4328810" cy="5526621"/>
            <a:chOff x="898378" y="2610709"/>
            <a:chExt cx="2740278" cy="3498531"/>
          </a:xfrm>
        </p:grpSpPr>
        <p:grpSp>
          <p:nvGrpSpPr>
            <p:cNvPr id="199" name="Group 94">
              <a:extLst>
                <a:ext uri="{FF2B5EF4-FFF2-40B4-BE49-F238E27FC236}">
                  <a16:creationId xmlns:a16="http://schemas.microsoft.com/office/drawing/2014/main" id="{F8FF5A22-6309-432C-984A-16EC4FCFD079}"/>
                </a:ext>
              </a:extLst>
            </p:cNvPr>
            <p:cNvGrpSpPr/>
            <p:nvPr/>
          </p:nvGrpSpPr>
          <p:grpSpPr>
            <a:xfrm rot="5179347">
              <a:off x="1630799" y="2722666"/>
              <a:ext cx="2119814" cy="1895900"/>
              <a:chOff x="9423207" y="3983156"/>
              <a:chExt cx="2119814" cy="1895900"/>
            </a:xfrm>
          </p:grpSpPr>
          <p:sp>
            <p:nvSpPr>
              <p:cNvPr id="204" name="Freeform: Shape 95">
                <a:extLst>
                  <a:ext uri="{FF2B5EF4-FFF2-40B4-BE49-F238E27FC236}">
                    <a16:creationId xmlns:a16="http://schemas.microsoft.com/office/drawing/2014/main" id="{CED786EB-EC7E-4AE0-B3C3-11FAC3E50D52}"/>
                  </a:ext>
                </a:extLst>
              </p:cNvPr>
              <p:cNvSpPr>
                <a:spLocks/>
              </p:cNvSpPr>
              <p:nvPr/>
            </p:nvSpPr>
            <p:spPr>
              <a:xfrm rot="18902941">
                <a:off x="9423207" y="4277920"/>
                <a:ext cx="2119814" cy="1396196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5" name="Freeform: Shape 96">
                <a:extLst>
                  <a:ext uri="{FF2B5EF4-FFF2-40B4-BE49-F238E27FC236}">
                    <a16:creationId xmlns:a16="http://schemas.microsoft.com/office/drawing/2014/main" id="{B99E20AC-F9BE-4D3C-9ECB-27F95C9690BA}"/>
                  </a:ext>
                </a:extLst>
              </p:cNvPr>
              <p:cNvSpPr/>
              <p:nvPr/>
            </p:nvSpPr>
            <p:spPr>
              <a:xfrm rot="18902941">
                <a:off x="9431062" y="4290263"/>
                <a:ext cx="2101836" cy="1370763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6" name="Freeform: Shape 97">
                <a:extLst>
                  <a:ext uri="{FF2B5EF4-FFF2-40B4-BE49-F238E27FC236}">
                    <a16:creationId xmlns:a16="http://schemas.microsoft.com/office/drawing/2014/main" id="{EB5806DA-0205-4571-A6B9-0811ECC1CFA5}"/>
                  </a:ext>
                </a:extLst>
              </p:cNvPr>
              <p:cNvSpPr/>
              <p:nvPr/>
            </p:nvSpPr>
            <p:spPr>
              <a:xfrm rot="18902941">
                <a:off x="9510609" y="4379560"/>
                <a:ext cx="1919067" cy="1172764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AFD2C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7" name="Freeform 18">
                <a:extLst>
                  <a:ext uri="{FF2B5EF4-FFF2-40B4-BE49-F238E27FC236}">
                    <a16:creationId xmlns:a16="http://schemas.microsoft.com/office/drawing/2014/main" id="{C1A3C684-C1C1-4914-8D59-A72841108E92}"/>
                  </a:ext>
                </a:extLst>
              </p:cNvPr>
              <p:cNvSpPr>
                <a:spLocks/>
              </p:cNvSpPr>
              <p:nvPr/>
            </p:nvSpPr>
            <p:spPr bwMode="auto">
              <a:xfrm rot="18902941">
                <a:off x="9922753" y="4999678"/>
                <a:ext cx="239076" cy="879378"/>
              </a:xfrm>
              <a:custGeom>
                <a:avLst/>
                <a:gdLst>
                  <a:gd name="T0" fmla="*/ 564 w 862"/>
                  <a:gd name="T1" fmla="*/ 78 h 2998"/>
                  <a:gd name="T2" fmla="*/ 579 w 862"/>
                  <a:gd name="T3" fmla="*/ 156 h 2998"/>
                  <a:gd name="T4" fmla="*/ 570 w 862"/>
                  <a:gd name="T5" fmla="*/ 282 h 2998"/>
                  <a:gd name="T6" fmla="*/ 531 w 862"/>
                  <a:gd name="T7" fmla="*/ 420 h 2998"/>
                  <a:gd name="T8" fmla="*/ 675 w 862"/>
                  <a:gd name="T9" fmla="*/ 489 h 2998"/>
                  <a:gd name="T10" fmla="*/ 819 w 862"/>
                  <a:gd name="T11" fmla="*/ 589 h 2998"/>
                  <a:gd name="T12" fmla="*/ 851 w 862"/>
                  <a:gd name="T13" fmla="*/ 876 h 2998"/>
                  <a:gd name="T14" fmla="*/ 846 w 862"/>
                  <a:gd name="T15" fmla="*/ 1427 h 2998"/>
                  <a:gd name="T16" fmla="*/ 817 w 862"/>
                  <a:gd name="T17" fmla="*/ 1724 h 2998"/>
                  <a:gd name="T18" fmla="*/ 739 w 862"/>
                  <a:gd name="T19" fmla="*/ 1745 h 2998"/>
                  <a:gd name="T20" fmla="*/ 753 w 862"/>
                  <a:gd name="T21" fmla="*/ 1714 h 2998"/>
                  <a:gd name="T22" fmla="*/ 750 w 862"/>
                  <a:gd name="T23" fmla="*/ 1698 h 2998"/>
                  <a:gd name="T24" fmla="*/ 790 w 862"/>
                  <a:gd name="T25" fmla="*/ 1658 h 2998"/>
                  <a:gd name="T26" fmla="*/ 788 w 862"/>
                  <a:gd name="T27" fmla="*/ 1607 h 2998"/>
                  <a:gd name="T28" fmla="*/ 742 w 862"/>
                  <a:gd name="T29" fmla="*/ 1660 h 2998"/>
                  <a:gd name="T30" fmla="*/ 751 w 862"/>
                  <a:gd name="T31" fmla="*/ 1380 h 2998"/>
                  <a:gd name="T32" fmla="*/ 702 w 862"/>
                  <a:gd name="T33" fmla="*/ 1000 h 2998"/>
                  <a:gd name="T34" fmla="*/ 684 w 862"/>
                  <a:gd name="T35" fmla="*/ 831 h 2998"/>
                  <a:gd name="T36" fmla="*/ 642 w 862"/>
                  <a:gd name="T37" fmla="*/ 1014 h 2998"/>
                  <a:gd name="T38" fmla="*/ 730 w 862"/>
                  <a:gd name="T39" fmla="*/ 1656 h 2998"/>
                  <a:gd name="T40" fmla="*/ 708 w 862"/>
                  <a:gd name="T41" fmla="*/ 1924 h 2998"/>
                  <a:gd name="T42" fmla="*/ 753 w 862"/>
                  <a:gd name="T43" fmla="*/ 2256 h 2998"/>
                  <a:gd name="T44" fmla="*/ 671 w 862"/>
                  <a:gd name="T45" fmla="*/ 2687 h 2998"/>
                  <a:gd name="T46" fmla="*/ 722 w 862"/>
                  <a:gd name="T47" fmla="*/ 2894 h 2998"/>
                  <a:gd name="T48" fmla="*/ 568 w 862"/>
                  <a:gd name="T49" fmla="*/ 2989 h 2998"/>
                  <a:gd name="T50" fmla="*/ 551 w 862"/>
                  <a:gd name="T51" fmla="*/ 2773 h 2998"/>
                  <a:gd name="T52" fmla="*/ 570 w 862"/>
                  <a:gd name="T53" fmla="*/ 2627 h 2998"/>
                  <a:gd name="T54" fmla="*/ 539 w 862"/>
                  <a:gd name="T55" fmla="*/ 2349 h 2998"/>
                  <a:gd name="T56" fmla="*/ 515 w 862"/>
                  <a:gd name="T57" fmla="*/ 1994 h 2998"/>
                  <a:gd name="T58" fmla="*/ 422 w 862"/>
                  <a:gd name="T59" fmla="*/ 1576 h 2998"/>
                  <a:gd name="T60" fmla="*/ 386 w 862"/>
                  <a:gd name="T61" fmla="*/ 1833 h 2998"/>
                  <a:gd name="T62" fmla="*/ 319 w 862"/>
                  <a:gd name="T63" fmla="*/ 2120 h 2998"/>
                  <a:gd name="T64" fmla="*/ 311 w 862"/>
                  <a:gd name="T65" fmla="*/ 2525 h 2998"/>
                  <a:gd name="T66" fmla="*/ 339 w 862"/>
                  <a:gd name="T67" fmla="*/ 2773 h 2998"/>
                  <a:gd name="T68" fmla="*/ 331 w 862"/>
                  <a:gd name="T69" fmla="*/ 2984 h 2998"/>
                  <a:gd name="T70" fmla="*/ 210 w 862"/>
                  <a:gd name="T71" fmla="*/ 2989 h 2998"/>
                  <a:gd name="T72" fmla="*/ 195 w 862"/>
                  <a:gd name="T73" fmla="*/ 2838 h 2998"/>
                  <a:gd name="T74" fmla="*/ 191 w 862"/>
                  <a:gd name="T75" fmla="*/ 2504 h 2998"/>
                  <a:gd name="T76" fmla="*/ 130 w 862"/>
                  <a:gd name="T77" fmla="*/ 2254 h 2998"/>
                  <a:gd name="T78" fmla="*/ 171 w 862"/>
                  <a:gd name="T79" fmla="*/ 1971 h 2998"/>
                  <a:gd name="T80" fmla="*/ 148 w 862"/>
                  <a:gd name="T81" fmla="*/ 1718 h 2998"/>
                  <a:gd name="T82" fmla="*/ 204 w 862"/>
                  <a:gd name="T83" fmla="*/ 1189 h 2998"/>
                  <a:gd name="T84" fmla="*/ 195 w 862"/>
                  <a:gd name="T85" fmla="*/ 809 h 2998"/>
                  <a:gd name="T86" fmla="*/ 168 w 862"/>
                  <a:gd name="T87" fmla="*/ 962 h 2998"/>
                  <a:gd name="T88" fmla="*/ 144 w 862"/>
                  <a:gd name="T89" fmla="*/ 1229 h 2998"/>
                  <a:gd name="T90" fmla="*/ 110 w 862"/>
                  <a:gd name="T91" fmla="*/ 1402 h 2998"/>
                  <a:gd name="T92" fmla="*/ 122 w 862"/>
                  <a:gd name="T93" fmla="*/ 1656 h 2998"/>
                  <a:gd name="T94" fmla="*/ 82 w 862"/>
                  <a:gd name="T95" fmla="*/ 1656 h 2998"/>
                  <a:gd name="T96" fmla="*/ 110 w 862"/>
                  <a:gd name="T97" fmla="*/ 1704 h 2998"/>
                  <a:gd name="T98" fmla="*/ 124 w 862"/>
                  <a:gd name="T99" fmla="*/ 1729 h 2998"/>
                  <a:gd name="T100" fmla="*/ 95 w 862"/>
                  <a:gd name="T101" fmla="*/ 1751 h 2998"/>
                  <a:gd name="T102" fmla="*/ 2 w 862"/>
                  <a:gd name="T103" fmla="*/ 1640 h 2998"/>
                  <a:gd name="T104" fmla="*/ 2 w 862"/>
                  <a:gd name="T105" fmla="*/ 1140 h 2998"/>
                  <a:gd name="T106" fmla="*/ 11 w 862"/>
                  <a:gd name="T107" fmla="*/ 933 h 2998"/>
                  <a:gd name="T108" fmla="*/ 22 w 862"/>
                  <a:gd name="T109" fmla="*/ 693 h 2998"/>
                  <a:gd name="T110" fmla="*/ 99 w 862"/>
                  <a:gd name="T111" fmla="*/ 524 h 2998"/>
                  <a:gd name="T112" fmla="*/ 288 w 862"/>
                  <a:gd name="T113" fmla="*/ 453 h 2998"/>
                  <a:gd name="T114" fmla="*/ 339 w 862"/>
                  <a:gd name="T115" fmla="*/ 311 h 2998"/>
                  <a:gd name="T116" fmla="*/ 299 w 862"/>
                  <a:gd name="T117" fmla="*/ 224 h 2998"/>
                  <a:gd name="T118" fmla="*/ 313 w 862"/>
                  <a:gd name="T119" fmla="*/ 104 h 2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2" h="2998">
                    <a:moveTo>
                      <a:pt x="439" y="0"/>
                    </a:moveTo>
                    <a:lnTo>
                      <a:pt x="522" y="27"/>
                    </a:lnTo>
                    <a:lnTo>
                      <a:pt x="551" y="73"/>
                    </a:lnTo>
                    <a:lnTo>
                      <a:pt x="555" y="76"/>
                    </a:lnTo>
                    <a:lnTo>
                      <a:pt x="560" y="78"/>
                    </a:lnTo>
                    <a:lnTo>
                      <a:pt x="564" y="78"/>
                    </a:lnTo>
                    <a:lnTo>
                      <a:pt x="568" y="80"/>
                    </a:lnTo>
                    <a:lnTo>
                      <a:pt x="570" y="80"/>
                    </a:lnTo>
                    <a:lnTo>
                      <a:pt x="573" y="84"/>
                    </a:lnTo>
                    <a:lnTo>
                      <a:pt x="575" y="87"/>
                    </a:lnTo>
                    <a:lnTo>
                      <a:pt x="579" y="93"/>
                    </a:lnTo>
                    <a:lnTo>
                      <a:pt x="579" y="156"/>
                    </a:lnTo>
                    <a:lnTo>
                      <a:pt x="580" y="180"/>
                    </a:lnTo>
                    <a:lnTo>
                      <a:pt x="584" y="202"/>
                    </a:lnTo>
                    <a:lnTo>
                      <a:pt x="588" y="222"/>
                    </a:lnTo>
                    <a:lnTo>
                      <a:pt x="588" y="240"/>
                    </a:lnTo>
                    <a:lnTo>
                      <a:pt x="580" y="262"/>
                    </a:lnTo>
                    <a:lnTo>
                      <a:pt x="570" y="282"/>
                    </a:lnTo>
                    <a:lnTo>
                      <a:pt x="557" y="302"/>
                    </a:lnTo>
                    <a:lnTo>
                      <a:pt x="544" y="324"/>
                    </a:lnTo>
                    <a:lnTo>
                      <a:pt x="533" y="344"/>
                    </a:lnTo>
                    <a:lnTo>
                      <a:pt x="526" y="367"/>
                    </a:lnTo>
                    <a:lnTo>
                      <a:pt x="524" y="393"/>
                    </a:lnTo>
                    <a:lnTo>
                      <a:pt x="531" y="420"/>
                    </a:lnTo>
                    <a:lnTo>
                      <a:pt x="544" y="438"/>
                    </a:lnTo>
                    <a:lnTo>
                      <a:pt x="562" y="453"/>
                    </a:lnTo>
                    <a:lnTo>
                      <a:pt x="586" y="464"/>
                    </a:lnTo>
                    <a:lnTo>
                      <a:pt x="613" y="473"/>
                    </a:lnTo>
                    <a:lnTo>
                      <a:pt x="644" y="482"/>
                    </a:lnTo>
                    <a:lnTo>
                      <a:pt x="675" y="489"/>
                    </a:lnTo>
                    <a:lnTo>
                      <a:pt x="706" y="498"/>
                    </a:lnTo>
                    <a:lnTo>
                      <a:pt x="737" y="507"/>
                    </a:lnTo>
                    <a:lnTo>
                      <a:pt x="762" y="520"/>
                    </a:lnTo>
                    <a:lnTo>
                      <a:pt x="786" y="536"/>
                    </a:lnTo>
                    <a:lnTo>
                      <a:pt x="802" y="556"/>
                    </a:lnTo>
                    <a:lnTo>
                      <a:pt x="819" y="589"/>
                    </a:lnTo>
                    <a:lnTo>
                      <a:pt x="831" y="629"/>
                    </a:lnTo>
                    <a:lnTo>
                      <a:pt x="840" y="674"/>
                    </a:lnTo>
                    <a:lnTo>
                      <a:pt x="846" y="722"/>
                    </a:lnTo>
                    <a:lnTo>
                      <a:pt x="850" y="774"/>
                    </a:lnTo>
                    <a:lnTo>
                      <a:pt x="851" y="825"/>
                    </a:lnTo>
                    <a:lnTo>
                      <a:pt x="851" y="876"/>
                    </a:lnTo>
                    <a:lnTo>
                      <a:pt x="851" y="925"/>
                    </a:lnTo>
                    <a:lnTo>
                      <a:pt x="851" y="973"/>
                    </a:lnTo>
                    <a:lnTo>
                      <a:pt x="862" y="1127"/>
                    </a:lnTo>
                    <a:lnTo>
                      <a:pt x="850" y="1227"/>
                    </a:lnTo>
                    <a:lnTo>
                      <a:pt x="844" y="1329"/>
                    </a:lnTo>
                    <a:lnTo>
                      <a:pt x="846" y="1427"/>
                    </a:lnTo>
                    <a:lnTo>
                      <a:pt x="853" y="1524"/>
                    </a:lnTo>
                    <a:lnTo>
                      <a:pt x="862" y="1616"/>
                    </a:lnTo>
                    <a:lnTo>
                      <a:pt x="862" y="1649"/>
                    </a:lnTo>
                    <a:lnTo>
                      <a:pt x="853" y="1676"/>
                    </a:lnTo>
                    <a:lnTo>
                      <a:pt x="839" y="1702"/>
                    </a:lnTo>
                    <a:lnTo>
                      <a:pt x="817" y="1724"/>
                    </a:lnTo>
                    <a:lnTo>
                      <a:pt x="793" y="1742"/>
                    </a:lnTo>
                    <a:lnTo>
                      <a:pt x="768" y="1754"/>
                    </a:lnTo>
                    <a:lnTo>
                      <a:pt x="742" y="1764"/>
                    </a:lnTo>
                    <a:lnTo>
                      <a:pt x="742" y="1756"/>
                    </a:lnTo>
                    <a:lnTo>
                      <a:pt x="740" y="1751"/>
                    </a:lnTo>
                    <a:lnTo>
                      <a:pt x="739" y="1745"/>
                    </a:lnTo>
                    <a:lnTo>
                      <a:pt x="739" y="1742"/>
                    </a:lnTo>
                    <a:lnTo>
                      <a:pt x="739" y="1736"/>
                    </a:lnTo>
                    <a:lnTo>
                      <a:pt x="739" y="1729"/>
                    </a:lnTo>
                    <a:lnTo>
                      <a:pt x="744" y="1724"/>
                    </a:lnTo>
                    <a:lnTo>
                      <a:pt x="750" y="1720"/>
                    </a:lnTo>
                    <a:lnTo>
                      <a:pt x="753" y="1714"/>
                    </a:lnTo>
                    <a:lnTo>
                      <a:pt x="757" y="1707"/>
                    </a:lnTo>
                    <a:lnTo>
                      <a:pt x="759" y="1700"/>
                    </a:lnTo>
                    <a:lnTo>
                      <a:pt x="755" y="1698"/>
                    </a:lnTo>
                    <a:lnTo>
                      <a:pt x="751" y="1698"/>
                    </a:lnTo>
                    <a:lnTo>
                      <a:pt x="750" y="1698"/>
                    </a:lnTo>
                    <a:lnTo>
                      <a:pt x="750" y="1698"/>
                    </a:lnTo>
                    <a:lnTo>
                      <a:pt x="750" y="1696"/>
                    </a:lnTo>
                    <a:lnTo>
                      <a:pt x="750" y="1694"/>
                    </a:lnTo>
                    <a:lnTo>
                      <a:pt x="748" y="1693"/>
                    </a:lnTo>
                    <a:lnTo>
                      <a:pt x="748" y="1687"/>
                    </a:lnTo>
                    <a:lnTo>
                      <a:pt x="770" y="1674"/>
                    </a:lnTo>
                    <a:lnTo>
                      <a:pt x="790" y="1658"/>
                    </a:lnTo>
                    <a:lnTo>
                      <a:pt x="808" y="1640"/>
                    </a:lnTo>
                    <a:lnTo>
                      <a:pt x="806" y="1631"/>
                    </a:lnTo>
                    <a:lnTo>
                      <a:pt x="804" y="1624"/>
                    </a:lnTo>
                    <a:lnTo>
                      <a:pt x="802" y="1618"/>
                    </a:lnTo>
                    <a:lnTo>
                      <a:pt x="799" y="1613"/>
                    </a:lnTo>
                    <a:lnTo>
                      <a:pt x="788" y="1607"/>
                    </a:lnTo>
                    <a:lnTo>
                      <a:pt x="779" y="1613"/>
                    </a:lnTo>
                    <a:lnTo>
                      <a:pt x="775" y="1625"/>
                    </a:lnTo>
                    <a:lnTo>
                      <a:pt x="771" y="1638"/>
                    </a:lnTo>
                    <a:lnTo>
                      <a:pt x="766" y="1647"/>
                    </a:lnTo>
                    <a:lnTo>
                      <a:pt x="757" y="1656"/>
                    </a:lnTo>
                    <a:lnTo>
                      <a:pt x="742" y="1660"/>
                    </a:lnTo>
                    <a:lnTo>
                      <a:pt x="735" y="1547"/>
                    </a:lnTo>
                    <a:lnTo>
                      <a:pt x="768" y="1493"/>
                    </a:lnTo>
                    <a:lnTo>
                      <a:pt x="768" y="1469"/>
                    </a:lnTo>
                    <a:lnTo>
                      <a:pt x="766" y="1442"/>
                    </a:lnTo>
                    <a:lnTo>
                      <a:pt x="759" y="1413"/>
                    </a:lnTo>
                    <a:lnTo>
                      <a:pt x="751" y="1380"/>
                    </a:lnTo>
                    <a:lnTo>
                      <a:pt x="742" y="1349"/>
                    </a:lnTo>
                    <a:lnTo>
                      <a:pt x="733" y="1318"/>
                    </a:lnTo>
                    <a:lnTo>
                      <a:pt x="724" y="1291"/>
                    </a:lnTo>
                    <a:lnTo>
                      <a:pt x="719" y="1267"/>
                    </a:lnTo>
                    <a:lnTo>
                      <a:pt x="722" y="1056"/>
                    </a:lnTo>
                    <a:lnTo>
                      <a:pt x="702" y="1000"/>
                    </a:lnTo>
                    <a:lnTo>
                      <a:pt x="699" y="974"/>
                    </a:lnTo>
                    <a:lnTo>
                      <a:pt x="697" y="945"/>
                    </a:lnTo>
                    <a:lnTo>
                      <a:pt x="695" y="914"/>
                    </a:lnTo>
                    <a:lnTo>
                      <a:pt x="695" y="884"/>
                    </a:lnTo>
                    <a:lnTo>
                      <a:pt x="691" y="854"/>
                    </a:lnTo>
                    <a:lnTo>
                      <a:pt x="684" y="831"/>
                    </a:lnTo>
                    <a:lnTo>
                      <a:pt x="671" y="813"/>
                    </a:lnTo>
                    <a:lnTo>
                      <a:pt x="668" y="809"/>
                    </a:lnTo>
                    <a:lnTo>
                      <a:pt x="668" y="889"/>
                    </a:lnTo>
                    <a:lnTo>
                      <a:pt x="653" y="927"/>
                    </a:lnTo>
                    <a:lnTo>
                      <a:pt x="644" y="969"/>
                    </a:lnTo>
                    <a:lnTo>
                      <a:pt x="642" y="1014"/>
                    </a:lnTo>
                    <a:lnTo>
                      <a:pt x="642" y="1060"/>
                    </a:lnTo>
                    <a:lnTo>
                      <a:pt x="648" y="1105"/>
                    </a:lnTo>
                    <a:lnTo>
                      <a:pt x="655" y="1149"/>
                    </a:lnTo>
                    <a:lnTo>
                      <a:pt x="662" y="1187"/>
                    </a:lnTo>
                    <a:lnTo>
                      <a:pt x="728" y="1620"/>
                    </a:lnTo>
                    <a:lnTo>
                      <a:pt x="730" y="1656"/>
                    </a:lnTo>
                    <a:lnTo>
                      <a:pt x="728" y="1698"/>
                    </a:lnTo>
                    <a:lnTo>
                      <a:pt x="722" y="1744"/>
                    </a:lnTo>
                    <a:lnTo>
                      <a:pt x="717" y="1789"/>
                    </a:lnTo>
                    <a:lnTo>
                      <a:pt x="710" y="1836"/>
                    </a:lnTo>
                    <a:lnTo>
                      <a:pt x="708" y="1882"/>
                    </a:lnTo>
                    <a:lnTo>
                      <a:pt x="708" y="1924"/>
                    </a:lnTo>
                    <a:lnTo>
                      <a:pt x="713" y="1974"/>
                    </a:lnTo>
                    <a:lnTo>
                      <a:pt x="722" y="2027"/>
                    </a:lnTo>
                    <a:lnTo>
                      <a:pt x="733" y="2082"/>
                    </a:lnTo>
                    <a:lnTo>
                      <a:pt x="744" y="2140"/>
                    </a:lnTo>
                    <a:lnTo>
                      <a:pt x="751" y="2198"/>
                    </a:lnTo>
                    <a:lnTo>
                      <a:pt x="753" y="2256"/>
                    </a:lnTo>
                    <a:lnTo>
                      <a:pt x="748" y="2313"/>
                    </a:lnTo>
                    <a:lnTo>
                      <a:pt x="731" y="2387"/>
                    </a:lnTo>
                    <a:lnTo>
                      <a:pt x="715" y="2458"/>
                    </a:lnTo>
                    <a:lnTo>
                      <a:pt x="699" y="2531"/>
                    </a:lnTo>
                    <a:lnTo>
                      <a:pt x="684" y="2607"/>
                    </a:lnTo>
                    <a:lnTo>
                      <a:pt x="671" y="2687"/>
                    </a:lnTo>
                    <a:lnTo>
                      <a:pt x="670" y="2727"/>
                    </a:lnTo>
                    <a:lnTo>
                      <a:pt x="675" y="2762"/>
                    </a:lnTo>
                    <a:lnTo>
                      <a:pt x="684" y="2796"/>
                    </a:lnTo>
                    <a:lnTo>
                      <a:pt x="697" y="2829"/>
                    </a:lnTo>
                    <a:lnTo>
                      <a:pt x="710" y="2862"/>
                    </a:lnTo>
                    <a:lnTo>
                      <a:pt x="722" y="2894"/>
                    </a:lnTo>
                    <a:lnTo>
                      <a:pt x="731" y="2927"/>
                    </a:lnTo>
                    <a:lnTo>
                      <a:pt x="735" y="2964"/>
                    </a:lnTo>
                    <a:lnTo>
                      <a:pt x="699" y="2980"/>
                    </a:lnTo>
                    <a:lnTo>
                      <a:pt x="659" y="2989"/>
                    </a:lnTo>
                    <a:lnTo>
                      <a:pt x="615" y="2991"/>
                    </a:lnTo>
                    <a:lnTo>
                      <a:pt x="568" y="2989"/>
                    </a:lnTo>
                    <a:lnTo>
                      <a:pt x="559" y="2962"/>
                    </a:lnTo>
                    <a:lnTo>
                      <a:pt x="551" y="2929"/>
                    </a:lnTo>
                    <a:lnTo>
                      <a:pt x="548" y="2894"/>
                    </a:lnTo>
                    <a:lnTo>
                      <a:pt x="551" y="2856"/>
                    </a:lnTo>
                    <a:lnTo>
                      <a:pt x="555" y="2784"/>
                    </a:lnTo>
                    <a:lnTo>
                      <a:pt x="551" y="2773"/>
                    </a:lnTo>
                    <a:lnTo>
                      <a:pt x="546" y="2760"/>
                    </a:lnTo>
                    <a:lnTo>
                      <a:pt x="542" y="2745"/>
                    </a:lnTo>
                    <a:lnTo>
                      <a:pt x="542" y="2727"/>
                    </a:lnTo>
                    <a:lnTo>
                      <a:pt x="551" y="2696"/>
                    </a:lnTo>
                    <a:lnTo>
                      <a:pt x="560" y="2664"/>
                    </a:lnTo>
                    <a:lnTo>
                      <a:pt x="570" y="2627"/>
                    </a:lnTo>
                    <a:lnTo>
                      <a:pt x="575" y="2589"/>
                    </a:lnTo>
                    <a:lnTo>
                      <a:pt x="577" y="2545"/>
                    </a:lnTo>
                    <a:lnTo>
                      <a:pt x="571" y="2500"/>
                    </a:lnTo>
                    <a:lnTo>
                      <a:pt x="560" y="2453"/>
                    </a:lnTo>
                    <a:lnTo>
                      <a:pt x="550" y="2402"/>
                    </a:lnTo>
                    <a:lnTo>
                      <a:pt x="539" y="2349"/>
                    </a:lnTo>
                    <a:lnTo>
                      <a:pt x="535" y="2294"/>
                    </a:lnTo>
                    <a:lnTo>
                      <a:pt x="539" y="2240"/>
                    </a:lnTo>
                    <a:lnTo>
                      <a:pt x="559" y="2116"/>
                    </a:lnTo>
                    <a:lnTo>
                      <a:pt x="548" y="2076"/>
                    </a:lnTo>
                    <a:lnTo>
                      <a:pt x="531" y="2036"/>
                    </a:lnTo>
                    <a:lnTo>
                      <a:pt x="515" y="1994"/>
                    </a:lnTo>
                    <a:lnTo>
                      <a:pt x="502" y="1953"/>
                    </a:lnTo>
                    <a:lnTo>
                      <a:pt x="491" y="1784"/>
                    </a:lnTo>
                    <a:lnTo>
                      <a:pt x="439" y="1540"/>
                    </a:lnTo>
                    <a:lnTo>
                      <a:pt x="431" y="1540"/>
                    </a:lnTo>
                    <a:lnTo>
                      <a:pt x="426" y="1556"/>
                    </a:lnTo>
                    <a:lnTo>
                      <a:pt x="422" y="1576"/>
                    </a:lnTo>
                    <a:lnTo>
                      <a:pt x="422" y="1600"/>
                    </a:lnTo>
                    <a:lnTo>
                      <a:pt x="406" y="1642"/>
                    </a:lnTo>
                    <a:lnTo>
                      <a:pt x="397" y="1685"/>
                    </a:lnTo>
                    <a:lnTo>
                      <a:pt x="391" y="1733"/>
                    </a:lnTo>
                    <a:lnTo>
                      <a:pt x="390" y="1782"/>
                    </a:lnTo>
                    <a:lnTo>
                      <a:pt x="386" y="1833"/>
                    </a:lnTo>
                    <a:lnTo>
                      <a:pt x="382" y="1885"/>
                    </a:lnTo>
                    <a:lnTo>
                      <a:pt x="375" y="1936"/>
                    </a:lnTo>
                    <a:lnTo>
                      <a:pt x="362" y="1985"/>
                    </a:lnTo>
                    <a:lnTo>
                      <a:pt x="346" y="2031"/>
                    </a:lnTo>
                    <a:lnTo>
                      <a:pt x="330" y="2076"/>
                    </a:lnTo>
                    <a:lnTo>
                      <a:pt x="319" y="2120"/>
                    </a:lnTo>
                    <a:lnTo>
                      <a:pt x="339" y="2209"/>
                    </a:lnTo>
                    <a:lnTo>
                      <a:pt x="339" y="2364"/>
                    </a:lnTo>
                    <a:lnTo>
                      <a:pt x="331" y="2400"/>
                    </a:lnTo>
                    <a:lnTo>
                      <a:pt x="322" y="2438"/>
                    </a:lnTo>
                    <a:lnTo>
                      <a:pt x="315" y="2482"/>
                    </a:lnTo>
                    <a:lnTo>
                      <a:pt x="311" y="2525"/>
                    </a:lnTo>
                    <a:lnTo>
                      <a:pt x="315" y="2569"/>
                    </a:lnTo>
                    <a:lnTo>
                      <a:pt x="319" y="2664"/>
                    </a:lnTo>
                    <a:lnTo>
                      <a:pt x="348" y="2727"/>
                    </a:lnTo>
                    <a:lnTo>
                      <a:pt x="348" y="2744"/>
                    </a:lnTo>
                    <a:lnTo>
                      <a:pt x="344" y="2758"/>
                    </a:lnTo>
                    <a:lnTo>
                      <a:pt x="339" y="2773"/>
                    </a:lnTo>
                    <a:lnTo>
                      <a:pt x="335" y="2784"/>
                    </a:lnTo>
                    <a:lnTo>
                      <a:pt x="331" y="2822"/>
                    </a:lnTo>
                    <a:lnTo>
                      <a:pt x="333" y="2862"/>
                    </a:lnTo>
                    <a:lnTo>
                      <a:pt x="335" y="2902"/>
                    </a:lnTo>
                    <a:lnTo>
                      <a:pt x="337" y="2944"/>
                    </a:lnTo>
                    <a:lnTo>
                      <a:pt x="331" y="2984"/>
                    </a:lnTo>
                    <a:lnTo>
                      <a:pt x="322" y="2984"/>
                    </a:lnTo>
                    <a:lnTo>
                      <a:pt x="304" y="2993"/>
                    </a:lnTo>
                    <a:lnTo>
                      <a:pt x="280" y="2998"/>
                    </a:lnTo>
                    <a:lnTo>
                      <a:pt x="257" y="2998"/>
                    </a:lnTo>
                    <a:lnTo>
                      <a:pt x="233" y="2996"/>
                    </a:lnTo>
                    <a:lnTo>
                      <a:pt x="210" y="2989"/>
                    </a:lnTo>
                    <a:lnTo>
                      <a:pt x="190" y="2980"/>
                    </a:lnTo>
                    <a:lnTo>
                      <a:pt x="173" y="2965"/>
                    </a:lnTo>
                    <a:lnTo>
                      <a:pt x="162" y="2949"/>
                    </a:lnTo>
                    <a:lnTo>
                      <a:pt x="159" y="2929"/>
                    </a:lnTo>
                    <a:lnTo>
                      <a:pt x="179" y="2885"/>
                    </a:lnTo>
                    <a:lnTo>
                      <a:pt x="195" y="2838"/>
                    </a:lnTo>
                    <a:lnTo>
                      <a:pt x="206" y="2784"/>
                    </a:lnTo>
                    <a:lnTo>
                      <a:pt x="211" y="2727"/>
                    </a:lnTo>
                    <a:lnTo>
                      <a:pt x="213" y="2671"/>
                    </a:lnTo>
                    <a:lnTo>
                      <a:pt x="210" y="2613"/>
                    </a:lnTo>
                    <a:lnTo>
                      <a:pt x="202" y="2556"/>
                    </a:lnTo>
                    <a:lnTo>
                      <a:pt x="191" y="2504"/>
                    </a:lnTo>
                    <a:lnTo>
                      <a:pt x="179" y="2467"/>
                    </a:lnTo>
                    <a:lnTo>
                      <a:pt x="166" y="2431"/>
                    </a:lnTo>
                    <a:lnTo>
                      <a:pt x="153" y="2389"/>
                    </a:lnTo>
                    <a:lnTo>
                      <a:pt x="140" y="2347"/>
                    </a:lnTo>
                    <a:lnTo>
                      <a:pt x="133" y="2302"/>
                    </a:lnTo>
                    <a:lnTo>
                      <a:pt x="130" y="2254"/>
                    </a:lnTo>
                    <a:lnTo>
                      <a:pt x="135" y="2204"/>
                    </a:lnTo>
                    <a:lnTo>
                      <a:pt x="142" y="2165"/>
                    </a:lnTo>
                    <a:lnTo>
                      <a:pt x="151" y="2120"/>
                    </a:lnTo>
                    <a:lnTo>
                      <a:pt x="159" y="2071"/>
                    </a:lnTo>
                    <a:lnTo>
                      <a:pt x="166" y="2022"/>
                    </a:lnTo>
                    <a:lnTo>
                      <a:pt x="171" y="1971"/>
                    </a:lnTo>
                    <a:lnTo>
                      <a:pt x="171" y="1924"/>
                    </a:lnTo>
                    <a:lnTo>
                      <a:pt x="168" y="1880"/>
                    </a:lnTo>
                    <a:lnTo>
                      <a:pt x="162" y="1847"/>
                    </a:lnTo>
                    <a:lnTo>
                      <a:pt x="157" y="1809"/>
                    </a:lnTo>
                    <a:lnTo>
                      <a:pt x="151" y="1765"/>
                    </a:lnTo>
                    <a:lnTo>
                      <a:pt x="148" y="1718"/>
                    </a:lnTo>
                    <a:lnTo>
                      <a:pt x="144" y="1673"/>
                    </a:lnTo>
                    <a:lnTo>
                      <a:pt x="142" y="1629"/>
                    </a:lnTo>
                    <a:lnTo>
                      <a:pt x="144" y="1591"/>
                    </a:lnTo>
                    <a:lnTo>
                      <a:pt x="148" y="1560"/>
                    </a:lnTo>
                    <a:lnTo>
                      <a:pt x="195" y="1224"/>
                    </a:lnTo>
                    <a:lnTo>
                      <a:pt x="204" y="1189"/>
                    </a:lnTo>
                    <a:lnTo>
                      <a:pt x="213" y="1153"/>
                    </a:lnTo>
                    <a:lnTo>
                      <a:pt x="222" y="1113"/>
                    </a:lnTo>
                    <a:lnTo>
                      <a:pt x="226" y="1071"/>
                    </a:lnTo>
                    <a:lnTo>
                      <a:pt x="222" y="1029"/>
                    </a:lnTo>
                    <a:lnTo>
                      <a:pt x="199" y="904"/>
                    </a:lnTo>
                    <a:lnTo>
                      <a:pt x="195" y="809"/>
                    </a:lnTo>
                    <a:lnTo>
                      <a:pt x="191" y="813"/>
                    </a:lnTo>
                    <a:lnTo>
                      <a:pt x="180" y="836"/>
                    </a:lnTo>
                    <a:lnTo>
                      <a:pt x="175" y="865"/>
                    </a:lnTo>
                    <a:lnTo>
                      <a:pt x="171" y="896"/>
                    </a:lnTo>
                    <a:lnTo>
                      <a:pt x="171" y="929"/>
                    </a:lnTo>
                    <a:lnTo>
                      <a:pt x="168" y="962"/>
                    </a:lnTo>
                    <a:lnTo>
                      <a:pt x="162" y="993"/>
                    </a:lnTo>
                    <a:lnTo>
                      <a:pt x="139" y="1067"/>
                    </a:lnTo>
                    <a:lnTo>
                      <a:pt x="135" y="1107"/>
                    </a:lnTo>
                    <a:lnTo>
                      <a:pt x="135" y="1147"/>
                    </a:lnTo>
                    <a:lnTo>
                      <a:pt x="140" y="1189"/>
                    </a:lnTo>
                    <a:lnTo>
                      <a:pt x="144" y="1229"/>
                    </a:lnTo>
                    <a:lnTo>
                      <a:pt x="144" y="1269"/>
                    </a:lnTo>
                    <a:lnTo>
                      <a:pt x="139" y="1309"/>
                    </a:lnTo>
                    <a:lnTo>
                      <a:pt x="135" y="1325"/>
                    </a:lnTo>
                    <a:lnTo>
                      <a:pt x="128" y="1347"/>
                    </a:lnTo>
                    <a:lnTo>
                      <a:pt x="119" y="1373"/>
                    </a:lnTo>
                    <a:lnTo>
                      <a:pt x="110" y="1402"/>
                    </a:lnTo>
                    <a:lnTo>
                      <a:pt x="102" y="1429"/>
                    </a:lnTo>
                    <a:lnTo>
                      <a:pt x="99" y="1456"/>
                    </a:lnTo>
                    <a:lnTo>
                      <a:pt x="97" y="1480"/>
                    </a:lnTo>
                    <a:lnTo>
                      <a:pt x="99" y="1500"/>
                    </a:lnTo>
                    <a:lnTo>
                      <a:pt x="128" y="1544"/>
                    </a:lnTo>
                    <a:lnTo>
                      <a:pt x="122" y="1656"/>
                    </a:lnTo>
                    <a:lnTo>
                      <a:pt x="108" y="1660"/>
                    </a:lnTo>
                    <a:lnTo>
                      <a:pt x="99" y="1640"/>
                    </a:lnTo>
                    <a:lnTo>
                      <a:pt x="91" y="1616"/>
                    </a:lnTo>
                    <a:lnTo>
                      <a:pt x="68" y="1607"/>
                    </a:lnTo>
                    <a:lnTo>
                      <a:pt x="62" y="1636"/>
                    </a:lnTo>
                    <a:lnTo>
                      <a:pt x="82" y="1656"/>
                    </a:lnTo>
                    <a:lnTo>
                      <a:pt x="104" y="1678"/>
                    </a:lnTo>
                    <a:lnTo>
                      <a:pt x="119" y="1700"/>
                    </a:lnTo>
                    <a:lnTo>
                      <a:pt x="115" y="1702"/>
                    </a:lnTo>
                    <a:lnTo>
                      <a:pt x="111" y="1702"/>
                    </a:lnTo>
                    <a:lnTo>
                      <a:pt x="110" y="1702"/>
                    </a:lnTo>
                    <a:lnTo>
                      <a:pt x="110" y="1704"/>
                    </a:lnTo>
                    <a:lnTo>
                      <a:pt x="110" y="1704"/>
                    </a:lnTo>
                    <a:lnTo>
                      <a:pt x="110" y="1705"/>
                    </a:lnTo>
                    <a:lnTo>
                      <a:pt x="108" y="1707"/>
                    </a:lnTo>
                    <a:lnTo>
                      <a:pt x="108" y="1713"/>
                    </a:lnTo>
                    <a:lnTo>
                      <a:pt x="119" y="1718"/>
                    </a:lnTo>
                    <a:lnTo>
                      <a:pt x="124" y="1729"/>
                    </a:lnTo>
                    <a:lnTo>
                      <a:pt x="128" y="1744"/>
                    </a:lnTo>
                    <a:lnTo>
                      <a:pt x="124" y="1749"/>
                    </a:lnTo>
                    <a:lnTo>
                      <a:pt x="122" y="1754"/>
                    </a:lnTo>
                    <a:lnTo>
                      <a:pt x="119" y="1760"/>
                    </a:lnTo>
                    <a:lnTo>
                      <a:pt x="115" y="1764"/>
                    </a:lnTo>
                    <a:lnTo>
                      <a:pt x="95" y="1751"/>
                    </a:lnTo>
                    <a:lnTo>
                      <a:pt x="75" y="1740"/>
                    </a:lnTo>
                    <a:lnTo>
                      <a:pt x="57" y="1729"/>
                    </a:lnTo>
                    <a:lnTo>
                      <a:pt x="39" y="1714"/>
                    </a:lnTo>
                    <a:lnTo>
                      <a:pt x="24" y="1696"/>
                    </a:lnTo>
                    <a:lnTo>
                      <a:pt x="11" y="1673"/>
                    </a:lnTo>
                    <a:lnTo>
                      <a:pt x="2" y="1640"/>
                    </a:lnTo>
                    <a:lnTo>
                      <a:pt x="2" y="1607"/>
                    </a:lnTo>
                    <a:lnTo>
                      <a:pt x="6" y="1574"/>
                    </a:lnTo>
                    <a:lnTo>
                      <a:pt x="11" y="1540"/>
                    </a:lnTo>
                    <a:lnTo>
                      <a:pt x="17" y="1505"/>
                    </a:lnTo>
                    <a:lnTo>
                      <a:pt x="19" y="1473"/>
                    </a:lnTo>
                    <a:lnTo>
                      <a:pt x="2" y="1140"/>
                    </a:lnTo>
                    <a:lnTo>
                      <a:pt x="0" y="1105"/>
                    </a:lnTo>
                    <a:lnTo>
                      <a:pt x="2" y="1071"/>
                    </a:lnTo>
                    <a:lnTo>
                      <a:pt x="8" y="1038"/>
                    </a:lnTo>
                    <a:lnTo>
                      <a:pt x="13" y="1005"/>
                    </a:lnTo>
                    <a:lnTo>
                      <a:pt x="15" y="969"/>
                    </a:lnTo>
                    <a:lnTo>
                      <a:pt x="11" y="933"/>
                    </a:lnTo>
                    <a:lnTo>
                      <a:pt x="8" y="904"/>
                    </a:lnTo>
                    <a:lnTo>
                      <a:pt x="6" y="867"/>
                    </a:lnTo>
                    <a:lnTo>
                      <a:pt x="8" y="825"/>
                    </a:lnTo>
                    <a:lnTo>
                      <a:pt x="11" y="782"/>
                    </a:lnTo>
                    <a:lnTo>
                      <a:pt x="17" y="736"/>
                    </a:lnTo>
                    <a:lnTo>
                      <a:pt x="22" y="693"/>
                    </a:lnTo>
                    <a:lnTo>
                      <a:pt x="30" y="653"/>
                    </a:lnTo>
                    <a:lnTo>
                      <a:pt x="39" y="616"/>
                    </a:lnTo>
                    <a:lnTo>
                      <a:pt x="46" y="587"/>
                    </a:lnTo>
                    <a:lnTo>
                      <a:pt x="55" y="567"/>
                    </a:lnTo>
                    <a:lnTo>
                      <a:pt x="75" y="544"/>
                    </a:lnTo>
                    <a:lnTo>
                      <a:pt x="99" y="524"/>
                    </a:lnTo>
                    <a:lnTo>
                      <a:pt x="128" y="509"/>
                    </a:lnTo>
                    <a:lnTo>
                      <a:pt x="159" y="496"/>
                    </a:lnTo>
                    <a:lnTo>
                      <a:pt x="191" y="485"/>
                    </a:lnTo>
                    <a:lnTo>
                      <a:pt x="224" y="476"/>
                    </a:lnTo>
                    <a:lnTo>
                      <a:pt x="257" y="465"/>
                    </a:lnTo>
                    <a:lnTo>
                      <a:pt x="288" y="453"/>
                    </a:lnTo>
                    <a:lnTo>
                      <a:pt x="315" y="436"/>
                    </a:lnTo>
                    <a:lnTo>
                      <a:pt x="339" y="416"/>
                    </a:lnTo>
                    <a:lnTo>
                      <a:pt x="339" y="391"/>
                    </a:lnTo>
                    <a:lnTo>
                      <a:pt x="340" y="364"/>
                    </a:lnTo>
                    <a:lnTo>
                      <a:pt x="340" y="336"/>
                    </a:lnTo>
                    <a:lnTo>
                      <a:pt x="339" y="311"/>
                    </a:lnTo>
                    <a:lnTo>
                      <a:pt x="331" y="293"/>
                    </a:lnTo>
                    <a:lnTo>
                      <a:pt x="322" y="280"/>
                    </a:lnTo>
                    <a:lnTo>
                      <a:pt x="313" y="269"/>
                    </a:lnTo>
                    <a:lnTo>
                      <a:pt x="304" y="254"/>
                    </a:lnTo>
                    <a:lnTo>
                      <a:pt x="299" y="236"/>
                    </a:lnTo>
                    <a:lnTo>
                      <a:pt x="299" y="224"/>
                    </a:lnTo>
                    <a:lnTo>
                      <a:pt x="302" y="214"/>
                    </a:lnTo>
                    <a:lnTo>
                      <a:pt x="306" y="207"/>
                    </a:lnTo>
                    <a:lnTo>
                      <a:pt x="311" y="200"/>
                    </a:lnTo>
                    <a:lnTo>
                      <a:pt x="315" y="193"/>
                    </a:lnTo>
                    <a:lnTo>
                      <a:pt x="302" y="133"/>
                    </a:lnTo>
                    <a:lnTo>
                      <a:pt x="313" y="104"/>
                    </a:lnTo>
                    <a:lnTo>
                      <a:pt x="330" y="74"/>
                    </a:lnTo>
                    <a:lnTo>
                      <a:pt x="353" y="47"/>
                    </a:lnTo>
                    <a:lnTo>
                      <a:pt x="380" y="25"/>
                    </a:lnTo>
                    <a:lnTo>
                      <a:pt x="410" y="9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rgbClr val="F0A88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08" name="Group 99">
                <a:extLst>
                  <a:ext uri="{FF2B5EF4-FFF2-40B4-BE49-F238E27FC236}">
                    <a16:creationId xmlns:a16="http://schemas.microsoft.com/office/drawing/2014/main" id="{97FC43C6-750E-44FB-866B-D4E084370269}"/>
                  </a:ext>
                </a:extLst>
              </p:cNvPr>
              <p:cNvGrpSpPr/>
              <p:nvPr/>
            </p:nvGrpSpPr>
            <p:grpSpPr>
              <a:xfrm rot="18900000">
                <a:off x="10066374" y="4360768"/>
                <a:ext cx="1196173" cy="911419"/>
                <a:chOff x="11413389" y="3573459"/>
                <a:chExt cx="1196173" cy="911419"/>
              </a:xfrm>
            </p:grpSpPr>
            <p:sp>
              <p:nvSpPr>
                <p:cNvPr id="215" name="Rectangle 106">
                  <a:extLst>
                    <a:ext uri="{FF2B5EF4-FFF2-40B4-BE49-F238E27FC236}">
                      <a16:creationId xmlns:a16="http://schemas.microsoft.com/office/drawing/2014/main" id="{E4CB187E-9062-4669-8CF3-3BFD4491F470}"/>
                    </a:ext>
                  </a:extLst>
                </p:cNvPr>
                <p:cNvSpPr/>
                <p:nvPr/>
              </p:nvSpPr>
              <p:spPr>
                <a:xfrm>
                  <a:off x="11413389" y="3573459"/>
                  <a:ext cx="1196173" cy="138033"/>
                </a:xfrm>
                <a:prstGeom prst="rect">
                  <a:avLst/>
                </a:prstGeom>
                <a:solidFill>
                  <a:srgbClr val="96C8F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216" name="Rectangle 107">
                  <a:extLst>
                    <a:ext uri="{FF2B5EF4-FFF2-40B4-BE49-F238E27FC236}">
                      <a16:creationId xmlns:a16="http://schemas.microsoft.com/office/drawing/2014/main" id="{5781CE2B-822C-4A91-B2CF-E540EF865A08}"/>
                    </a:ext>
                  </a:extLst>
                </p:cNvPr>
                <p:cNvSpPr/>
                <p:nvPr/>
              </p:nvSpPr>
              <p:spPr>
                <a:xfrm>
                  <a:off x="11422238" y="3822358"/>
                  <a:ext cx="543285" cy="397885"/>
                </a:xfrm>
                <a:prstGeom prst="rect">
                  <a:avLst/>
                </a:prstGeom>
                <a:solidFill>
                  <a:srgbClr val="96C8F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217" name="Freeform: Shape 108">
                  <a:extLst>
                    <a:ext uri="{FF2B5EF4-FFF2-40B4-BE49-F238E27FC236}">
                      <a16:creationId xmlns:a16="http://schemas.microsoft.com/office/drawing/2014/main" id="{2104D4C5-3BE5-40EC-9EF8-AAE979025671}"/>
                    </a:ext>
                  </a:extLst>
                </p:cNvPr>
                <p:cNvSpPr/>
                <p:nvPr/>
              </p:nvSpPr>
              <p:spPr>
                <a:xfrm>
                  <a:off x="11473996" y="3874089"/>
                  <a:ext cx="451750" cy="301194"/>
                </a:xfrm>
                <a:custGeom>
                  <a:avLst/>
                  <a:gdLst>
                    <a:gd name="connsiteX0" fmla="*/ 146903 w 451750"/>
                    <a:gd name="connsiteY0" fmla="*/ 254995 h 301194"/>
                    <a:gd name="connsiteX1" fmla="*/ 442184 w 451750"/>
                    <a:gd name="connsiteY1" fmla="*/ 254995 h 301194"/>
                    <a:gd name="connsiteX2" fmla="*/ 451747 w 451750"/>
                    <a:gd name="connsiteY2" fmla="*/ 264558 h 301194"/>
                    <a:gd name="connsiteX3" fmla="*/ 451747 w 451750"/>
                    <a:gd name="connsiteY3" fmla="*/ 291631 h 301194"/>
                    <a:gd name="connsiteX4" fmla="*/ 442184 w 451750"/>
                    <a:gd name="connsiteY4" fmla="*/ 301194 h 301194"/>
                    <a:gd name="connsiteX5" fmla="*/ 146903 w 451750"/>
                    <a:gd name="connsiteY5" fmla="*/ 301194 h 301194"/>
                    <a:gd name="connsiteX6" fmla="*/ 137340 w 451750"/>
                    <a:gd name="connsiteY6" fmla="*/ 291631 h 301194"/>
                    <a:gd name="connsiteX7" fmla="*/ 137340 w 451750"/>
                    <a:gd name="connsiteY7" fmla="*/ 264558 h 301194"/>
                    <a:gd name="connsiteX8" fmla="*/ 146903 w 451750"/>
                    <a:gd name="connsiteY8" fmla="*/ 254995 h 301194"/>
                    <a:gd name="connsiteX9" fmla="*/ 9563 w 451750"/>
                    <a:gd name="connsiteY9" fmla="*/ 254995 h 301194"/>
                    <a:gd name="connsiteX10" fmla="*/ 83300 w 451750"/>
                    <a:gd name="connsiteY10" fmla="*/ 254995 h 301194"/>
                    <a:gd name="connsiteX11" fmla="*/ 92863 w 451750"/>
                    <a:gd name="connsiteY11" fmla="*/ 264558 h 301194"/>
                    <a:gd name="connsiteX12" fmla="*/ 92863 w 451750"/>
                    <a:gd name="connsiteY12" fmla="*/ 291631 h 301194"/>
                    <a:gd name="connsiteX13" fmla="*/ 83300 w 451750"/>
                    <a:gd name="connsiteY13" fmla="*/ 301194 h 301194"/>
                    <a:gd name="connsiteX14" fmla="*/ 9563 w 451750"/>
                    <a:gd name="connsiteY14" fmla="*/ 301194 h 301194"/>
                    <a:gd name="connsiteX15" fmla="*/ 0 w 451750"/>
                    <a:gd name="connsiteY15" fmla="*/ 291631 h 301194"/>
                    <a:gd name="connsiteX16" fmla="*/ 0 w 451750"/>
                    <a:gd name="connsiteY16" fmla="*/ 264558 h 301194"/>
                    <a:gd name="connsiteX17" fmla="*/ 9563 w 451750"/>
                    <a:gd name="connsiteY17" fmla="*/ 254995 h 301194"/>
                    <a:gd name="connsiteX18" fmla="*/ 146904 w 451750"/>
                    <a:gd name="connsiteY18" fmla="*/ 169997 h 301194"/>
                    <a:gd name="connsiteX19" fmla="*/ 442185 w 451750"/>
                    <a:gd name="connsiteY19" fmla="*/ 169997 h 301194"/>
                    <a:gd name="connsiteX20" fmla="*/ 451748 w 451750"/>
                    <a:gd name="connsiteY20" fmla="*/ 179560 h 301194"/>
                    <a:gd name="connsiteX21" fmla="*/ 451748 w 451750"/>
                    <a:gd name="connsiteY21" fmla="*/ 206633 h 301194"/>
                    <a:gd name="connsiteX22" fmla="*/ 442185 w 451750"/>
                    <a:gd name="connsiteY22" fmla="*/ 216196 h 301194"/>
                    <a:gd name="connsiteX23" fmla="*/ 146904 w 451750"/>
                    <a:gd name="connsiteY23" fmla="*/ 216196 h 301194"/>
                    <a:gd name="connsiteX24" fmla="*/ 137341 w 451750"/>
                    <a:gd name="connsiteY24" fmla="*/ 206633 h 301194"/>
                    <a:gd name="connsiteX25" fmla="*/ 137341 w 451750"/>
                    <a:gd name="connsiteY25" fmla="*/ 179560 h 301194"/>
                    <a:gd name="connsiteX26" fmla="*/ 146904 w 451750"/>
                    <a:gd name="connsiteY26" fmla="*/ 169997 h 301194"/>
                    <a:gd name="connsiteX27" fmla="*/ 9563 w 451750"/>
                    <a:gd name="connsiteY27" fmla="*/ 169997 h 301194"/>
                    <a:gd name="connsiteX28" fmla="*/ 83300 w 451750"/>
                    <a:gd name="connsiteY28" fmla="*/ 169997 h 301194"/>
                    <a:gd name="connsiteX29" fmla="*/ 92863 w 451750"/>
                    <a:gd name="connsiteY29" fmla="*/ 179560 h 301194"/>
                    <a:gd name="connsiteX30" fmla="*/ 92863 w 451750"/>
                    <a:gd name="connsiteY30" fmla="*/ 206633 h 301194"/>
                    <a:gd name="connsiteX31" fmla="*/ 83300 w 451750"/>
                    <a:gd name="connsiteY31" fmla="*/ 216196 h 301194"/>
                    <a:gd name="connsiteX32" fmla="*/ 9563 w 451750"/>
                    <a:gd name="connsiteY32" fmla="*/ 216196 h 301194"/>
                    <a:gd name="connsiteX33" fmla="*/ 0 w 451750"/>
                    <a:gd name="connsiteY33" fmla="*/ 206633 h 301194"/>
                    <a:gd name="connsiteX34" fmla="*/ 0 w 451750"/>
                    <a:gd name="connsiteY34" fmla="*/ 179560 h 301194"/>
                    <a:gd name="connsiteX35" fmla="*/ 9563 w 451750"/>
                    <a:gd name="connsiteY35" fmla="*/ 169997 h 301194"/>
                    <a:gd name="connsiteX36" fmla="*/ 146903 w 451750"/>
                    <a:gd name="connsiteY36" fmla="*/ 84998 h 301194"/>
                    <a:gd name="connsiteX37" fmla="*/ 442184 w 451750"/>
                    <a:gd name="connsiteY37" fmla="*/ 84998 h 301194"/>
                    <a:gd name="connsiteX38" fmla="*/ 451747 w 451750"/>
                    <a:gd name="connsiteY38" fmla="*/ 94561 h 301194"/>
                    <a:gd name="connsiteX39" fmla="*/ 451747 w 451750"/>
                    <a:gd name="connsiteY39" fmla="*/ 121634 h 301194"/>
                    <a:gd name="connsiteX40" fmla="*/ 442184 w 451750"/>
                    <a:gd name="connsiteY40" fmla="*/ 131197 h 301194"/>
                    <a:gd name="connsiteX41" fmla="*/ 146903 w 451750"/>
                    <a:gd name="connsiteY41" fmla="*/ 131197 h 301194"/>
                    <a:gd name="connsiteX42" fmla="*/ 137340 w 451750"/>
                    <a:gd name="connsiteY42" fmla="*/ 121634 h 301194"/>
                    <a:gd name="connsiteX43" fmla="*/ 137340 w 451750"/>
                    <a:gd name="connsiteY43" fmla="*/ 94561 h 301194"/>
                    <a:gd name="connsiteX44" fmla="*/ 146903 w 451750"/>
                    <a:gd name="connsiteY44" fmla="*/ 84998 h 301194"/>
                    <a:gd name="connsiteX45" fmla="*/ 9563 w 451750"/>
                    <a:gd name="connsiteY45" fmla="*/ 84998 h 301194"/>
                    <a:gd name="connsiteX46" fmla="*/ 83300 w 451750"/>
                    <a:gd name="connsiteY46" fmla="*/ 84998 h 301194"/>
                    <a:gd name="connsiteX47" fmla="*/ 92863 w 451750"/>
                    <a:gd name="connsiteY47" fmla="*/ 94561 h 301194"/>
                    <a:gd name="connsiteX48" fmla="*/ 92863 w 451750"/>
                    <a:gd name="connsiteY48" fmla="*/ 121634 h 301194"/>
                    <a:gd name="connsiteX49" fmla="*/ 83300 w 451750"/>
                    <a:gd name="connsiteY49" fmla="*/ 131197 h 301194"/>
                    <a:gd name="connsiteX50" fmla="*/ 9563 w 451750"/>
                    <a:gd name="connsiteY50" fmla="*/ 131197 h 301194"/>
                    <a:gd name="connsiteX51" fmla="*/ 0 w 451750"/>
                    <a:gd name="connsiteY51" fmla="*/ 121634 h 301194"/>
                    <a:gd name="connsiteX52" fmla="*/ 0 w 451750"/>
                    <a:gd name="connsiteY52" fmla="*/ 94561 h 301194"/>
                    <a:gd name="connsiteX53" fmla="*/ 9563 w 451750"/>
                    <a:gd name="connsiteY53" fmla="*/ 84998 h 301194"/>
                    <a:gd name="connsiteX54" fmla="*/ 9564 w 451750"/>
                    <a:gd name="connsiteY54" fmla="*/ 1 h 301194"/>
                    <a:gd name="connsiteX55" fmla="*/ 83301 w 451750"/>
                    <a:gd name="connsiteY55" fmla="*/ 1 h 301194"/>
                    <a:gd name="connsiteX56" fmla="*/ 92864 w 451750"/>
                    <a:gd name="connsiteY56" fmla="*/ 9564 h 301194"/>
                    <a:gd name="connsiteX57" fmla="*/ 92864 w 451750"/>
                    <a:gd name="connsiteY57" fmla="*/ 36637 h 301194"/>
                    <a:gd name="connsiteX58" fmla="*/ 83301 w 451750"/>
                    <a:gd name="connsiteY58" fmla="*/ 46200 h 301194"/>
                    <a:gd name="connsiteX59" fmla="*/ 9564 w 451750"/>
                    <a:gd name="connsiteY59" fmla="*/ 46200 h 301194"/>
                    <a:gd name="connsiteX60" fmla="*/ 1 w 451750"/>
                    <a:gd name="connsiteY60" fmla="*/ 36637 h 301194"/>
                    <a:gd name="connsiteX61" fmla="*/ 1 w 451750"/>
                    <a:gd name="connsiteY61" fmla="*/ 9564 h 301194"/>
                    <a:gd name="connsiteX62" fmla="*/ 9564 w 451750"/>
                    <a:gd name="connsiteY62" fmla="*/ 1 h 301194"/>
                    <a:gd name="connsiteX63" fmla="*/ 146906 w 451750"/>
                    <a:gd name="connsiteY63" fmla="*/ 0 h 301194"/>
                    <a:gd name="connsiteX64" fmla="*/ 442187 w 451750"/>
                    <a:gd name="connsiteY64" fmla="*/ 0 h 301194"/>
                    <a:gd name="connsiteX65" fmla="*/ 451750 w 451750"/>
                    <a:gd name="connsiteY65" fmla="*/ 9563 h 301194"/>
                    <a:gd name="connsiteX66" fmla="*/ 451750 w 451750"/>
                    <a:gd name="connsiteY66" fmla="*/ 36636 h 301194"/>
                    <a:gd name="connsiteX67" fmla="*/ 442187 w 451750"/>
                    <a:gd name="connsiteY67" fmla="*/ 46199 h 301194"/>
                    <a:gd name="connsiteX68" fmla="*/ 146906 w 451750"/>
                    <a:gd name="connsiteY68" fmla="*/ 46199 h 301194"/>
                    <a:gd name="connsiteX69" fmla="*/ 137343 w 451750"/>
                    <a:gd name="connsiteY69" fmla="*/ 36636 h 301194"/>
                    <a:gd name="connsiteX70" fmla="*/ 137343 w 451750"/>
                    <a:gd name="connsiteY70" fmla="*/ 9563 h 301194"/>
                    <a:gd name="connsiteX71" fmla="*/ 146906 w 451750"/>
                    <a:gd name="connsiteY71" fmla="*/ 0 h 301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451750" h="301194">
                      <a:moveTo>
                        <a:pt x="146903" y="254995"/>
                      </a:moveTo>
                      <a:lnTo>
                        <a:pt x="442184" y="254995"/>
                      </a:lnTo>
                      <a:cubicBezTo>
                        <a:pt x="447465" y="254995"/>
                        <a:pt x="451747" y="259277"/>
                        <a:pt x="451747" y="264558"/>
                      </a:cubicBezTo>
                      <a:lnTo>
                        <a:pt x="451747" y="291631"/>
                      </a:lnTo>
                      <a:cubicBezTo>
                        <a:pt x="451747" y="296912"/>
                        <a:pt x="447465" y="301194"/>
                        <a:pt x="442184" y="301194"/>
                      </a:cubicBezTo>
                      <a:lnTo>
                        <a:pt x="146903" y="301194"/>
                      </a:lnTo>
                      <a:cubicBezTo>
                        <a:pt x="141622" y="301194"/>
                        <a:pt x="137340" y="296912"/>
                        <a:pt x="137340" y="291631"/>
                      </a:cubicBezTo>
                      <a:lnTo>
                        <a:pt x="137340" y="264558"/>
                      </a:lnTo>
                      <a:cubicBezTo>
                        <a:pt x="137340" y="259277"/>
                        <a:pt x="141622" y="254995"/>
                        <a:pt x="146903" y="254995"/>
                      </a:cubicBezTo>
                      <a:close/>
                      <a:moveTo>
                        <a:pt x="9563" y="254995"/>
                      </a:moveTo>
                      <a:lnTo>
                        <a:pt x="83300" y="254995"/>
                      </a:lnTo>
                      <a:cubicBezTo>
                        <a:pt x="88581" y="254995"/>
                        <a:pt x="92863" y="259277"/>
                        <a:pt x="92863" y="264558"/>
                      </a:cubicBezTo>
                      <a:lnTo>
                        <a:pt x="92863" y="291631"/>
                      </a:lnTo>
                      <a:cubicBezTo>
                        <a:pt x="92863" y="296912"/>
                        <a:pt x="88581" y="301194"/>
                        <a:pt x="83300" y="301194"/>
                      </a:cubicBezTo>
                      <a:lnTo>
                        <a:pt x="9563" y="301194"/>
                      </a:lnTo>
                      <a:cubicBezTo>
                        <a:pt x="4282" y="301194"/>
                        <a:pt x="0" y="296912"/>
                        <a:pt x="0" y="291631"/>
                      </a:cubicBezTo>
                      <a:lnTo>
                        <a:pt x="0" y="264558"/>
                      </a:lnTo>
                      <a:cubicBezTo>
                        <a:pt x="0" y="259277"/>
                        <a:pt x="4282" y="254995"/>
                        <a:pt x="9563" y="254995"/>
                      </a:cubicBezTo>
                      <a:close/>
                      <a:moveTo>
                        <a:pt x="146904" y="169997"/>
                      </a:moveTo>
                      <a:lnTo>
                        <a:pt x="442185" y="169997"/>
                      </a:lnTo>
                      <a:cubicBezTo>
                        <a:pt x="447466" y="169997"/>
                        <a:pt x="451748" y="174279"/>
                        <a:pt x="451748" y="179560"/>
                      </a:cubicBezTo>
                      <a:lnTo>
                        <a:pt x="451748" y="206633"/>
                      </a:lnTo>
                      <a:cubicBezTo>
                        <a:pt x="451748" y="211914"/>
                        <a:pt x="447466" y="216196"/>
                        <a:pt x="442185" y="216196"/>
                      </a:cubicBezTo>
                      <a:lnTo>
                        <a:pt x="146904" y="216196"/>
                      </a:lnTo>
                      <a:cubicBezTo>
                        <a:pt x="141623" y="216196"/>
                        <a:pt x="137341" y="211914"/>
                        <a:pt x="137341" y="206633"/>
                      </a:cubicBezTo>
                      <a:lnTo>
                        <a:pt x="137341" y="179560"/>
                      </a:lnTo>
                      <a:cubicBezTo>
                        <a:pt x="137341" y="174279"/>
                        <a:pt x="141623" y="169997"/>
                        <a:pt x="146904" y="169997"/>
                      </a:cubicBezTo>
                      <a:close/>
                      <a:moveTo>
                        <a:pt x="9563" y="169997"/>
                      </a:moveTo>
                      <a:lnTo>
                        <a:pt x="83300" y="169997"/>
                      </a:lnTo>
                      <a:cubicBezTo>
                        <a:pt x="88581" y="169997"/>
                        <a:pt x="92863" y="174279"/>
                        <a:pt x="92863" y="179560"/>
                      </a:cubicBezTo>
                      <a:lnTo>
                        <a:pt x="92863" y="206633"/>
                      </a:lnTo>
                      <a:cubicBezTo>
                        <a:pt x="92863" y="211914"/>
                        <a:pt x="88581" y="216196"/>
                        <a:pt x="83300" y="216196"/>
                      </a:cubicBezTo>
                      <a:lnTo>
                        <a:pt x="9563" y="216196"/>
                      </a:lnTo>
                      <a:cubicBezTo>
                        <a:pt x="4282" y="216196"/>
                        <a:pt x="0" y="211914"/>
                        <a:pt x="0" y="206633"/>
                      </a:cubicBezTo>
                      <a:lnTo>
                        <a:pt x="0" y="179560"/>
                      </a:lnTo>
                      <a:cubicBezTo>
                        <a:pt x="0" y="174279"/>
                        <a:pt x="4282" y="169997"/>
                        <a:pt x="9563" y="169997"/>
                      </a:cubicBezTo>
                      <a:close/>
                      <a:moveTo>
                        <a:pt x="146903" y="84998"/>
                      </a:moveTo>
                      <a:lnTo>
                        <a:pt x="442184" y="84998"/>
                      </a:lnTo>
                      <a:cubicBezTo>
                        <a:pt x="447465" y="84998"/>
                        <a:pt x="451747" y="89280"/>
                        <a:pt x="451747" y="94561"/>
                      </a:cubicBezTo>
                      <a:lnTo>
                        <a:pt x="451747" y="121634"/>
                      </a:lnTo>
                      <a:cubicBezTo>
                        <a:pt x="451747" y="126915"/>
                        <a:pt x="447465" y="131197"/>
                        <a:pt x="442184" y="131197"/>
                      </a:cubicBezTo>
                      <a:lnTo>
                        <a:pt x="146903" y="131197"/>
                      </a:lnTo>
                      <a:cubicBezTo>
                        <a:pt x="141622" y="131197"/>
                        <a:pt x="137340" y="126915"/>
                        <a:pt x="137340" y="121634"/>
                      </a:cubicBezTo>
                      <a:lnTo>
                        <a:pt x="137340" y="94561"/>
                      </a:lnTo>
                      <a:cubicBezTo>
                        <a:pt x="137340" y="89280"/>
                        <a:pt x="141622" y="84998"/>
                        <a:pt x="146903" y="84998"/>
                      </a:cubicBezTo>
                      <a:close/>
                      <a:moveTo>
                        <a:pt x="9563" y="84998"/>
                      </a:moveTo>
                      <a:lnTo>
                        <a:pt x="83300" y="84998"/>
                      </a:lnTo>
                      <a:cubicBezTo>
                        <a:pt x="88581" y="84998"/>
                        <a:pt x="92863" y="89280"/>
                        <a:pt x="92863" y="94561"/>
                      </a:cubicBezTo>
                      <a:lnTo>
                        <a:pt x="92863" y="121634"/>
                      </a:lnTo>
                      <a:cubicBezTo>
                        <a:pt x="92863" y="126915"/>
                        <a:pt x="88581" y="131197"/>
                        <a:pt x="83300" y="131197"/>
                      </a:cubicBezTo>
                      <a:lnTo>
                        <a:pt x="9563" y="131197"/>
                      </a:lnTo>
                      <a:cubicBezTo>
                        <a:pt x="4282" y="131197"/>
                        <a:pt x="0" y="126915"/>
                        <a:pt x="0" y="121634"/>
                      </a:cubicBezTo>
                      <a:lnTo>
                        <a:pt x="0" y="94561"/>
                      </a:lnTo>
                      <a:cubicBezTo>
                        <a:pt x="0" y="89280"/>
                        <a:pt x="4282" y="84998"/>
                        <a:pt x="9563" y="84998"/>
                      </a:cubicBezTo>
                      <a:close/>
                      <a:moveTo>
                        <a:pt x="9564" y="1"/>
                      </a:moveTo>
                      <a:lnTo>
                        <a:pt x="83301" y="1"/>
                      </a:lnTo>
                      <a:cubicBezTo>
                        <a:pt x="88582" y="1"/>
                        <a:pt x="92864" y="4283"/>
                        <a:pt x="92864" y="9564"/>
                      </a:cubicBezTo>
                      <a:lnTo>
                        <a:pt x="92864" y="36637"/>
                      </a:lnTo>
                      <a:cubicBezTo>
                        <a:pt x="92864" y="41918"/>
                        <a:pt x="88582" y="46200"/>
                        <a:pt x="83301" y="46200"/>
                      </a:cubicBezTo>
                      <a:lnTo>
                        <a:pt x="9564" y="46200"/>
                      </a:lnTo>
                      <a:cubicBezTo>
                        <a:pt x="4283" y="46200"/>
                        <a:pt x="1" y="41918"/>
                        <a:pt x="1" y="36637"/>
                      </a:cubicBezTo>
                      <a:lnTo>
                        <a:pt x="1" y="9564"/>
                      </a:lnTo>
                      <a:cubicBezTo>
                        <a:pt x="1" y="4283"/>
                        <a:pt x="4283" y="1"/>
                        <a:pt x="9564" y="1"/>
                      </a:cubicBezTo>
                      <a:close/>
                      <a:moveTo>
                        <a:pt x="146906" y="0"/>
                      </a:moveTo>
                      <a:lnTo>
                        <a:pt x="442187" y="0"/>
                      </a:lnTo>
                      <a:cubicBezTo>
                        <a:pt x="447468" y="0"/>
                        <a:pt x="451750" y="4282"/>
                        <a:pt x="451750" y="9563"/>
                      </a:cubicBezTo>
                      <a:lnTo>
                        <a:pt x="451750" y="36636"/>
                      </a:lnTo>
                      <a:cubicBezTo>
                        <a:pt x="451750" y="41917"/>
                        <a:pt x="447468" y="46199"/>
                        <a:pt x="442187" y="46199"/>
                      </a:cubicBezTo>
                      <a:lnTo>
                        <a:pt x="146906" y="46199"/>
                      </a:lnTo>
                      <a:cubicBezTo>
                        <a:pt x="141625" y="46199"/>
                        <a:pt x="137343" y="41917"/>
                        <a:pt x="137343" y="36636"/>
                      </a:cubicBezTo>
                      <a:lnTo>
                        <a:pt x="137343" y="9563"/>
                      </a:lnTo>
                      <a:cubicBezTo>
                        <a:pt x="137343" y="4282"/>
                        <a:pt x="141625" y="0"/>
                        <a:pt x="146906" y="0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alpha val="2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218" name="Rectangle 109">
                  <a:extLst>
                    <a:ext uri="{FF2B5EF4-FFF2-40B4-BE49-F238E27FC236}">
                      <a16:creationId xmlns:a16="http://schemas.microsoft.com/office/drawing/2014/main" id="{7C9A29DD-8188-43CD-94E1-DF945BFE33A9}"/>
                    </a:ext>
                  </a:extLst>
                </p:cNvPr>
                <p:cNvSpPr/>
                <p:nvPr/>
              </p:nvSpPr>
              <p:spPr>
                <a:xfrm>
                  <a:off x="12066277" y="3822357"/>
                  <a:ext cx="543285" cy="397885"/>
                </a:xfrm>
                <a:prstGeom prst="rect">
                  <a:avLst/>
                </a:prstGeom>
                <a:solidFill>
                  <a:srgbClr val="96C8F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219" name="Freeform: Shape 110">
                  <a:extLst>
                    <a:ext uri="{FF2B5EF4-FFF2-40B4-BE49-F238E27FC236}">
                      <a16:creationId xmlns:a16="http://schemas.microsoft.com/office/drawing/2014/main" id="{0CC52F52-AB1B-4C85-8C43-6DDB5A74DCCD}"/>
                    </a:ext>
                  </a:extLst>
                </p:cNvPr>
                <p:cNvSpPr/>
                <p:nvPr/>
              </p:nvSpPr>
              <p:spPr>
                <a:xfrm>
                  <a:off x="12140596" y="3858434"/>
                  <a:ext cx="394645" cy="307976"/>
                </a:xfrm>
                <a:custGeom>
                  <a:avLst/>
                  <a:gdLst>
                    <a:gd name="connsiteX0" fmla="*/ 0 w 785813"/>
                    <a:gd name="connsiteY0" fmla="*/ 527286 h 700821"/>
                    <a:gd name="connsiteX1" fmla="*/ 69056 w 785813"/>
                    <a:gd name="connsiteY1" fmla="*/ 470136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0136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0136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1064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1064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6273 w 785813"/>
                    <a:gd name="connsiteY1" fmla="*/ 486832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6273 w 785813"/>
                    <a:gd name="connsiteY1" fmla="*/ 486832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6273 w 785813"/>
                    <a:gd name="connsiteY1" fmla="*/ 486832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2563 w 785813"/>
                    <a:gd name="connsiteY1" fmla="*/ 487760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2563 w 785813"/>
                    <a:gd name="connsiteY1" fmla="*/ 487760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2563 w 785813"/>
                    <a:gd name="connsiteY1" fmla="*/ 487760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8 h 700823"/>
                    <a:gd name="connsiteX1" fmla="*/ 62563 w 785813"/>
                    <a:gd name="connsiteY1" fmla="*/ 487762 h 700823"/>
                    <a:gd name="connsiteX2" fmla="*/ 88205 w 785813"/>
                    <a:gd name="connsiteY2" fmla="*/ 448983 h 700823"/>
                    <a:gd name="connsiteX3" fmla="*/ 192881 w 785813"/>
                    <a:gd name="connsiteY3" fmla="*/ 529669 h 700823"/>
                    <a:gd name="connsiteX4" fmla="*/ 204788 w 785813"/>
                    <a:gd name="connsiteY4" fmla="*/ 1032 h 700823"/>
                    <a:gd name="connsiteX5" fmla="*/ 290513 w 785813"/>
                    <a:gd name="connsiteY5" fmla="*/ 686832 h 700823"/>
                    <a:gd name="connsiteX6" fmla="*/ 447675 w 785813"/>
                    <a:gd name="connsiteY6" fmla="*/ 451088 h 700823"/>
                    <a:gd name="connsiteX7" fmla="*/ 581025 w 785813"/>
                    <a:gd name="connsiteY7" fmla="*/ 310594 h 700823"/>
                    <a:gd name="connsiteX8" fmla="*/ 745331 w 785813"/>
                    <a:gd name="connsiteY8" fmla="*/ 422513 h 700823"/>
                    <a:gd name="connsiteX9" fmla="*/ 785813 w 785813"/>
                    <a:gd name="connsiteY9" fmla="*/ 448707 h 700823"/>
                    <a:gd name="connsiteX0" fmla="*/ 0 w 785813"/>
                    <a:gd name="connsiteY0" fmla="*/ 527288 h 700823"/>
                    <a:gd name="connsiteX1" fmla="*/ 62563 w 785813"/>
                    <a:gd name="connsiteY1" fmla="*/ 487762 h 700823"/>
                    <a:gd name="connsiteX2" fmla="*/ 88205 w 785813"/>
                    <a:gd name="connsiteY2" fmla="*/ 448983 h 700823"/>
                    <a:gd name="connsiteX3" fmla="*/ 192881 w 785813"/>
                    <a:gd name="connsiteY3" fmla="*/ 529669 h 700823"/>
                    <a:gd name="connsiteX4" fmla="*/ 204788 w 785813"/>
                    <a:gd name="connsiteY4" fmla="*/ 1032 h 700823"/>
                    <a:gd name="connsiteX5" fmla="*/ 290513 w 785813"/>
                    <a:gd name="connsiteY5" fmla="*/ 686832 h 700823"/>
                    <a:gd name="connsiteX6" fmla="*/ 447675 w 785813"/>
                    <a:gd name="connsiteY6" fmla="*/ 451088 h 700823"/>
                    <a:gd name="connsiteX7" fmla="*/ 581025 w 785813"/>
                    <a:gd name="connsiteY7" fmla="*/ 310594 h 700823"/>
                    <a:gd name="connsiteX8" fmla="*/ 745331 w 785813"/>
                    <a:gd name="connsiteY8" fmla="*/ 422513 h 700823"/>
                    <a:gd name="connsiteX9" fmla="*/ 785813 w 785813"/>
                    <a:gd name="connsiteY9" fmla="*/ 448707 h 700823"/>
                    <a:gd name="connsiteX0" fmla="*/ 0 w 785813"/>
                    <a:gd name="connsiteY0" fmla="*/ 527288 h 700823"/>
                    <a:gd name="connsiteX1" fmla="*/ 62563 w 785813"/>
                    <a:gd name="connsiteY1" fmla="*/ 487762 h 700823"/>
                    <a:gd name="connsiteX2" fmla="*/ 88205 w 785813"/>
                    <a:gd name="connsiteY2" fmla="*/ 448983 h 700823"/>
                    <a:gd name="connsiteX3" fmla="*/ 192881 w 785813"/>
                    <a:gd name="connsiteY3" fmla="*/ 529669 h 700823"/>
                    <a:gd name="connsiteX4" fmla="*/ 204788 w 785813"/>
                    <a:gd name="connsiteY4" fmla="*/ 1032 h 700823"/>
                    <a:gd name="connsiteX5" fmla="*/ 290513 w 785813"/>
                    <a:gd name="connsiteY5" fmla="*/ 686832 h 700823"/>
                    <a:gd name="connsiteX6" fmla="*/ 447675 w 785813"/>
                    <a:gd name="connsiteY6" fmla="*/ 451088 h 700823"/>
                    <a:gd name="connsiteX7" fmla="*/ 581025 w 785813"/>
                    <a:gd name="connsiteY7" fmla="*/ 310594 h 700823"/>
                    <a:gd name="connsiteX8" fmla="*/ 745331 w 785813"/>
                    <a:gd name="connsiteY8" fmla="*/ 422513 h 700823"/>
                    <a:gd name="connsiteX9" fmla="*/ 785813 w 785813"/>
                    <a:gd name="connsiteY9" fmla="*/ 448707 h 700823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88205 w 785813"/>
                    <a:gd name="connsiteY2" fmla="*/ 449038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262 h 700797"/>
                    <a:gd name="connsiteX1" fmla="*/ 62563 w 785813"/>
                    <a:gd name="connsiteY1" fmla="*/ 487736 h 700797"/>
                    <a:gd name="connsiteX2" fmla="*/ 88205 w 785813"/>
                    <a:gd name="connsiteY2" fmla="*/ 448957 h 700797"/>
                    <a:gd name="connsiteX3" fmla="*/ 206794 w 785813"/>
                    <a:gd name="connsiteY3" fmla="*/ 525933 h 700797"/>
                    <a:gd name="connsiteX4" fmla="*/ 204788 w 785813"/>
                    <a:gd name="connsiteY4" fmla="*/ 1006 h 700797"/>
                    <a:gd name="connsiteX5" fmla="*/ 290513 w 785813"/>
                    <a:gd name="connsiteY5" fmla="*/ 686806 h 700797"/>
                    <a:gd name="connsiteX6" fmla="*/ 447675 w 785813"/>
                    <a:gd name="connsiteY6" fmla="*/ 451062 h 700797"/>
                    <a:gd name="connsiteX7" fmla="*/ 581025 w 785813"/>
                    <a:gd name="connsiteY7" fmla="*/ 310568 h 700797"/>
                    <a:gd name="connsiteX8" fmla="*/ 745331 w 785813"/>
                    <a:gd name="connsiteY8" fmla="*/ 422487 h 700797"/>
                    <a:gd name="connsiteX9" fmla="*/ 785813 w 785813"/>
                    <a:gd name="connsiteY9" fmla="*/ 448681 h 700797"/>
                    <a:gd name="connsiteX0" fmla="*/ 0 w 785813"/>
                    <a:gd name="connsiteY0" fmla="*/ 527247 h 700782"/>
                    <a:gd name="connsiteX1" fmla="*/ 62563 w 785813"/>
                    <a:gd name="connsiteY1" fmla="*/ 487721 h 700782"/>
                    <a:gd name="connsiteX2" fmla="*/ 88205 w 785813"/>
                    <a:gd name="connsiteY2" fmla="*/ 448942 h 700782"/>
                    <a:gd name="connsiteX3" fmla="*/ 206794 w 785813"/>
                    <a:gd name="connsiteY3" fmla="*/ 525918 h 700782"/>
                    <a:gd name="connsiteX4" fmla="*/ 204788 w 785813"/>
                    <a:gd name="connsiteY4" fmla="*/ 991 h 700782"/>
                    <a:gd name="connsiteX5" fmla="*/ 290513 w 785813"/>
                    <a:gd name="connsiteY5" fmla="*/ 686791 h 700782"/>
                    <a:gd name="connsiteX6" fmla="*/ 447675 w 785813"/>
                    <a:gd name="connsiteY6" fmla="*/ 451047 h 700782"/>
                    <a:gd name="connsiteX7" fmla="*/ 581025 w 785813"/>
                    <a:gd name="connsiteY7" fmla="*/ 310553 h 700782"/>
                    <a:gd name="connsiteX8" fmla="*/ 745331 w 785813"/>
                    <a:gd name="connsiteY8" fmla="*/ 422472 h 700782"/>
                    <a:gd name="connsiteX9" fmla="*/ 785813 w 785813"/>
                    <a:gd name="connsiteY9" fmla="*/ 448666 h 700782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7184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7184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57 h 700892"/>
                    <a:gd name="connsiteX1" fmla="*/ 62563 w 785813"/>
                    <a:gd name="connsiteY1" fmla="*/ 487831 h 700892"/>
                    <a:gd name="connsiteX2" fmla="*/ 91915 w 785813"/>
                    <a:gd name="connsiteY2" fmla="*/ 447198 h 700892"/>
                    <a:gd name="connsiteX3" fmla="*/ 204011 w 785813"/>
                    <a:gd name="connsiteY3" fmla="*/ 525100 h 700892"/>
                    <a:gd name="connsiteX4" fmla="*/ 204788 w 785813"/>
                    <a:gd name="connsiteY4" fmla="*/ 1101 h 700892"/>
                    <a:gd name="connsiteX5" fmla="*/ 290513 w 785813"/>
                    <a:gd name="connsiteY5" fmla="*/ 686901 h 700892"/>
                    <a:gd name="connsiteX6" fmla="*/ 447675 w 785813"/>
                    <a:gd name="connsiteY6" fmla="*/ 451157 h 700892"/>
                    <a:gd name="connsiteX7" fmla="*/ 581025 w 785813"/>
                    <a:gd name="connsiteY7" fmla="*/ 310663 h 700892"/>
                    <a:gd name="connsiteX8" fmla="*/ 745331 w 785813"/>
                    <a:gd name="connsiteY8" fmla="*/ 422582 h 700892"/>
                    <a:gd name="connsiteX9" fmla="*/ 785813 w 785813"/>
                    <a:gd name="connsiteY9" fmla="*/ 448776 h 700892"/>
                    <a:gd name="connsiteX0" fmla="*/ 0 w 785813"/>
                    <a:gd name="connsiteY0" fmla="*/ 527305 h 700840"/>
                    <a:gd name="connsiteX1" fmla="*/ 62563 w 785813"/>
                    <a:gd name="connsiteY1" fmla="*/ 487779 h 700840"/>
                    <a:gd name="connsiteX2" fmla="*/ 91915 w 785813"/>
                    <a:gd name="connsiteY2" fmla="*/ 447146 h 700840"/>
                    <a:gd name="connsiteX3" fmla="*/ 204011 w 785813"/>
                    <a:gd name="connsiteY3" fmla="*/ 525048 h 700840"/>
                    <a:gd name="connsiteX4" fmla="*/ 204788 w 785813"/>
                    <a:gd name="connsiteY4" fmla="*/ 1049 h 700840"/>
                    <a:gd name="connsiteX5" fmla="*/ 290513 w 785813"/>
                    <a:gd name="connsiteY5" fmla="*/ 686849 h 700840"/>
                    <a:gd name="connsiteX6" fmla="*/ 447675 w 785813"/>
                    <a:gd name="connsiteY6" fmla="*/ 451105 h 700840"/>
                    <a:gd name="connsiteX7" fmla="*/ 581025 w 785813"/>
                    <a:gd name="connsiteY7" fmla="*/ 310611 h 700840"/>
                    <a:gd name="connsiteX8" fmla="*/ 745331 w 785813"/>
                    <a:gd name="connsiteY8" fmla="*/ 422530 h 700840"/>
                    <a:gd name="connsiteX9" fmla="*/ 785813 w 785813"/>
                    <a:gd name="connsiteY9" fmla="*/ 448724 h 700840"/>
                    <a:gd name="connsiteX0" fmla="*/ 0 w 785813"/>
                    <a:gd name="connsiteY0" fmla="*/ 527305 h 700840"/>
                    <a:gd name="connsiteX1" fmla="*/ 62563 w 785813"/>
                    <a:gd name="connsiteY1" fmla="*/ 487779 h 700840"/>
                    <a:gd name="connsiteX2" fmla="*/ 91915 w 785813"/>
                    <a:gd name="connsiteY2" fmla="*/ 447146 h 700840"/>
                    <a:gd name="connsiteX3" fmla="*/ 204011 w 785813"/>
                    <a:gd name="connsiteY3" fmla="*/ 525048 h 700840"/>
                    <a:gd name="connsiteX4" fmla="*/ 204788 w 785813"/>
                    <a:gd name="connsiteY4" fmla="*/ 1049 h 700840"/>
                    <a:gd name="connsiteX5" fmla="*/ 290513 w 785813"/>
                    <a:gd name="connsiteY5" fmla="*/ 686849 h 700840"/>
                    <a:gd name="connsiteX6" fmla="*/ 447675 w 785813"/>
                    <a:gd name="connsiteY6" fmla="*/ 451105 h 700840"/>
                    <a:gd name="connsiteX7" fmla="*/ 581025 w 785813"/>
                    <a:gd name="connsiteY7" fmla="*/ 310611 h 700840"/>
                    <a:gd name="connsiteX8" fmla="*/ 745331 w 785813"/>
                    <a:gd name="connsiteY8" fmla="*/ 422530 h 700840"/>
                    <a:gd name="connsiteX9" fmla="*/ 785813 w 785813"/>
                    <a:gd name="connsiteY9" fmla="*/ 448724 h 700840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47675 w 785813"/>
                    <a:gd name="connsiteY6" fmla="*/ 450056 h 685800"/>
                    <a:gd name="connsiteX7" fmla="*/ 581025 w 785813"/>
                    <a:gd name="connsiteY7" fmla="*/ 309562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581025 w 785813"/>
                    <a:gd name="connsiteY7" fmla="*/ 309562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581025 w 785813"/>
                    <a:gd name="connsiteY7" fmla="*/ 309562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1939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1939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52422"/>
                    <a:gd name="connsiteY0" fmla="*/ 526256 h 685800"/>
                    <a:gd name="connsiteX1" fmla="*/ 62563 w 752422"/>
                    <a:gd name="connsiteY1" fmla="*/ 486730 h 685800"/>
                    <a:gd name="connsiteX2" fmla="*/ 91915 w 752422"/>
                    <a:gd name="connsiteY2" fmla="*/ 446097 h 685800"/>
                    <a:gd name="connsiteX3" fmla="*/ 204011 w 752422"/>
                    <a:gd name="connsiteY3" fmla="*/ 523999 h 685800"/>
                    <a:gd name="connsiteX4" fmla="*/ 204788 w 752422"/>
                    <a:gd name="connsiteY4" fmla="*/ 0 h 685800"/>
                    <a:gd name="connsiteX5" fmla="*/ 290513 w 752422"/>
                    <a:gd name="connsiteY5" fmla="*/ 685800 h 685800"/>
                    <a:gd name="connsiteX6" fmla="*/ 481994 w 752422"/>
                    <a:gd name="connsiteY6" fmla="*/ 463042 h 685800"/>
                    <a:gd name="connsiteX7" fmla="*/ 603286 w 752422"/>
                    <a:gd name="connsiteY7" fmla="*/ 291939 h 685800"/>
                    <a:gd name="connsiteX8" fmla="*/ 693389 w 752422"/>
                    <a:gd name="connsiteY8" fmla="*/ 407568 h 685800"/>
                    <a:gd name="connsiteX9" fmla="*/ 752422 w 752422"/>
                    <a:gd name="connsiteY9" fmla="*/ 445820 h 685800"/>
                    <a:gd name="connsiteX0" fmla="*/ 0 w 752422"/>
                    <a:gd name="connsiteY0" fmla="*/ 526256 h 685800"/>
                    <a:gd name="connsiteX1" fmla="*/ 62563 w 752422"/>
                    <a:gd name="connsiteY1" fmla="*/ 486730 h 685800"/>
                    <a:gd name="connsiteX2" fmla="*/ 91915 w 752422"/>
                    <a:gd name="connsiteY2" fmla="*/ 446097 h 685800"/>
                    <a:gd name="connsiteX3" fmla="*/ 204011 w 752422"/>
                    <a:gd name="connsiteY3" fmla="*/ 523999 h 685800"/>
                    <a:gd name="connsiteX4" fmla="*/ 204788 w 752422"/>
                    <a:gd name="connsiteY4" fmla="*/ 0 h 685800"/>
                    <a:gd name="connsiteX5" fmla="*/ 290513 w 752422"/>
                    <a:gd name="connsiteY5" fmla="*/ 685800 h 685800"/>
                    <a:gd name="connsiteX6" fmla="*/ 481994 w 752422"/>
                    <a:gd name="connsiteY6" fmla="*/ 463042 h 685800"/>
                    <a:gd name="connsiteX7" fmla="*/ 603286 w 752422"/>
                    <a:gd name="connsiteY7" fmla="*/ 291939 h 685800"/>
                    <a:gd name="connsiteX8" fmla="*/ 693389 w 752422"/>
                    <a:gd name="connsiteY8" fmla="*/ 407568 h 685800"/>
                    <a:gd name="connsiteX9" fmla="*/ 752422 w 752422"/>
                    <a:gd name="connsiteY9" fmla="*/ 445820 h 685800"/>
                    <a:gd name="connsiteX0" fmla="*/ 0 w 791379"/>
                    <a:gd name="connsiteY0" fmla="*/ 526256 h 685800"/>
                    <a:gd name="connsiteX1" fmla="*/ 62563 w 791379"/>
                    <a:gd name="connsiteY1" fmla="*/ 486730 h 685800"/>
                    <a:gd name="connsiteX2" fmla="*/ 91915 w 791379"/>
                    <a:gd name="connsiteY2" fmla="*/ 446097 h 685800"/>
                    <a:gd name="connsiteX3" fmla="*/ 204011 w 791379"/>
                    <a:gd name="connsiteY3" fmla="*/ 523999 h 685800"/>
                    <a:gd name="connsiteX4" fmla="*/ 204788 w 791379"/>
                    <a:gd name="connsiteY4" fmla="*/ 0 h 685800"/>
                    <a:gd name="connsiteX5" fmla="*/ 290513 w 791379"/>
                    <a:gd name="connsiteY5" fmla="*/ 685800 h 685800"/>
                    <a:gd name="connsiteX6" fmla="*/ 481994 w 791379"/>
                    <a:gd name="connsiteY6" fmla="*/ 463042 h 685800"/>
                    <a:gd name="connsiteX7" fmla="*/ 603286 w 791379"/>
                    <a:gd name="connsiteY7" fmla="*/ 291939 h 685800"/>
                    <a:gd name="connsiteX8" fmla="*/ 693389 w 791379"/>
                    <a:gd name="connsiteY8" fmla="*/ 407568 h 685800"/>
                    <a:gd name="connsiteX9" fmla="*/ 791379 w 791379"/>
                    <a:gd name="connsiteY9" fmla="*/ 453240 h 685800"/>
                    <a:gd name="connsiteX0" fmla="*/ 0 w 791379"/>
                    <a:gd name="connsiteY0" fmla="*/ 526256 h 685800"/>
                    <a:gd name="connsiteX1" fmla="*/ 62563 w 791379"/>
                    <a:gd name="connsiteY1" fmla="*/ 486730 h 685800"/>
                    <a:gd name="connsiteX2" fmla="*/ 91915 w 791379"/>
                    <a:gd name="connsiteY2" fmla="*/ 446097 h 685800"/>
                    <a:gd name="connsiteX3" fmla="*/ 204011 w 791379"/>
                    <a:gd name="connsiteY3" fmla="*/ 523999 h 685800"/>
                    <a:gd name="connsiteX4" fmla="*/ 204788 w 791379"/>
                    <a:gd name="connsiteY4" fmla="*/ 0 h 685800"/>
                    <a:gd name="connsiteX5" fmla="*/ 290513 w 791379"/>
                    <a:gd name="connsiteY5" fmla="*/ 685800 h 685800"/>
                    <a:gd name="connsiteX6" fmla="*/ 481994 w 791379"/>
                    <a:gd name="connsiteY6" fmla="*/ 463042 h 685800"/>
                    <a:gd name="connsiteX7" fmla="*/ 603286 w 791379"/>
                    <a:gd name="connsiteY7" fmla="*/ 291939 h 685800"/>
                    <a:gd name="connsiteX8" fmla="*/ 693389 w 791379"/>
                    <a:gd name="connsiteY8" fmla="*/ 407568 h 685800"/>
                    <a:gd name="connsiteX9" fmla="*/ 791379 w 791379"/>
                    <a:gd name="connsiteY9" fmla="*/ 453240 h 685800"/>
                    <a:gd name="connsiteX0" fmla="*/ 0 w 791379"/>
                    <a:gd name="connsiteY0" fmla="*/ 585340 h 744884"/>
                    <a:gd name="connsiteX1" fmla="*/ 62563 w 791379"/>
                    <a:gd name="connsiteY1" fmla="*/ 545814 h 744884"/>
                    <a:gd name="connsiteX2" fmla="*/ 91915 w 791379"/>
                    <a:gd name="connsiteY2" fmla="*/ 505181 h 744884"/>
                    <a:gd name="connsiteX3" fmla="*/ 204011 w 791379"/>
                    <a:gd name="connsiteY3" fmla="*/ 583083 h 744884"/>
                    <a:gd name="connsiteX4" fmla="*/ 204788 w 791379"/>
                    <a:gd name="connsiteY4" fmla="*/ 59084 h 744884"/>
                    <a:gd name="connsiteX5" fmla="*/ 211293 w 791379"/>
                    <a:gd name="connsiteY5" fmla="*/ 89141 h 744884"/>
                    <a:gd name="connsiteX6" fmla="*/ 290513 w 791379"/>
                    <a:gd name="connsiteY6" fmla="*/ 744884 h 744884"/>
                    <a:gd name="connsiteX7" fmla="*/ 481994 w 791379"/>
                    <a:gd name="connsiteY7" fmla="*/ 522126 h 744884"/>
                    <a:gd name="connsiteX8" fmla="*/ 603286 w 791379"/>
                    <a:gd name="connsiteY8" fmla="*/ 351023 h 744884"/>
                    <a:gd name="connsiteX9" fmla="*/ 693389 w 791379"/>
                    <a:gd name="connsiteY9" fmla="*/ 466652 h 744884"/>
                    <a:gd name="connsiteX10" fmla="*/ 791379 w 791379"/>
                    <a:gd name="connsiteY10" fmla="*/ 512324 h 744884"/>
                    <a:gd name="connsiteX0" fmla="*/ 0 w 791379"/>
                    <a:gd name="connsiteY0" fmla="*/ 554003 h 713547"/>
                    <a:gd name="connsiteX1" fmla="*/ 62563 w 791379"/>
                    <a:gd name="connsiteY1" fmla="*/ 514477 h 713547"/>
                    <a:gd name="connsiteX2" fmla="*/ 91915 w 791379"/>
                    <a:gd name="connsiteY2" fmla="*/ 473844 h 713547"/>
                    <a:gd name="connsiteX3" fmla="*/ 204011 w 791379"/>
                    <a:gd name="connsiteY3" fmla="*/ 551746 h 713547"/>
                    <a:gd name="connsiteX4" fmla="*/ 207463 w 791379"/>
                    <a:gd name="connsiteY4" fmla="*/ 102636 h 713547"/>
                    <a:gd name="connsiteX5" fmla="*/ 211293 w 791379"/>
                    <a:gd name="connsiteY5" fmla="*/ 57804 h 713547"/>
                    <a:gd name="connsiteX6" fmla="*/ 290513 w 791379"/>
                    <a:gd name="connsiteY6" fmla="*/ 713547 h 713547"/>
                    <a:gd name="connsiteX7" fmla="*/ 481994 w 791379"/>
                    <a:gd name="connsiteY7" fmla="*/ 490789 h 713547"/>
                    <a:gd name="connsiteX8" fmla="*/ 603286 w 791379"/>
                    <a:gd name="connsiteY8" fmla="*/ 319686 h 713547"/>
                    <a:gd name="connsiteX9" fmla="*/ 693389 w 791379"/>
                    <a:gd name="connsiteY9" fmla="*/ 435315 h 713547"/>
                    <a:gd name="connsiteX10" fmla="*/ 791379 w 791379"/>
                    <a:gd name="connsiteY10" fmla="*/ 480987 h 713547"/>
                    <a:gd name="connsiteX0" fmla="*/ 0 w 791379"/>
                    <a:gd name="connsiteY0" fmla="*/ 541094 h 700638"/>
                    <a:gd name="connsiteX1" fmla="*/ 62563 w 791379"/>
                    <a:gd name="connsiteY1" fmla="*/ 501568 h 700638"/>
                    <a:gd name="connsiteX2" fmla="*/ 91915 w 791379"/>
                    <a:gd name="connsiteY2" fmla="*/ 460935 h 700638"/>
                    <a:gd name="connsiteX3" fmla="*/ 204011 w 791379"/>
                    <a:gd name="connsiteY3" fmla="*/ 538837 h 700638"/>
                    <a:gd name="connsiteX4" fmla="*/ 207463 w 791379"/>
                    <a:gd name="connsiteY4" fmla="*/ 89727 h 700638"/>
                    <a:gd name="connsiteX5" fmla="*/ 211293 w 791379"/>
                    <a:gd name="connsiteY5" fmla="*/ 44895 h 700638"/>
                    <a:gd name="connsiteX6" fmla="*/ 290513 w 791379"/>
                    <a:gd name="connsiteY6" fmla="*/ 700638 h 700638"/>
                    <a:gd name="connsiteX7" fmla="*/ 481994 w 791379"/>
                    <a:gd name="connsiteY7" fmla="*/ 477880 h 700638"/>
                    <a:gd name="connsiteX8" fmla="*/ 603286 w 791379"/>
                    <a:gd name="connsiteY8" fmla="*/ 306777 h 700638"/>
                    <a:gd name="connsiteX9" fmla="*/ 693389 w 791379"/>
                    <a:gd name="connsiteY9" fmla="*/ 422406 h 700638"/>
                    <a:gd name="connsiteX10" fmla="*/ 791379 w 791379"/>
                    <a:gd name="connsiteY10" fmla="*/ 468078 h 700638"/>
                    <a:gd name="connsiteX0" fmla="*/ 0 w 791379"/>
                    <a:gd name="connsiteY0" fmla="*/ 506900 h 666444"/>
                    <a:gd name="connsiteX1" fmla="*/ 62563 w 791379"/>
                    <a:gd name="connsiteY1" fmla="*/ 467374 h 666444"/>
                    <a:gd name="connsiteX2" fmla="*/ 91915 w 791379"/>
                    <a:gd name="connsiteY2" fmla="*/ 426741 h 666444"/>
                    <a:gd name="connsiteX3" fmla="*/ 204011 w 791379"/>
                    <a:gd name="connsiteY3" fmla="*/ 504643 h 666444"/>
                    <a:gd name="connsiteX4" fmla="*/ 207463 w 791379"/>
                    <a:gd name="connsiteY4" fmla="*/ 55533 h 666444"/>
                    <a:gd name="connsiteX5" fmla="*/ 218425 w 791379"/>
                    <a:gd name="connsiteY5" fmla="*/ 56169 h 666444"/>
                    <a:gd name="connsiteX6" fmla="*/ 290513 w 791379"/>
                    <a:gd name="connsiteY6" fmla="*/ 666444 h 666444"/>
                    <a:gd name="connsiteX7" fmla="*/ 481994 w 791379"/>
                    <a:gd name="connsiteY7" fmla="*/ 443686 h 666444"/>
                    <a:gd name="connsiteX8" fmla="*/ 603286 w 791379"/>
                    <a:gd name="connsiteY8" fmla="*/ 272583 h 666444"/>
                    <a:gd name="connsiteX9" fmla="*/ 693389 w 791379"/>
                    <a:gd name="connsiteY9" fmla="*/ 388212 h 666444"/>
                    <a:gd name="connsiteX10" fmla="*/ 791379 w 791379"/>
                    <a:gd name="connsiteY10" fmla="*/ 433884 h 666444"/>
                    <a:gd name="connsiteX0" fmla="*/ 0 w 791379"/>
                    <a:gd name="connsiteY0" fmla="*/ 489672 h 649216"/>
                    <a:gd name="connsiteX1" fmla="*/ 62563 w 791379"/>
                    <a:gd name="connsiteY1" fmla="*/ 450146 h 649216"/>
                    <a:gd name="connsiteX2" fmla="*/ 91915 w 791379"/>
                    <a:gd name="connsiteY2" fmla="*/ 409513 h 649216"/>
                    <a:gd name="connsiteX3" fmla="*/ 204011 w 791379"/>
                    <a:gd name="connsiteY3" fmla="*/ 487415 h 649216"/>
                    <a:gd name="connsiteX4" fmla="*/ 207463 w 791379"/>
                    <a:gd name="connsiteY4" fmla="*/ 38305 h 649216"/>
                    <a:gd name="connsiteX5" fmla="*/ 218425 w 791379"/>
                    <a:gd name="connsiteY5" fmla="*/ 38941 h 649216"/>
                    <a:gd name="connsiteX6" fmla="*/ 290513 w 791379"/>
                    <a:gd name="connsiteY6" fmla="*/ 649216 h 649216"/>
                    <a:gd name="connsiteX7" fmla="*/ 481994 w 791379"/>
                    <a:gd name="connsiteY7" fmla="*/ 426458 h 649216"/>
                    <a:gd name="connsiteX8" fmla="*/ 603286 w 791379"/>
                    <a:gd name="connsiteY8" fmla="*/ 255355 h 649216"/>
                    <a:gd name="connsiteX9" fmla="*/ 693389 w 791379"/>
                    <a:gd name="connsiteY9" fmla="*/ 370984 h 649216"/>
                    <a:gd name="connsiteX10" fmla="*/ 791379 w 791379"/>
                    <a:gd name="connsiteY10" fmla="*/ 416656 h 649216"/>
                    <a:gd name="connsiteX0" fmla="*/ 0 w 791379"/>
                    <a:gd name="connsiteY0" fmla="*/ 489672 h 665434"/>
                    <a:gd name="connsiteX1" fmla="*/ 62563 w 791379"/>
                    <a:gd name="connsiteY1" fmla="*/ 450146 h 665434"/>
                    <a:gd name="connsiteX2" fmla="*/ 91915 w 791379"/>
                    <a:gd name="connsiteY2" fmla="*/ 409513 h 665434"/>
                    <a:gd name="connsiteX3" fmla="*/ 204011 w 791379"/>
                    <a:gd name="connsiteY3" fmla="*/ 487415 h 665434"/>
                    <a:gd name="connsiteX4" fmla="*/ 207463 w 791379"/>
                    <a:gd name="connsiteY4" fmla="*/ 38305 h 665434"/>
                    <a:gd name="connsiteX5" fmla="*/ 218425 w 791379"/>
                    <a:gd name="connsiteY5" fmla="*/ 38941 h 665434"/>
                    <a:gd name="connsiteX6" fmla="*/ 267460 w 791379"/>
                    <a:gd name="connsiteY6" fmla="*/ 580102 h 665434"/>
                    <a:gd name="connsiteX7" fmla="*/ 290513 w 791379"/>
                    <a:gd name="connsiteY7" fmla="*/ 649216 h 665434"/>
                    <a:gd name="connsiteX8" fmla="*/ 481994 w 791379"/>
                    <a:gd name="connsiteY8" fmla="*/ 426458 h 665434"/>
                    <a:gd name="connsiteX9" fmla="*/ 603286 w 791379"/>
                    <a:gd name="connsiteY9" fmla="*/ 255355 h 665434"/>
                    <a:gd name="connsiteX10" fmla="*/ 693389 w 791379"/>
                    <a:gd name="connsiteY10" fmla="*/ 370984 h 665434"/>
                    <a:gd name="connsiteX11" fmla="*/ 791379 w 791379"/>
                    <a:gd name="connsiteY11" fmla="*/ 416656 h 665434"/>
                    <a:gd name="connsiteX0" fmla="*/ 0 w 791379"/>
                    <a:gd name="connsiteY0" fmla="*/ 489672 h 664647"/>
                    <a:gd name="connsiteX1" fmla="*/ 62563 w 791379"/>
                    <a:gd name="connsiteY1" fmla="*/ 450146 h 664647"/>
                    <a:gd name="connsiteX2" fmla="*/ 91915 w 791379"/>
                    <a:gd name="connsiteY2" fmla="*/ 409513 h 664647"/>
                    <a:gd name="connsiteX3" fmla="*/ 204011 w 791379"/>
                    <a:gd name="connsiteY3" fmla="*/ 487415 h 664647"/>
                    <a:gd name="connsiteX4" fmla="*/ 207463 w 791379"/>
                    <a:gd name="connsiteY4" fmla="*/ 38305 h 664647"/>
                    <a:gd name="connsiteX5" fmla="*/ 218425 w 791379"/>
                    <a:gd name="connsiteY5" fmla="*/ 38941 h 664647"/>
                    <a:gd name="connsiteX6" fmla="*/ 275484 w 791379"/>
                    <a:gd name="connsiteY6" fmla="*/ 577428 h 664647"/>
                    <a:gd name="connsiteX7" fmla="*/ 290513 w 791379"/>
                    <a:gd name="connsiteY7" fmla="*/ 649216 h 664647"/>
                    <a:gd name="connsiteX8" fmla="*/ 481994 w 791379"/>
                    <a:gd name="connsiteY8" fmla="*/ 426458 h 664647"/>
                    <a:gd name="connsiteX9" fmla="*/ 603286 w 791379"/>
                    <a:gd name="connsiteY9" fmla="*/ 255355 h 664647"/>
                    <a:gd name="connsiteX10" fmla="*/ 693389 w 791379"/>
                    <a:gd name="connsiteY10" fmla="*/ 370984 h 664647"/>
                    <a:gd name="connsiteX11" fmla="*/ 791379 w 791379"/>
                    <a:gd name="connsiteY11" fmla="*/ 416656 h 664647"/>
                    <a:gd name="connsiteX0" fmla="*/ 0 w 791379"/>
                    <a:gd name="connsiteY0" fmla="*/ 489672 h 658593"/>
                    <a:gd name="connsiteX1" fmla="*/ 62563 w 791379"/>
                    <a:gd name="connsiteY1" fmla="*/ 450146 h 658593"/>
                    <a:gd name="connsiteX2" fmla="*/ 91915 w 791379"/>
                    <a:gd name="connsiteY2" fmla="*/ 409513 h 658593"/>
                    <a:gd name="connsiteX3" fmla="*/ 204011 w 791379"/>
                    <a:gd name="connsiteY3" fmla="*/ 487415 h 658593"/>
                    <a:gd name="connsiteX4" fmla="*/ 207463 w 791379"/>
                    <a:gd name="connsiteY4" fmla="*/ 38305 h 658593"/>
                    <a:gd name="connsiteX5" fmla="*/ 218425 w 791379"/>
                    <a:gd name="connsiteY5" fmla="*/ 38941 h 658593"/>
                    <a:gd name="connsiteX6" fmla="*/ 275484 w 791379"/>
                    <a:gd name="connsiteY6" fmla="*/ 577428 h 658593"/>
                    <a:gd name="connsiteX7" fmla="*/ 290513 w 791379"/>
                    <a:gd name="connsiteY7" fmla="*/ 649216 h 658593"/>
                    <a:gd name="connsiteX8" fmla="*/ 481994 w 791379"/>
                    <a:gd name="connsiteY8" fmla="*/ 426458 h 658593"/>
                    <a:gd name="connsiteX9" fmla="*/ 603286 w 791379"/>
                    <a:gd name="connsiteY9" fmla="*/ 255355 h 658593"/>
                    <a:gd name="connsiteX10" fmla="*/ 693389 w 791379"/>
                    <a:gd name="connsiteY10" fmla="*/ 370984 h 658593"/>
                    <a:gd name="connsiteX11" fmla="*/ 791379 w 791379"/>
                    <a:gd name="connsiteY11" fmla="*/ 416656 h 658593"/>
                    <a:gd name="connsiteX0" fmla="*/ 0 w 791379"/>
                    <a:gd name="connsiteY0" fmla="*/ 489672 h 623191"/>
                    <a:gd name="connsiteX1" fmla="*/ 62563 w 791379"/>
                    <a:gd name="connsiteY1" fmla="*/ 450146 h 623191"/>
                    <a:gd name="connsiteX2" fmla="*/ 91915 w 791379"/>
                    <a:gd name="connsiteY2" fmla="*/ 409513 h 623191"/>
                    <a:gd name="connsiteX3" fmla="*/ 204011 w 791379"/>
                    <a:gd name="connsiteY3" fmla="*/ 487415 h 623191"/>
                    <a:gd name="connsiteX4" fmla="*/ 207463 w 791379"/>
                    <a:gd name="connsiteY4" fmla="*/ 38305 h 623191"/>
                    <a:gd name="connsiteX5" fmla="*/ 218425 w 791379"/>
                    <a:gd name="connsiteY5" fmla="*/ 38941 h 623191"/>
                    <a:gd name="connsiteX6" fmla="*/ 275484 w 791379"/>
                    <a:gd name="connsiteY6" fmla="*/ 577428 h 623191"/>
                    <a:gd name="connsiteX7" fmla="*/ 309235 w 791379"/>
                    <a:gd name="connsiteY7" fmla="*/ 597507 h 623191"/>
                    <a:gd name="connsiteX8" fmla="*/ 481994 w 791379"/>
                    <a:gd name="connsiteY8" fmla="*/ 426458 h 623191"/>
                    <a:gd name="connsiteX9" fmla="*/ 603286 w 791379"/>
                    <a:gd name="connsiteY9" fmla="*/ 255355 h 623191"/>
                    <a:gd name="connsiteX10" fmla="*/ 693389 w 791379"/>
                    <a:gd name="connsiteY10" fmla="*/ 370984 h 623191"/>
                    <a:gd name="connsiteX11" fmla="*/ 791379 w 791379"/>
                    <a:gd name="connsiteY11" fmla="*/ 416656 h 623191"/>
                    <a:gd name="connsiteX0" fmla="*/ 0 w 791379"/>
                    <a:gd name="connsiteY0" fmla="*/ 489672 h 623191"/>
                    <a:gd name="connsiteX1" fmla="*/ 62563 w 791379"/>
                    <a:gd name="connsiteY1" fmla="*/ 450146 h 623191"/>
                    <a:gd name="connsiteX2" fmla="*/ 91915 w 791379"/>
                    <a:gd name="connsiteY2" fmla="*/ 409513 h 623191"/>
                    <a:gd name="connsiteX3" fmla="*/ 204011 w 791379"/>
                    <a:gd name="connsiteY3" fmla="*/ 487415 h 623191"/>
                    <a:gd name="connsiteX4" fmla="*/ 207463 w 791379"/>
                    <a:gd name="connsiteY4" fmla="*/ 38305 h 623191"/>
                    <a:gd name="connsiteX5" fmla="*/ 218425 w 791379"/>
                    <a:gd name="connsiteY5" fmla="*/ 38941 h 623191"/>
                    <a:gd name="connsiteX6" fmla="*/ 275484 w 791379"/>
                    <a:gd name="connsiteY6" fmla="*/ 577428 h 623191"/>
                    <a:gd name="connsiteX7" fmla="*/ 309235 w 791379"/>
                    <a:gd name="connsiteY7" fmla="*/ 597507 h 623191"/>
                    <a:gd name="connsiteX8" fmla="*/ 481994 w 791379"/>
                    <a:gd name="connsiteY8" fmla="*/ 426458 h 623191"/>
                    <a:gd name="connsiteX9" fmla="*/ 603286 w 791379"/>
                    <a:gd name="connsiteY9" fmla="*/ 255355 h 623191"/>
                    <a:gd name="connsiteX10" fmla="*/ 693389 w 791379"/>
                    <a:gd name="connsiteY10" fmla="*/ 370984 h 623191"/>
                    <a:gd name="connsiteX11" fmla="*/ 791379 w 791379"/>
                    <a:gd name="connsiteY11" fmla="*/ 416656 h 623191"/>
                    <a:gd name="connsiteX0" fmla="*/ 0 w 791379"/>
                    <a:gd name="connsiteY0" fmla="*/ 489672 h 627575"/>
                    <a:gd name="connsiteX1" fmla="*/ 62563 w 791379"/>
                    <a:gd name="connsiteY1" fmla="*/ 450146 h 627575"/>
                    <a:gd name="connsiteX2" fmla="*/ 91915 w 791379"/>
                    <a:gd name="connsiteY2" fmla="*/ 409513 h 627575"/>
                    <a:gd name="connsiteX3" fmla="*/ 204011 w 791379"/>
                    <a:gd name="connsiteY3" fmla="*/ 487415 h 627575"/>
                    <a:gd name="connsiteX4" fmla="*/ 207463 w 791379"/>
                    <a:gd name="connsiteY4" fmla="*/ 38305 h 627575"/>
                    <a:gd name="connsiteX5" fmla="*/ 218425 w 791379"/>
                    <a:gd name="connsiteY5" fmla="*/ 38941 h 627575"/>
                    <a:gd name="connsiteX6" fmla="*/ 275484 w 791379"/>
                    <a:gd name="connsiteY6" fmla="*/ 577428 h 627575"/>
                    <a:gd name="connsiteX7" fmla="*/ 309235 w 791379"/>
                    <a:gd name="connsiteY7" fmla="*/ 597507 h 627575"/>
                    <a:gd name="connsiteX8" fmla="*/ 481994 w 791379"/>
                    <a:gd name="connsiteY8" fmla="*/ 426458 h 627575"/>
                    <a:gd name="connsiteX9" fmla="*/ 603286 w 791379"/>
                    <a:gd name="connsiteY9" fmla="*/ 255355 h 627575"/>
                    <a:gd name="connsiteX10" fmla="*/ 693389 w 791379"/>
                    <a:gd name="connsiteY10" fmla="*/ 370984 h 627575"/>
                    <a:gd name="connsiteX11" fmla="*/ 791379 w 791379"/>
                    <a:gd name="connsiteY11" fmla="*/ 416656 h 627575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204011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1994 w 791379"/>
                    <a:gd name="connsiteY8" fmla="*/ 42645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204011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204011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195987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195987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29123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195987 w 791379"/>
                    <a:gd name="connsiteY3" fmla="*/ 487415 h 621933"/>
                    <a:gd name="connsiteX4" fmla="*/ 212812 w 791379"/>
                    <a:gd name="connsiteY4" fmla="*/ 38305 h 621933"/>
                    <a:gd name="connsiteX5" fmla="*/ 229123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8002 h 620263"/>
                    <a:gd name="connsiteX1" fmla="*/ 62563 w 791379"/>
                    <a:gd name="connsiteY1" fmla="*/ 448476 h 620263"/>
                    <a:gd name="connsiteX2" fmla="*/ 91915 w 791379"/>
                    <a:gd name="connsiteY2" fmla="*/ 407843 h 620263"/>
                    <a:gd name="connsiteX3" fmla="*/ 195987 w 791379"/>
                    <a:gd name="connsiteY3" fmla="*/ 485745 h 620263"/>
                    <a:gd name="connsiteX4" fmla="*/ 212812 w 791379"/>
                    <a:gd name="connsiteY4" fmla="*/ 36635 h 620263"/>
                    <a:gd name="connsiteX5" fmla="*/ 229123 w 791379"/>
                    <a:gd name="connsiteY5" fmla="*/ 37271 h 620263"/>
                    <a:gd name="connsiteX6" fmla="*/ 275484 w 791379"/>
                    <a:gd name="connsiteY6" fmla="*/ 575758 h 620263"/>
                    <a:gd name="connsiteX7" fmla="*/ 308343 w 791379"/>
                    <a:gd name="connsiteY7" fmla="*/ 584247 h 620263"/>
                    <a:gd name="connsiteX8" fmla="*/ 480211 w 791379"/>
                    <a:gd name="connsiteY8" fmla="*/ 418548 h 620263"/>
                    <a:gd name="connsiteX9" fmla="*/ 603286 w 791379"/>
                    <a:gd name="connsiteY9" fmla="*/ 253685 h 620263"/>
                    <a:gd name="connsiteX10" fmla="*/ 693389 w 791379"/>
                    <a:gd name="connsiteY10" fmla="*/ 369314 h 620263"/>
                    <a:gd name="connsiteX11" fmla="*/ 791379 w 791379"/>
                    <a:gd name="connsiteY11" fmla="*/ 414986 h 620263"/>
                    <a:gd name="connsiteX0" fmla="*/ 0 w 791379"/>
                    <a:gd name="connsiteY0" fmla="*/ 488002 h 620263"/>
                    <a:gd name="connsiteX1" fmla="*/ 62563 w 791379"/>
                    <a:gd name="connsiteY1" fmla="*/ 448476 h 620263"/>
                    <a:gd name="connsiteX2" fmla="*/ 91915 w 791379"/>
                    <a:gd name="connsiteY2" fmla="*/ 407843 h 620263"/>
                    <a:gd name="connsiteX3" fmla="*/ 195987 w 791379"/>
                    <a:gd name="connsiteY3" fmla="*/ 485745 h 620263"/>
                    <a:gd name="connsiteX4" fmla="*/ 212812 w 791379"/>
                    <a:gd name="connsiteY4" fmla="*/ 36635 h 620263"/>
                    <a:gd name="connsiteX5" fmla="*/ 231798 w 791379"/>
                    <a:gd name="connsiteY5" fmla="*/ 37271 h 620263"/>
                    <a:gd name="connsiteX6" fmla="*/ 275484 w 791379"/>
                    <a:gd name="connsiteY6" fmla="*/ 575758 h 620263"/>
                    <a:gd name="connsiteX7" fmla="*/ 308343 w 791379"/>
                    <a:gd name="connsiteY7" fmla="*/ 584247 h 620263"/>
                    <a:gd name="connsiteX8" fmla="*/ 480211 w 791379"/>
                    <a:gd name="connsiteY8" fmla="*/ 418548 h 620263"/>
                    <a:gd name="connsiteX9" fmla="*/ 603286 w 791379"/>
                    <a:gd name="connsiteY9" fmla="*/ 253685 h 620263"/>
                    <a:gd name="connsiteX10" fmla="*/ 693389 w 791379"/>
                    <a:gd name="connsiteY10" fmla="*/ 369314 h 620263"/>
                    <a:gd name="connsiteX11" fmla="*/ 791379 w 791379"/>
                    <a:gd name="connsiteY11" fmla="*/ 414986 h 620263"/>
                    <a:gd name="connsiteX0" fmla="*/ 0 w 791379"/>
                    <a:gd name="connsiteY0" fmla="*/ 484082 h 616343"/>
                    <a:gd name="connsiteX1" fmla="*/ 62563 w 791379"/>
                    <a:gd name="connsiteY1" fmla="*/ 444556 h 616343"/>
                    <a:gd name="connsiteX2" fmla="*/ 91915 w 791379"/>
                    <a:gd name="connsiteY2" fmla="*/ 403923 h 616343"/>
                    <a:gd name="connsiteX3" fmla="*/ 195987 w 791379"/>
                    <a:gd name="connsiteY3" fmla="*/ 481825 h 616343"/>
                    <a:gd name="connsiteX4" fmla="*/ 212812 w 791379"/>
                    <a:gd name="connsiteY4" fmla="*/ 32715 h 616343"/>
                    <a:gd name="connsiteX5" fmla="*/ 231798 w 791379"/>
                    <a:gd name="connsiteY5" fmla="*/ 33351 h 616343"/>
                    <a:gd name="connsiteX6" fmla="*/ 275484 w 791379"/>
                    <a:gd name="connsiteY6" fmla="*/ 571838 h 616343"/>
                    <a:gd name="connsiteX7" fmla="*/ 308343 w 791379"/>
                    <a:gd name="connsiteY7" fmla="*/ 580327 h 616343"/>
                    <a:gd name="connsiteX8" fmla="*/ 480211 w 791379"/>
                    <a:gd name="connsiteY8" fmla="*/ 414628 h 616343"/>
                    <a:gd name="connsiteX9" fmla="*/ 603286 w 791379"/>
                    <a:gd name="connsiteY9" fmla="*/ 249765 h 616343"/>
                    <a:gd name="connsiteX10" fmla="*/ 693389 w 791379"/>
                    <a:gd name="connsiteY10" fmla="*/ 365394 h 616343"/>
                    <a:gd name="connsiteX11" fmla="*/ 791379 w 791379"/>
                    <a:gd name="connsiteY11" fmla="*/ 411066 h 616343"/>
                    <a:gd name="connsiteX0" fmla="*/ 0 w 791379"/>
                    <a:gd name="connsiteY0" fmla="*/ 486297 h 618558"/>
                    <a:gd name="connsiteX1" fmla="*/ 62563 w 791379"/>
                    <a:gd name="connsiteY1" fmla="*/ 446771 h 618558"/>
                    <a:gd name="connsiteX2" fmla="*/ 91915 w 791379"/>
                    <a:gd name="connsiteY2" fmla="*/ 406138 h 618558"/>
                    <a:gd name="connsiteX3" fmla="*/ 195987 w 791379"/>
                    <a:gd name="connsiteY3" fmla="*/ 484040 h 618558"/>
                    <a:gd name="connsiteX4" fmla="*/ 212812 w 791379"/>
                    <a:gd name="connsiteY4" fmla="*/ 34930 h 618558"/>
                    <a:gd name="connsiteX5" fmla="*/ 231798 w 791379"/>
                    <a:gd name="connsiteY5" fmla="*/ 35566 h 618558"/>
                    <a:gd name="connsiteX6" fmla="*/ 275484 w 791379"/>
                    <a:gd name="connsiteY6" fmla="*/ 574053 h 618558"/>
                    <a:gd name="connsiteX7" fmla="*/ 308343 w 791379"/>
                    <a:gd name="connsiteY7" fmla="*/ 582542 h 618558"/>
                    <a:gd name="connsiteX8" fmla="*/ 480211 w 791379"/>
                    <a:gd name="connsiteY8" fmla="*/ 416843 h 618558"/>
                    <a:gd name="connsiteX9" fmla="*/ 603286 w 791379"/>
                    <a:gd name="connsiteY9" fmla="*/ 251980 h 618558"/>
                    <a:gd name="connsiteX10" fmla="*/ 693389 w 791379"/>
                    <a:gd name="connsiteY10" fmla="*/ 367609 h 618558"/>
                    <a:gd name="connsiteX11" fmla="*/ 791379 w 791379"/>
                    <a:gd name="connsiteY11" fmla="*/ 413281 h 618558"/>
                    <a:gd name="connsiteX0" fmla="*/ 0 w 791379"/>
                    <a:gd name="connsiteY0" fmla="*/ 486297 h 617583"/>
                    <a:gd name="connsiteX1" fmla="*/ 62563 w 791379"/>
                    <a:gd name="connsiteY1" fmla="*/ 446771 h 617583"/>
                    <a:gd name="connsiteX2" fmla="*/ 91915 w 791379"/>
                    <a:gd name="connsiteY2" fmla="*/ 406138 h 617583"/>
                    <a:gd name="connsiteX3" fmla="*/ 195987 w 791379"/>
                    <a:gd name="connsiteY3" fmla="*/ 484040 h 617583"/>
                    <a:gd name="connsiteX4" fmla="*/ 212812 w 791379"/>
                    <a:gd name="connsiteY4" fmla="*/ 34930 h 617583"/>
                    <a:gd name="connsiteX5" fmla="*/ 231798 w 791379"/>
                    <a:gd name="connsiteY5" fmla="*/ 35566 h 617583"/>
                    <a:gd name="connsiteX6" fmla="*/ 279942 w 791379"/>
                    <a:gd name="connsiteY6" fmla="*/ 572270 h 617583"/>
                    <a:gd name="connsiteX7" fmla="*/ 308343 w 791379"/>
                    <a:gd name="connsiteY7" fmla="*/ 582542 h 617583"/>
                    <a:gd name="connsiteX8" fmla="*/ 480211 w 791379"/>
                    <a:gd name="connsiteY8" fmla="*/ 416843 h 617583"/>
                    <a:gd name="connsiteX9" fmla="*/ 603286 w 791379"/>
                    <a:gd name="connsiteY9" fmla="*/ 251980 h 617583"/>
                    <a:gd name="connsiteX10" fmla="*/ 693389 w 791379"/>
                    <a:gd name="connsiteY10" fmla="*/ 367609 h 617583"/>
                    <a:gd name="connsiteX11" fmla="*/ 791379 w 791379"/>
                    <a:gd name="connsiteY11" fmla="*/ 413281 h 617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91379" h="617583">
                      <a:moveTo>
                        <a:pt x="0" y="486297"/>
                      </a:moveTo>
                      <a:cubicBezTo>
                        <a:pt x="25399" y="486200"/>
                        <a:pt x="40751" y="485019"/>
                        <a:pt x="62563" y="446771"/>
                      </a:cubicBezTo>
                      <a:cubicBezTo>
                        <a:pt x="73244" y="426146"/>
                        <a:pt x="71587" y="408120"/>
                        <a:pt x="91915" y="406138"/>
                      </a:cubicBezTo>
                      <a:cubicBezTo>
                        <a:pt x="118735" y="403228"/>
                        <a:pt x="142855" y="528863"/>
                        <a:pt x="195987" y="484040"/>
                      </a:cubicBezTo>
                      <a:cubicBezTo>
                        <a:pt x="225606" y="441712"/>
                        <a:pt x="205815" y="120194"/>
                        <a:pt x="212812" y="34930"/>
                      </a:cubicBezTo>
                      <a:cubicBezTo>
                        <a:pt x="211352" y="11447"/>
                        <a:pt x="226425" y="-30591"/>
                        <a:pt x="231798" y="35566"/>
                      </a:cubicBezTo>
                      <a:cubicBezTo>
                        <a:pt x="241797" y="125865"/>
                        <a:pt x="267927" y="470558"/>
                        <a:pt x="279942" y="572270"/>
                      </a:cubicBezTo>
                      <a:cubicBezTo>
                        <a:pt x="285717" y="641887"/>
                        <a:pt x="304682" y="619739"/>
                        <a:pt x="308343" y="582542"/>
                      </a:cubicBezTo>
                      <a:cubicBezTo>
                        <a:pt x="326320" y="385074"/>
                        <a:pt x="431054" y="471937"/>
                        <a:pt x="480211" y="416843"/>
                      </a:cubicBezTo>
                      <a:cubicBezTo>
                        <a:pt x="529368" y="361749"/>
                        <a:pt x="567756" y="260186"/>
                        <a:pt x="603286" y="251980"/>
                      </a:cubicBezTo>
                      <a:cubicBezTo>
                        <a:pt x="638816" y="243774"/>
                        <a:pt x="659258" y="344590"/>
                        <a:pt x="693389" y="367609"/>
                      </a:cubicBezTo>
                      <a:cubicBezTo>
                        <a:pt x="726593" y="396193"/>
                        <a:pt x="757594" y="408910"/>
                        <a:pt x="791379" y="413281"/>
                      </a:cubicBezTo>
                    </a:path>
                  </a:pathLst>
                </a:custGeom>
                <a:noFill/>
                <a:ln w="15875" cap="flat" cmpd="sng" algn="ctr">
                  <a:gradFill>
                    <a:gsLst>
                      <a:gs pos="23000">
                        <a:srgbClr val="EBD2A0"/>
                      </a:gs>
                      <a:gs pos="0">
                        <a:sysClr val="window" lastClr="FFFFFF">
                          <a:alpha val="0"/>
                        </a:sysClr>
                      </a:gs>
                      <a:gs pos="100000">
                        <a:srgbClr val="EBD2A0"/>
                      </a:gs>
                    </a:gsLst>
                    <a:lin ang="600000" scaled="0"/>
                  </a:gra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220" name="Oval 111">
                  <a:extLst>
                    <a:ext uri="{FF2B5EF4-FFF2-40B4-BE49-F238E27FC236}">
                      <a16:creationId xmlns:a16="http://schemas.microsoft.com/office/drawing/2014/main" id="{07F1FF0A-4BF9-4BD6-B829-600548ABB0C6}"/>
                    </a:ext>
                  </a:extLst>
                </p:cNvPr>
                <p:cNvSpPr/>
                <p:nvPr/>
              </p:nvSpPr>
              <p:spPr>
                <a:xfrm>
                  <a:off x="11505753" y="4304075"/>
                  <a:ext cx="180803" cy="180803"/>
                </a:xfrm>
                <a:prstGeom prst="ellipse">
                  <a:avLst/>
                </a:prstGeom>
                <a:solidFill>
                  <a:srgbClr val="F0786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221" name="Cross 112">
                  <a:extLst>
                    <a:ext uri="{FF2B5EF4-FFF2-40B4-BE49-F238E27FC236}">
                      <a16:creationId xmlns:a16="http://schemas.microsoft.com/office/drawing/2014/main" id="{8003D912-04A4-4099-B99D-BC6BD5B3765C}"/>
                    </a:ext>
                  </a:extLst>
                </p:cNvPr>
                <p:cNvSpPr/>
                <p:nvPr/>
              </p:nvSpPr>
              <p:spPr>
                <a:xfrm>
                  <a:off x="11535888" y="4334209"/>
                  <a:ext cx="120536" cy="120536"/>
                </a:xfrm>
                <a:prstGeom prst="plus">
                  <a:avLst>
                    <a:gd name="adj" fmla="val 3632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222" name="Rectangle 113">
                  <a:extLst>
                    <a:ext uri="{FF2B5EF4-FFF2-40B4-BE49-F238E27FC236}">
                      <a16:creationId xmlns:a16="http://schemas.microsoft.com/office/drawing/2014/main" id="{D275EEE9-4048-4B60-B668-60219468CF36}"/>
                    </a:ext>
                  </a:extLst>
                </p:cNvPr>
                <p:cNvSpPr/>
                <p:nvPr/>
              </p:nvSpPr>
              <p:spPr>
                <a:xfrm>
                  <a:off x="11745842" y="4314812"/>
                  <a:ext cx="439354" cy="55210"/>
                </a:xfrm>
                <a:prstGeom prst="rect">
                  <a:avLst/>
                </a:prstGeom>
                <a:solidFill>
                  <a:srgbClr val="96C8F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223" name="Rectangle 114">
                  <a:extLst>
                    <a:ext uri="{FF2B5EF4-FFF2-40B4-BE49-F238E27FC236}">
                      <a16:creationId xmlns:a16="http://schemas.microsoft.com/office/drawing/2014/main" id="{80CB0F9D-CB5F-4057-AB82-FBA88E32F5DA}"/>
                    </a:ext>
                  </a:extLst>
                </p:cNvPr>
                <p:cNvSpPr/>
                <p:nvPr/>
              </p:nvSpPr>
              <p:spPr>
                <a:xfrm>
                  <a:off x="12244484" y="4314810"/>
                  <a:ext cx="239624" cy="55210"/>
                </a:xfrm>
                <a:prstGeom prst="rect">
                  <a:avLst/>
                </a:prstGeom>
                <a:solidFill>
                  <a:srgbClr val="96C8F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224" name="Rectangle 115">
                  <a:extLst>
                    <a:ext uri="{FF2B5EF4-FFF2-40B4-BE49-F238E27FC236}">
                      <a16:creationId xmlns:a16="http://schemas.microsoft.com/office/drawing/2014/main" id="{58BCCA39-D490-4D1B-9299-4523AD498AA1}"/>
                    </a:ext>
                  </a:extLst>
                </p:cNvPr>
                <p:cNvSpPr/>
                <p:nvPr/>
              </p:nvSpPr>
              <p:spPr>
                <a:xfrm>
                  <a:off x="11745842" y="4399539"/>
                  <a:ext cx="239624" cy="55210"/>
                </a:xfrm>
                <a:prstGeom prst="rect">
                  <a:avLst/>
                </a:prstGeom>
                <a:solidFill>
                  <a:srgbClr val="96C8F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225" name="Rectangle 116">
                  <a:extLst>
                    <a:ext uri="{FF2B5EF4-FFF2-40B4-BE49-F238E27FC236}">
                      <a16:creationId xmlns:a16="http://schemas.microsoft.com/office/drawing/2014/main" id="{DEFDE57A-E55F-49A0-9228-F275B3627A9A}"/>
                    </a:ext>
                  </a:extLst>
                </p:cNvPr>
                <p:cNvSpPr/>
                <p:nvPr/>
              </p:nvSpPr>
              <p:spPr>
                <a:xfrm>
                  <a:off x="12030922" y="4398532"/>
                  <a:ext cx="239624" cy="55210"/>
                </a:xfrm>
                <a:prstGeom prst="rect">
                  <a:avLst/>
                </a:prstGeom>
                <a:solidFill>
                  <a:srgbClr val="96C8F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226" name="Freeform: Shape 117">
                  <a:extLst>
                    <a:ext uri="{FF2B5EF4-FFF2-40B4-BE49-F238E27FC236}">
                      <a16:creationId xmlns:a16="http://schemas.microsoft.com/office/drawing/2014/main" id="{61BAD244-70BE-4D95-9029-1E9E35636776}"/>
                    </a:ext>
                  </a:extLst>
                </p:cNvPr>
                <p:cNvSpPr/>
                <p:nvPr/>
              </p:nvSpPr>
              <p:spPr>
                <a:xfrm>
                  <a:off x="11772627" y="4331149"/>
                  <a:ext cx="686368" cy="105236"/>
                </a:xfrm>
                <a:custGeom>
                  <a:avLst/>
                  <a:gdLst>
                    <a:gd name="connsiteX0" fmla="*/ 153859 w 686368"/>
                    <a:gd name="connsiteY0" fmla="*/ 84729 h 105236"/>
                    <a:gd name="connsiteX1" fmla="*/ 183481 w 686368"/>
                    <a:gd name="connsiteY1" fmla="*/ 84729 h 105236"/>
                    <a:gd name="connsiteX2" fmla="*/ 187726 w 686368"/>
                    <a:gd name="connsiteY2" fmla="*/ 88974 h 105236"/>
                    <a:gd name="connsiteX3" fmla="*/ 187726 w 686368"/>
                    <a:gd name="connsiteY3" fmla="*/ 100991 h 105236"/>
                    <a:gd name="connsiteX4" fmla="*/ 183481 w 686368"/>
                    <a:gd name="connsiteY4" fmla="*/ 105236 h 105236"/>
                    <a:gd name="connsiteX5" fmla="*/ 153859 w 686368"/>
                    <a:gd name="connsiteY5" fmla="*/ 105236 h 105236"/>
                    <a:gd name="connsiteX6" fmla="*/ 149614 w 686368"/>
                    <a:gd name="connsiteY6" fmla="*/ 100991 h 105236"/>
                    <a:gd name="connsiteX7" fmla="*/ 149614 w 686368"/>
                    <a:gd name="connsiteY7" fmla="*/ 88974 h 105236"/>
                    <a:gd name="connsiteX8" fmla="*/ 153859 w 686368"/>
                    <a:gd name="connsiteY8" fmla="*/ 84729 h 105236"/>
                    <a:gd name="connsiteX9" fmla="*/ 4245 w 686368"/>
                    <a:gd name="connsiteY9" fmla="*/ 84729 h 105236"/>
                    <a:gd name="connsiteX10" fmla="*/ 114508 w 686368"/>
                    <a:gd name="connsiteY10" fmla="*/ 84729 h 105236"/>
                    <a:gd name="connsiteX11" fmla="*/ 118753 w 686368"/>
                    <a:gd name="connsiteY11" fmla="*/ 88974 h 105236"/>
                    <a:gd name="connsiteX12" fmla="*/ 118753 w 686368"/>
                    <a:gd name="connsiteY12" fmla="*/ 100991 h 105236"/>
                    <a:gd name="connsiteX13" fmla="*/ 114508 w 686368"/>
                    <a:gd name="connsiteY13" fmla="*/ 105236 h 105236"/>
                    <a:gd name="connsiteX14" fmla="*/ 4245 w 686368"/>
                    <a:gd name="connsiteY14" fmla="*/ 105236 h 105236"/>
                    <a:gd name="connsiteX15" fmla="*/ 0 w 686368"/>
                    <a:gd name="connsiteY15" fmla="*/ 100991 h 105236"/>
                    <a:gd name="connsiteX16" fmla="*/ 0 w 686368"/>
                    <a:gd name="connsiteY16" fmla="*/ 88974 h 105236"/>
                    <a:gd name="connsiteX17" fmla="*/ 4245 w 686368"/>
                    <a:gd name="connsiteY17" fmla="*/ 84729 h 105236"/>
                    <a:gd name="connsiteX18" fmla="*/ 438939 w 686368"/>
                    <a:gd name="connsiteY18" fmla="*/ 83722 h 105236"/>
                    <a:gd name="connsiteX19" fmla="*/ 468561 w 686368"/>
                    <a:gd name="connsiteY19" fmla="*/ 83722 h 105236"/>
                    <a:gd name="connsiteX20" fmla="*/ 472806 w 686368"/>
                    <a:gd name="connsiteY20" fmla="*/ 87967 h 105236"/>
                    <a:gd name="connsiteX21" fmla="*/ 472806 w 686368"/>
                    <a:gd name="connsiteY21" fmla="*/ 99984 h 105236"/>
                    <a:gd name="connsiteX22" fmla="*/ 468561 w 686368"/>
                    <a:gd name="connsiteY22" fmla="*/ 104229 h 105236"/>
                    <a:gd name="connsiteX23" fmla="*/ 438939 w 686368"/>
                    <a:gd name="connsiteY23" fmla="*/ 104229 h 105236"/>
                    <a:gd name="connsiteX24" fmla="*/ 434694 w 686368"/>
                    <a:gd name="connsiteY24" fmla="*/ 99984 h 105236"/>
                    <a:gd name="connsiteX25" fmla="*/ 434694 w 686368"/>
                    <a:gd name="connsiteY25" fmla="*/ 87967 h 105236"/>
                    <a:gd name="connsiteX26" fmla="*/ 438939 w 686368"/>
                    <a:gd name="connsiteY26" fmla="*/ 83722 h 105236"/>
                    <a:gd name="connsiteX27" fmla="*/ 289325 w 686368"/>
                    <a:gd name="connsiteY27" fmla="*/ 83722 h 105236"/>
                    <a:gd name="connsiteX28" fmla="*/ 399588 w 686368"/>
                    <a:gd name="connsiteY28" fmla="*/ 83722 h 105236"/>
                    <a:gd name="connsiteX29" fmla="*/ 403833 w 686368"/>
                    <a:gd name="connsiteY29" fmla="*/ 87967 h 105236"/>
                    <a:gd name="connsiteX30" fmla="*/ 403833 w 686368"/>
                    <a:gd name="connsiteY30" fmla="*/ 99984 h 105236"/>
                    <a:gd name="connsiteX31" fmla="*/ 399588 w 686368"/>
                    <a:gd name="connsiteY31" fmla="*/ 104229 h 105236"/>
                    <a:gd name="connsiteX32" fmla="*/ 289325 w 686368"/>
                    <a:gd name="connsiteY32" fmla="*/ 104229 h 105236"/>
                    <a:gd name="connsiteX33" fmla="*/ 285080 w 686368"/>
                    <a:gd name="connsiteY33" fmla="*/ 99984 h 105236"/>
                    <a:gd name="connsiteX34" fmla="*/ 285080 w 686368"/>
                    <a:gd name="connsiteY34" fmla="*/ 87967 h 105236"/>
                    <a:gd name="connsiteX35" fmla="*/ 289325 w 686368"/>
                    <a:gd name="connsiteY35" fmla="*/ 83722 h 105236"/>
                    <a:gd name="connsiteX36" fmla="*/ 353589 w 686368"/>
                    <a:gd name="connsiteY36" fmla="*/ 2 h 105236"/>
                    <a:gd name="connsiteX37" fmla="*/ 383211 w 686368"/>
                    <a:gd name="connsiteY37" fmla="*/ 2 h 105236"/>
                    <a:gd name="connsiteX38" fmla="*/ 387456 w 686368"/>
                    <a:gd name="connsiteY38" fmla="*/ 4247 h 105236"/>
                    <a:gd name="connsiteX39" fmla="*/ 387456 w 686368"/>
                    <a:gd name="connsiteY39" fmla="*/ 16264 h 105236"/>
                    <a:gd name="connsiteX40" fmla="*/ 383211 w 686368"/>
                    <a:gd name="connsiteY40" fmla="*/ 20509 h 105236"/>
                    <a:gd name="connsiteX41" fmla="*/ 353589 w 686368"/>
                    <a:gd name="connsiteY41" fmla="*/ 20509 h 105236"/>
                    <a:gd name="connsiteX42" fmla="*/ 349344 w 686368"/>
                    <a:gd name="connsiteY42" fmla="*/ 16264 h 105236"/>
                    <a:gd name="connsiteX43" fmla="*/ 349344 w 686368"/>
                    <a:gd name="connsiteY43" fmla="*/ 4247 h 105236"/>
                    <a:gd name="connsiteX44" fmla="*/ 353589 w 686368"/>
                    <a:gd name="connsiteY44" fmla="*/ 2 h 105236"/>
                    <a:gd name="connsiteX45" fmla="*/ 8320 w 686368"/>
                    <a:gd name="connsiteY45" fmla="*/ 2 h 105236"/>
                    <a:gd name="connsiteX46" fmla="*/ 314237 w 686368"/>
                    <a:gd name="connsiteY46" fmla="*/ 2 h 105236"/>
                    <a:gd name="connsiteX47" fmla="*/ 318482 w 686368"/>
                    <a:gd name="connsiteY47" fmla="*/ 4247 h 105236"/>
                    <a:gd name="connsiteX48" fmla="*/ 318482 w 686368"/>
                    <a:gd name="connsiteY48" fmla="*/ 16264 h 105236"/>
                    <a:gd name="connsiteX49" fmla="*/ 314237 w 686368"/>
                    <a:gd name="connsiteY49" fmla="*/ 20509 h 105236"/>
                    <a:gd name="connsiteX50" fmla="*/ 8320 w 686368"/>
                    <a:gd name="connsiteY50" fmla="*/ 20509 h 105236"/>
                    <a:gd name="connsiteX51" fmla="*/ 4075 w 686368"/>
                    <a:gd name="connsiteY51" fmla="*/ 16264 h 105236"/>
                    <a:gd name="connsiteX52" fmla="*/ 4075 w 686368"/>
                    <a:gd name="connsiteY52" fmla="*/ 4247 h 105236"/>
                    <a:gd name="connsiteX53" fmla="*/ 8320 w 686368"/>
                    <a:gd name="connsiteY53" fmla="*/ 2 h 105236"/>
                    <a:gd name="connsiteX54" fmla="*/ 652501 w 686368"/>
                    <a:gd name="connsiteY54" fmla="*/ 0 h 105236"/>
                    <a:gd name="connsiteX55" fmla="*/ 682123 w 686368"/>
                    <a:gd name="connsiteY55" fmla="*/ 0 h 105236"/>
                    <a:gd name="connsiteX56" fmla="*/ 686368 w 686368"/>
                    <a:gd name="connsiteY56" fmla="*/ 4245 h 105236"/>
                    <a:gd name="connsiteX57" fmla="*/ 686368 w 686368"/>
                    <a:gd name="connsiteY57" fmla="*/ 16262 h 105236"/>
                    <a:gd name="connsiteX58" fmla="*/ 682123 w 686368"/>
                    <a:gd name="connsiteY58" fmla="*/ 20507 h 105236"/>
                    <a:gd name="connsiteX59" fmla="*/ 652501 w 686368"/>
                    <a:gd name="connsiteY59" fmla="*/ 20507 h 105236"/>
                    <a:gd name="connsiteX60" fmla="*/ 648256 w 686368"/>
                    <a:gd name="connsiteY60" fmla="*/ 16262 h 105236"/>
                    <a:gd name="connsiteX61" fmla="*/ 648256 w 686368"/>
                    <a:gd name="connsiteY61" fmla="*/ 4245 h 105236"/>
                    <a:gd name="connsiteX62" fmla="*/ 652501 w 686368"/>
                    <a:gd name="connsiteY62" fmla="*/ 0 h 105236"/>
                    <a:gd name="connsiteX63" fmla="*/ 502887 w 686368"/>
                    <a:gd name="connsiteY63" fmla="*/ 0 h 105236"/>
                    <a:gd name="connsiteX64" fmla="*/ 613150 w 686368"/>
                    <a:gd name="connsiteY64" fmla="*/ 0 h 105236"/>
                    <a:gd name="connsiteX65" fmla="*/ 617395 w 686368"/>
                    <a:gd name="connsiteY65" fmla="*/ 4245 h 105236"/>
                    <a:gd name="connsiteX66" fmla="*/ 617395 w 686368"/>
                    <a:gd name="connsiteY66" fmla="*/ 16262 h 105236"/>
                    <a:gd name="connsiteX67" fmla="*/ 613150 w 686368"/>
                    <a:gd name="connsiteY67" fmla="*/ 20507 h 105236"/>
                    <a:gd name="connsiteX68" fmla="*/ 502887 w 686368"/>
                    <a:gd name="connsiteY68" fmla="*/ 20507 h 105236"/>
                    <a:gd name="connsiteX69" fmla="*/ 498642 w 686368"/>
                    <a:gd name="connsiteY69" fmla="*/ 16262 h 105236"/>
                    <a:gd name="connsiteX70" fmla="*/ 498642 w 686368"/>
                    <a:gd name="connsiteY70" fmla="*/ 4245 h 105236"/>
                    <a:gd name="connsiteX71" fmla="*/ 502887 w 686368"/>
                    <a:gd name="connsiteY71" fmla="*/ 0 h 105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686368" h="105236">
                      <a:moveTo>
                        <a:pt x="153859" y="84729"/>
                      </a:moveTo>
                      <a:lnTo>
                        <a:pt x="183481" y="84729"/>
                      </a:lnTo>
                      <a:cubicBezTo>
                        <a:pt x="185825" y="84729"/>
                        <a:pt x="187726" y="86630"/>
                        <a:pt x="187726" y="88974"/>
                      </a:cubicBezTo>
                      <a:lnTo>
                        <a:pt x="187726" y="100991"/>
                      </a:lnTo>
                      <a:cubicBezTo>
                        <a:pt x="187726" y="103335"/>
                        <a:pt x="185825" y="105236"/>
                        <a:pt x="183481" y="105236"/>
                      </a:cubicBezTo>
                      <a:lnTo>
                        <a:pt x="153859" y="105236"/>
                      </a:lnTo>
                      <a:cubicBezTo>
                        <a:pt x="151515" y="105236"/>
                        <a:pt x="149614" y="103335"/>
                        <a:pt x="149614" y="100991"/>
                      </a:cubicBezTo>
                      <a:lnTo>
                        <a:pt x="149614" y="88974"/>
                      </a:lnTo>
                      <a:cubicBezTo>
                        <a:pt x="149614" y="86630"/>
                        <a:pt x="151515" y="84729"/>
                        <a:pt x="153859" y="84729"/>
                      </a:cubicBezTo>
                      <a:close/>
                      <a:moveTo>
                        <a:pt x="4245" y="84729"/>
                      </a:moveTo>
                      <a:lnTo>
                        <a:pt x="114508" y="84729"/>
                      </a:lnTo>
                      <a:cubicBezTo>
                        <a:pt x="116852" y="84729"/>
                        <a:pt x="118753" y="86630"/>
                        <a:pt x="118753" y="88974"/>
                      </a:cubicBezTo>
                      <a:lnTo>
                        <a:pt x="118753" y="100991"/>
                      </a:lnTo>
                      <a:cubicBezTo>
                        <a:pt x="118753" y="103335"/>
                        <a:pt x="116852" y="105236"/>
                        <a:pt x="114508" y="105236"/>
                      </a:cubicBezTo>
                      <a:lnTo>
                        <a:pt x="4245" y="105236"/>
                      </a:lnTo>
                      <a:cubicBezTo>
                        <a:pt x="1901" y="105236"/>
                        <a:pt x="0" y="103335"/>
                        <a:pt x="0" y="100991"/>
                      </a:cubicBezTo>
                      <a:lnTo>
                        <a:pt x="0" y="88974"/>
                      </a:lnTo>
                      <a:cubicBezTo>
                        <a:pt x="0" y="86630"/>
                        <a:pt x="1901" y="84729"/>
                        <a:pt x="4245" y="84729"/>
                      </a:cubicBezTo>
                      <a:close/>
                      <a:moveTo>
                        <a:pt x="438939" y="83722"/>
                      </a:moveTo>
                      <a:lnTo>
                        <a:pt x="468561" y="83722"/>
                      </a:lnTo>
                      <a:cubicBezTo>
                        <a:pt x="470905" y="83722"/>
                        <a:pt x="472806" y="85623"/>
                        <a:pt x="472806" y="87967"/>
                      </a:cubicBezTo>
                      <a:lnTo>
                        <a:pt x="472806" y="99984"/>
                      </a:lnTo>
                      <a:cubicBezTo>
                        <a:pt x="472806" y="102328"/>
                        <a:pt x="470905" y="104229"/>
                        <a:pt x="468561" y="104229"/>
                      </a:cubicBezTo>
                      <a:lnTo>
                        <a:pt x="438939" y="104229"/>
                      </a:lnTo>
                      <a:cubicBezTo>
                        <a:pt x="436595" y="104229"/>
                        <a:pt x="434694" y="102328"/>
                        <a:pt x="434694" y="99984"/>
                      </a:cubicBezTo>
                      <a:lnTo>
                        <a:pt x="434694" y="87967"/>
                      </a:lnTo>
                      <a:cubicBezTo>
                        <a:pt x="434694" y="85623"/>
                        <a:pt x="436595" y="83722"/>
                        <a:pt x="438939" y="83722"/>
                      </a:cubicBezTo>
                      <a:close/>
                      <a:moveTo>
                        <a:pt x="289325" y="83722"/>
                      </a:moveTo>
                      <a:lnTo>
                        <a:pt x="399588" y="83722"/>
                      </a:lnTo>
                      <a:cubicBezTo>
                        <a:pt x="401932" y="83722"/>
                        <a:pt x="403833" y="85623"/>
                        <a:pt x="403833" y="87967"/>
                      </a:cubicBezTo>
                      <a:lnTo>
                        <a:pt x="403833" y="99984"/>
                      </a:lnTo>
                      <a:cubicBezTo>
                        <a:pt x="403833" y="102328"/>
                        <a:pt x="401932" y="104229"/>
                        <a:pt x="399588" y="104229"/>
                      </a:cubicBezTo>
                      <a:lnTo>
                        <a:pt x="289325" y="104229"/>
                      </a:lnTo>
                      <a:cubicBezTo>
                        <a:pt x="286981" y="104229"/>
                        <a:pt x="285080" y="102328"/>
                        <a:pt x="285080" y="99984"/>
                      </a:cubicBezTo>
                      <a:lnTo>
                        <a:pt x="285080" y="87967"/>
                      </a:lnTo>
                      <a:cubicBezTo>
                        <a:pt x="285080" y="85623"/>
                        <a:pt x="286981" y="83722"/>
                        <a:pt x="289325" y="83722"/>
                      </a:cubicBezTo>
                      <a:close/>
                      <a:moveTo>
                        <a:pt x="353589" y="2"/>
                      </a:moveTo>
                      <a:lnTo>
                        <a:pt x="383211" y="2"/>
                      </a:lnTo>
                      <a:cubicBezTo>
                        <a:pt x="385555" y="2"/>
                        <a:pt x="387456" y="1903"/>
                        <a:pt x="387456" y="4247"/>
                      </a:cubicBezTo>
                      <a:lnTo>
                        <a:pt x="387456" y="16264"/>
                      </a:lnTo>
                      <a:cubicBezTo>
                        <a:pt x="387456" y="18608"/>
                        <a:pt x="385555" y="20509"/>
                        <a:pt x="383211" y="20509"/>
                      </a:cubicBezTo>
                      <a:lnTo>
                        <a:pt x="353589" y="20509"/>
                      </a:lnTo>
                      <a:cubicBezTo>
                        <a:pt x="351245" y="20509"/>
                        <a:pt x="349344" y="18608"/>
                        <a:pt x="349344" y="16264"/>
                      </a:cubicBezTo>
                      <a:lnTo>
                        <a:pt x="349344" y="4247"/>
                      </a:lnTo>
                      <a:cubicBezTo>
                        <a:pt x="349344" y="1903"/>
                        <a:pt x="351245" y="2"/>
                        <a:pt x="353589" y="2"/>
                      </a:cubicBezTo>
                      <a:close/>
                      <a:moveTo>
                        <a:pt x="8320" y="2"/>
                      </a:moveTo>
                      <a:lnTo>
                        <a:pt x="314237" y="2"/>
                      </a:lnTo>
                      <a:cubicBezTo>
                        <a:pt x="316581" y="2"/>
                        <a:pt x="318482" y="1903"/>
                        <a:pt x="318482" y="4247"/>
                      </a:cubicBezTo>
                      <a:lnTo>
                        <a:pt x="318482" y="16264"/>
                      </a:lnTo>
                      <a:cubicBezTo>
                        <a:pt x="318482" y="18608"/>
                        <a:pt x="316581" y="20509"/>
                        <a:pt x="314237" y="20509"/>
                      </a:cubicBezTo>
                      <a:lnTo>
                        <a:pt x="8320" y="20509"/>
                      </a:lnTo>
                      <a:cubicBezTo>
                        <a:pt x="5976" y="20509"/>
                        <a:pt x="4075" y="18608"/>
                        <a:pt x="4075" y="16264"/>
                      </a:cubicBezTo>
                      <a:lnTo>
                        <a:pt x="4075" y="4247"/>
                      </a:lnTo>
                      <a:cubicBezTo>
                        <a:pt x="4075" y="1903"/>
                        <a:pt x="5976" y="2"/>
                        <a:pt x="8320" y="2"/>
                      </a:cubicBezTo>
                      <a:close/>
                      <a:moveTo>
                        <a:pt x="652501" y="0"/>
                      </a:moveTo>
                      <a:lnTo>
                        <a:pt x="682123" y="0"/>
                      </a:lnTo>
                      <a:cubicBezTo>
                        <a:pt x="684467" y="0"/>
                        <a:pt x="686368" y="1901"/>
                        <a:pt x="686368" y="4245"/>
                      </a:cubicBezTo>
                      <a:lnTo>
                        <a:pt x="686368" y="16262"/>
                      </a:lnTo>
                      <a:cubicBezTo>
                        <a:pt x="686368" y="18606"/>
                        <a:pt x="684467" y="20507"/>
                        <a:pt x="682123" y="20507"/>
                      </a:cubicBezTo>
                      <a:lnTo>
                        <a:pt x="652501" y="20507"/>
                      </a:lnTo>
                      <a:cubicBezTo>
                        <a:pt x="650157" y="20507"/>
                        <a:pt x="648256" y="18606"/>
                        <a:pt x="648256" y="16262"/>
                      </a:cubicBezTo>
                      <a:lnTo>
                        <a:pt x="648256" y="4245"/>
                      </a:lnTo>
                      <a:cubicBezTo>
                        <a:pt x="648256" y="1901"/>
                        <a:pt x="650157" y="0"/>
                        <a:pt x="652501" y="0"/>
                      </a:cubicBezTo>
                      <a:close/>
                      <a:moveTo>
                        <a:pt x="502887" y="0"/>
                      </a:moveTo>
                      <a:lnTo>
                        <a:pt x="613150" y="0"/>
                      </a:lnTo>
                      <a:cubicBezTo>
                        <a:pt x="615494" y="0"/>
                        <a:pt x="617395" y="1901"/>
                        <a:pt x="617395" y="4245"/>
                      </a:cubicBezTo>
                      <a:lnTo>
                        <a:pt x="617395" y="16262"/>
                      </a:lnTo>
                      <a:cubicBezTo>
                        <a:pt x="617395" y="18606"/>
                        <a:pt x="615494" y="20507"/>
                        <a:pt x="613150" y="20507"/>
                      </a:cubicBezTo>
                      <a:lnTo>
                        <a:pt x="502887" y="20507"/>
                      </a:lnTo>
                      <a:cubicBezTo>
                        <a:pt x="500543" y="20507"/>
                        <a:pt x="498642" y="18606"/>
                        <a:pt x="498642" y="16262"/>
                      </a:cubicBezTo>
                      <a:lnTo>
                        <a:pt x="498642" y="4245"/>
                      </a:lnTo>
                      <a:cubicBezTo>
                        <a:pt x="498642" y="1901"/>
                        <a:pt x="500543" y="0"/>
                        <a:pt x="502887" y="0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alpha val="2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sp>
            <p:nvSpPr>
              <p:cNvPr id="209" name="Freeform: Shape 100">
                <a:extLst>
                  <a:ext uri="{FF2B5EF4-FFF2-40B4-BE49-F238E27FC236}">
                    <a16:creationId xmlns:a16="http://schemas.microsoft.com/office/drawing/2014/main" id="{83C5066A-5770-412C-9DDC-86C9A3BDA3B6}"/>
                  </a:ext>
                </a:extLst>
              </p:cNvPr>
              <p:cNvSpPr/>
              <p:nvPr/>
            </p:nvSpPr>
            <p:spPr>
              <a:xfrm rot="18902941">
                <a:off x="10242661" y="3983156"/>
                <a:ext cx="1144096" cy="1352486"/>
              </a:xfrm>
              <a:custGeom>
                <a:avLst/>
                <a:gdLst>
                  <a:gd name="connsiteX0" fmla="*/ 1697155 w 3375646"/>
                  <a:gd name="connsiteY0" fmla="*/ 0 h 3990500"/>
                  <a:gd name="connsiteX1" fmla="*/ 3236340 w 3375646"/>
                  <a:gd name="connsiteY1" fmla="*/ 0 h 3990500"/>
                  <a:gd name="connsiteX2" fmla="*/ 3375646 w 3375646"/>
                  <a:gd name="connsiteY2" fmla="*/ 184244 h 3990500"/>
                  <a:gd name="connsiteX3" fmla="*/ 3375646 w 3375646"/>
                  <a:gd name="connsiteY3" fmla="*/ 3806252 h 3990500"/>
                  <a:gd name="connsiteX4" fmla="*/ 3236340 w 3375646"/>
                  <a:gd name="connsiteY4" fmla="*/ 3990500 h 3990500"/>
                  <a:gd name="connsiteX5" fmla="*/ 0 w 3375646"/>
                  <a:gd name="connsiteY5" fmla="*/ 3990500 h 39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75646" h="3990500">
                    <a:moveTo>
                      <a:pt x="1697155" y="0"/>
                    </a:moveTo>
                    <a:lnTo>
                      <a:pt x="3236340" y="0"/>
                    </a:lnTo>
                    <a:cubicBezTo>
                      <a:pt x="3312732" y="0"/>
                      <a:pt x="3375646" y="80888"/>
                      <a:pt x="3375646" y="184244"/>
                    </a:cubicBezTo>
                    <a:lnTo>
                      <a:pt x="3375646" y="3806252"/>
                    </a:lnTo>
                    <a:cubicBezTo>
                      <a:pt x="3375646" y="3905115"/>
                      <a:pt x="3312732" y="3990500"/>
                      <a:pt x="3236340" y="3990500"/>
                    </a:cubicBezTo>
                    <a:lnTo>
                      <a:pt x="0" y="3990500"/>
                    </a:lnTo>
                    <a:close/>
                  </a:path>
                </a:pathLst>
              </a:custGeom>
              <a:solidFill>
                <a:sysClr val="window" lastClr="FFFFFF">
                  <a:alpha val="10000"/>
                </a:sys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10" name="Group 101">
                <a:extLst>
                  <a:ext uri="{FF2B5EF4-FFF2-40B4-BE49-F238E27FC236}">
                    <a16:creationId xmlns:a16="http://schemas.microsoft.com/office/drawing/2014/main" id="{11131EAE-DEBD-4A5B-A10A-EA33FEB99931}"/>
                  </a:ext>
                </a:extLst>
              </p:cNvPr>
              <p:cNvGrpSpPr/>
              <p:nvPr/>
            </p:nvGrpSpPr>
            <p:grpSpPr>
              <a:xfrm rot="18902941">
                <a:off x="9825321" y="5247373"/>
                <a:ext cx="109147" cy="109147"/>
                <a:chOff x="8118251" y="2289511"/>
                <a:chExt cx="453435" cy="453435"/>
              </a:xfrm>
              <a:solidFill>
                <a:srgbClr val="F0786E">
                  <a:alpha val="40000"/>
                </a:srgbClr>
              </a:solidFill>
            </p:grpSpPr>
            <p:sp>
              <p:nvSpPr>
                <p:cNvPr id="211" name="Oval 102">
                  <a:extLst>
                    <a:ext uri="{FF2B5EF4-FFF2-40B4-BE49-F238E27FC236}">
                      <a16:creationId xmlns:a16="http://schemas.microsoft.com/office/drawing/2014/main" id="{81B28ED9-B262-4DB8-BCDF-A83C6C311999}"/>
                    </a:ext>
                  </a:extLst>
                </p:cNvPr>
                <p:cNvSpPr/>
                <p:nvPr/>
              </p:nvSpPr>
              <p:spPr>
                <a:xfrm>
                  <a:off x="8118251" y="2289511"/>
                  <a:ext cx="453435" cy="453435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212" name="Oval 103">
                  <a:extLst>
                    <a:ext uri="{FF2B5EF4-FFF2-40B4-BE49-F238E27FC236}">
                      <a16:creationId xmlns:a16="http://schemas.microsoft.com/office/drawing/2014/main" id="{6FB6D6F3-DBC7-487C-916B-4E1E04DFA43A}"/>
                    </a:ext>
                  </a:extLst>
                </p:cNvPr>
                <p:cNvSpPr/>
                <p:nvPr/>
              </p:nvSpPr>
              <p:spPr>
                <a:xfrm>
                  <a:off x="8160877" y="2332137"/>
                  <a:ext cx="368182" cy="368182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213" name="Oval 104">
                  <a:extLst>
                    <a:ext uri="{FF2B5EF4-FFF2-40B4-BE49-F238E27FC236}">
                      <a16:creationId xmlns:a16="http://schemas.microsoft.com/office/drawing/2014/main" id="{7CD5F196-9926-420E-90FD-06F4A0BF8885}"/>
                    </a:ext>
                  </a:extLst>
                </p:cNvPr>
                <p:cNvSpPr/>
                <p:nvPr/>
              </p:nvSpPr>
              <p:spPr>
                <a:xfrm>
                  <a:off x="8207808" y="2379068"/>
                  <a:ext cx="274320" cy="274320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214" name="Oval 105">
                  <a:extLst>
                    <a:ext uri="{FF2B5EF4-FFF2-40B4-BE49-F238E27FC236}">
                      <a16:creationId xmlns:a16="http://schemas.microsoft.com/office/drawing/2014/main" id="{C2366E07-BAF6-46E1-AF4B-6BA241CE1266}"/>
                    </a:ext>
                  </a:extLst>
                </p:cNvPr>
                <p:cNvSpPr/>
                <p:nvPr/>
              </p:nvSpPr>
              <p:spPr>
                <a:xfrm>
                  <a:off x="8253528" y="2424788"/>
                  <a:ext cx="182880" cy="182880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</p:grpSp>
        <p:grpSp>
          <p:nvGrpSpPr>
            <p:cNvPr id="200" name="Group 121">
              <a:extLst>
                <a:ext uri="{FF2B5EF4-FFF2-40B4-BE49-F238E27FC236}">
                  <a16:creationId xmlns:a16="http://schemas.microsoft.com/office/drawing/2014/main" id="{D933F608-F26F-488B-BC51-4439A502B17D}"/>
                </a:ext>
              </a:extLst>
            </p:cNvPr>
            <p:cNvGrpSpPr/>
            <p:nvPr/>
          </p:nvGrpSpPr>
          <p:grpSpPr>
            <a:xfrm flipH="1">
              <a:off x="898378" y="3540367"/>
              <a:ext cx="2725552" cy="2568873"/>
              <a:chOff x="898378" y="3540367"/>
              <a:chExt cx="2725552" cy="2568873"/>
            </a:xfrm>
          </p:grpSpPr>
          <p:sp>
            <p:nvSpPr>
              <p:cNvPr id="201" name="Freeform: Shape 118">
                <a:extLst>
                  <a:ext uri="{FF2B5EF4-FFF2-40B4-BE49-F238E27FC236}">
                    <a16:creationId xmlns:a16="http://schemas.microsoft.com/office/drawing/2014/main" id="{CCB2C17B-98CA-4554-8959-B900F1393699}"/>
                  </a:ext>
                </a:extLst>
              </p:cNvPr>
              <p:cNvSpPr/>
              <p:nvPr/>
            </p:nvSpPr>
            <p:spPr>
              <a:xfrm rot="19146890">
                <a:off x="898378" y="3540367"/>
                <a:ext cx="2647906" cy="2053702"/>
              </a:xfrm>
              <a:custGeom>
                <a:avLst/>
                <a:gdLst>
                  <a:gd name="connsiteX0" fmla="*/ 802501 w 2647906"/>
                  <a:gd name="connsiteY0" fmla="*/ 64780 h 2053702"/>
                  <a:gd name="connsiteX1" fmla="*/ 824412 w 2647906"/>
                  <a:gd name="connsiteY1" fmla="*/ 137612 h 2053702"/>
                  <a:gd name="connsiteX2" fmla="*/ 735907 w 2647906"/>
                  <a:gd name="connsiteY2" fmla="*/ 300638 h 2053702"/>
                  <a:gd name="connsiteX3" fmla="*/ 672970 w 2647906"/>
                  <a:gd name="connsiteY3" fmla="*/ 375812 h 2053702"/>
                  <a:gd name="connsiteX4" fmla="*/ 644123 w 2647906"/>
                  <a:gd name="connsiteY4" fmla="*/ 429134 h 2053702"/>
                  <a:gd name="connsiteX5" fmla="*/ 630356 w 2647906"/>
                  <a:gd name="connsiteY5" fmla="*/ 546704 h 2053702"/>
                  <a:gd name="connsiteX6" fmla="*/ 618992 w 2647906"/>
                  <a:gd name="connsiteY6" fmla="*/ 620349 h 2053702"/>
                  <a:gd name="connsiteX7" fmla="*/ 576379 w 2647906"/>
                  <a:gd name="connsiteY7" fmla="*/ 714318 h 2053702"/>
                  <a:gd name="connsiteX8" fmla="*/ 559114 w 2647906"/>
                  <a:gd name="connsiteY8" fmla="*/ 771355 h 2053702"/>
                  <a:gd name="connsiteX9" fmla="*/ 507760 w 2647906"/>
                  <a:gd name="connsiteY9" fmla="*/ 891329 h 2053702"/>
                  <a:gd name="connsiteX10" fmla="*/ 462960 w 2647906"/>
                  <a:gd name="connsiteY10" fmla="*/ 948802 h 2053702"/>
                  <a:gd name="connsiteX11" fmla="*/ 412480 w 2647906"/>
                  <a:gd name="connsiteY11" fmla="*/ 1078829 h 2053702"/>
                  <a:gd name="connsiteX12" fmla="*/ 403301 w 2647906"/>
                  <a:gd name="connsiteY12" fmla="*/ 1333200 h 2053702"/>
                  <a:gd name="connsiteX13" fmla="*/ 421058 w 2647906"/>
                  <a:gd name="connsiteY13" fmla="*/ 1503955 h 2053702"/>
                  <a:gd name="connsiteX14" fmla="*/ 425443 w 2647906"/>
                  <a:gd name="connsiteY14" fmla="*/ 1540797 h 2053702"/>
                  <a:gd name="connsiteX15" fmla="*/ 0 w 2647906"/>
                  <a:gd name="connsiteY15" fmla="*/ 1172459 h 2053702"/>
                  <a:gd name="connsiteX16" fmla="*/ 16659 w 2647906"/>
                  <a:gd name="connsiteY16" fmla="*/ 1116181 h 2053702"/>
                  <a:gd name="connsiteX17" fmla="*/ 118337 w 2647906"/>
                  <a:gd name="connsiteY17" fmla="*/ 780533 h 2053702"/>
                  <a:gd name="connsiteX18" fmla="*/ 209683 w 2647906"/>
                  <a:gd name="connsiteY18" fmla="*/ 463662 h 2053702"/>
                  <a:gd name="connsiteX19" fmla="*/ 259071 w 2647906"/>
                  <a:gd name="connsiteY19" fmla="*/ 293425 h 2053702"/>
                  <a:gd name="connsiteX20" fmla="*/ 276772 w 2647906"/>
                  <a:gd name="connsiteY20" fmla="*/ 205139 h 2053702"/>
                  <a:gd name="connsiteX21" fmla="*/ 329219 w 2647906"/>
                  <a:gd name="connsiteY21" fmla="*/ 137394 h 2053702"/>
                  <a:gd name="connsiteX22" fmla="*/ 512349 w 2647906"/>
                  <a:gd name="connsiteY22" fmla="*/ 41458 h 2053702"/>
                  <a:gd name="connsiteX23" fmla="*/ 578564 w 2647906"/>
                  <a:gd name="connsiteY23" fmla="*/ 3434 h 2053702"/>
                  <a:gd name="connsiteX24" fmla="*/ 598232 w 2647906"/>
                  <a:gd name="connsiteY24" fmla="*/ 2123 h 2053702"/>
                  <a:gd name="connsiteX25" fmla="*/ 603914 w 2647906"/>
                  <a:gd name="connsiteY25" fmla="*/ 16546 h 2053702"/>
                  <a:gd name="connsiteX26" fmla="*/ 614402 w 2647906"/>
                  <a:gd name="connsiteY26" fmla="*/ 153128 h 2053702"/>
                  <a:gd name="connsiteX27" fmla="*/ 624237 w 2647906"/>
                  <a:gd name="connsiteY27" fmla="*/ 147446 h 2053702"/>
                  <a:gd name="connsiteX28" fmla="*/ 710120 w 2647906"/>
                  <a:gd name="connsiteY28" fmla="*/ 63749 h 2053702"/>
                  <a:gd name="connsiteX29" fmla="*/ 779832 w 2647906"/>
                  <a:gd name="connsiteY29" fmla="*/ 50418 h 2053702"/>
                  <a:gd name="connsiteX30" fmla="*/ 802501 w 2647906"/>
                  <a:gd name="connsiteY30" fmla="*/ 64780 h 2053702"/>
                  <a:gd name="connsiteX31" fmla="*/ 2419034 w 2647906"/>
                  <a:gd name="connsiteY31" fmla="*/ 721093 h 2053702"/>
                  <a:gd name="connsiteX32" fmla="*/ 2504043 w 2647906"/>
                  <a:gd name="connsiteY32" fmla="*/ 904441 h 2053702"/>
                  <a:gd name="connsiteX33" fmla="*/ 2545782 w 2647906"/>
                  <a:gd name="connsiteY33" fmla="*/ 1068995 h 2053702"/>
                  <a:gd name="connsiteX34" fmla="*/ 2540975 w 2647906"/>
                  <a:gd name="connsiteY34" fmla="*/ 1200552 h 2053702"/>
                  <a:gd name="connsiteX35" fmla="*/ 2527207 w 2647906"/>
                  <a:gd name="connsiteY35" fmla="*/ 1309818 h 2053702"/>
                  <a:gd name="connsiteX36" fmla="*/ 2533108 w 2647906"/>
                  <a:gd name="connsiteY36" fmla="*/ 1417991 h 2053702"/>
                  <a:gd name="connsiteX37" fmla="*/ 2647906 w 2647906"/>
                  <a:gd name="connsiteY37" fmla="*/ 1623311 h 2053702"/>
                  <a:gd name="connsiteX38" fmla="*/ 2238821 w 2647906"/>
                  <a:gd name="connsiteY38" fmla="*/ 2053445 h 2053702"/>
                  <a:gd name="connsiteX39" fmla="*/ 2107487 w 2647906"/>
                  <a:gd name="connsiteY39" fmla="*/ 1625728 h 2053702"/>
                  <a:gd name="connsiteX40" fmla="*/ 1832058 w 2647906"/>
                  <a:gd name="connsiteY40" fmla="*/ 1241636 h 2053702"/>
                  <a:gd name="connsiteX41" fmla="*/ 1746394 w 2647906"/>
                  <a:gd name="connsiteY41" fmla="*/ 1095656 h 2053702"/>
                  <a:gd name="connsiteX42" fmla="*/ 1701159 w 2647906"/>
                  <a:gd name="connsiteY42" fmla="*/ 1015237 h 2053702"/>
                  <a:gd name="connsiteX43" fmla="*/ 1666849 w 2647906"/>
                  <a:gd name="connsiteY43" fmla="*/ 935910 h 2053702"/>
                  <a:gd name="connsiteX44" fmla="*/ 1618990 w 2647906"/>
                  <a:gd name="connsiteY44" fmla="*/ 854398 h 2053702"/>
                  <a:gd name="connsiteX45" fmla="*/ 1588178 w 2647906"/>
                  <a:gd name="connsiteY45" fmla="*/ 825770 h 2053702"/>
                  <a:gd name="connsiteX46" fmla="*/ 1612435 w 2647906"/>
                  <a:gd name="connsiteY46" fmla="*/ 764145 h 2053702"/>
                  <a:gd name="connsiteX47" fmla="*/ 1642592 w 2647906"/>
                  <a:gd name="connsiteY47" fmla="*/ 763488 h 2053702"/>
                  <a:gd name="connsiteX48" fmla="*/ 1691106 w 2647906"/>
                  <a:gd name="connsiteY48" fmla="*/ 775726 h 2053702"/>
                  <a:gd name="connsiteX49" fmla="*/ 1749017 w 2647906"/>
                  <a:gd name="connsiteY49" fmla="*/ 812658 h 2053702"/>
                  <a:gd name="connsiteX50" fmla="*/ 1751420 w 2647906"/>
                  <a:gd name="connsiteY50" fmla="*/ 814843 h 2053702"/>
                  <a:gd name="connsiteX51" fmla="*/ 1755354 w 2647906"/>
                  <a:gd name="connsiteY51" fmla="*/ 815280 h 2053702"/>
                  <a:gd name="connsiteX52" fmla="*/ 1638003 w 2647906"/>
                  <a:gd name="connsiteY52" fmla="*/ 354397 h 2053702"/>
                  <a:gd name="connsiteX53" fmla="*/ 1635598 w 2647906"/>
                  <a:gd name="connsiteY53" fmla="*/ 303261 h 2053702"/>
                  <a:gd name="connsiteX54" fmla="*/ 1657234 w 2647906"/>
                  <a:gd name="connsiteY54" fmla="*/ 263925 h 2053702"/>
                  <a:gd name="connsiteX55" fmla="*/ 1707714 w 2647906"/>
                  <a:gd name="connsiteY55" fmla="*/ 258243 h 2053702"/>
                  <a:gd name="connsiteX56" fmla="*/ 1784419 w 2647906"/>
                  <a:gd name="connsiteY56" fmla="*/ 306538 h 2053702"/>
                  <a:gd name="connsiteX57" fmla="*/ 1823973 w 2647906"/>
                  <a:gd name="connsiteY57" fmla="*/ 408592 h 2053702"/>
                  <a:gd name="connsiteX58" fmla="*/ 1907234 w 2647906"/>
                  <a:gd name="connsiteY58" fmla="*/ 690280 h 2053702"/>
                  <a:gd name="connsiteX59" fmla="*/ 1926465 w 2647906"/>
                  <a:gd name="connsiteY59" fmla="*/ 698148 h 2053702"/>
                  <a:gd name="connsiteX60" fmla="*/ 2046438 w 2647906"/>
                  <a:gd name="connsiteY60" fmla="*/ 694651 h 2053702"/>
                  <a:gd name="connsiteX61" fmla="*/ 2065013 w 2647906"/>
                  <a:gd name="connsiteY61" fmla="*/ 706014 h 2053702"/>
                  <a:gd name="connsiteX62" fmla="*/ 2076595 w 2647906"/>
                  <a:gd name="connsiteY62" fmla="*/ 703392 h 2053702"/>
                  <a:gd name="connsiteX63" fmla="*/ 2142155 w 2647906"/>
                  <a:gd name="connsiteY63" fmla="*/ 667553 h 2053702"/>
                  <a:gd name="connsiteX64" fmla="*/ 2230442 w 2647906"/>
                  <a:gd name="connsiteY64" fmla="*/ 696399 h 2053702"/>
                  <a:gd name="connsiteX65" fmla="*/ 2279612 w 2647906"/>
                  <a:gd name="connsiteY65" fmla="*/ 706670 h 2053702"/>
                  <a:gd name="connsiteX66" fmla="*/ 2328562 w 2647906"/>
                  <a:gd name="connsiteY66" fmla="*/ 691592 h 2053702"/>
                  <a:gd name="connsiteX67" fmla="*/ 2419034 w 2647906"/>
                  <a:gd name="connsiteY67" fmla="*/ 721093 h 2053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647906" h="2053702">
                    <a:moveTo>
                      <a:pt x="802501" y="64780"/>
                    </a:moveTo>
                    <a:cubicBezTo>
                      <a:pt x="822159" y="83035"/>
                      <a:pt x="831951" y="111553"/>
                      <a:pt x="824412" y="137612"/>
                    </a:cubicBezTo>
                    <a:cubicBezTo>
                      <a:pt x="813704" y="174981"/>
                      <a:pt x="750767" y="282281"/>
                      <a:pt x="735907" y="300638"/>
                    </a:cubicBezTo>
                    <a:cubicBezTo>
                      <a:pt x="715146" y="325768"/>
                      <a:pt x="691108" y="348277"/>
                      <a:pt x="672970" y="375812"/>
                    </a:cubicBezTo>
                    <a:cubicBezTo>
                      <a:pt x="665758" y="386739"/>
                      <a:pt x="658546" y="395480"/>
                      <a:pt x="644123" y="429134"/>
                    </a:cubicBezTo>
                    <a:cubicBezTo>
                      <a:pt x="629045" y="467158"/>
                      <a:pt x="625330" y="506275"/>
                      <a:pt x="630356" y="546704"/>
                    </a:cubicBezTo>
                    <a:cubicBezTo>
                      <a:pt x="633634" y="572054"/>
                      <a:pt x="626641" y="596310"/>
                      <a:pt x="618992" y="620349"/>
                    </a:cubicBezTo>
                    <a:cubicBezTo>
                      <a:pt x="608285" y="653348"/>
                      <a:pt x="595391" y="685035"/>
                      <a:pt x="576379" y="714318"/>
                    </a:cubicBezTo>
                    <a:cubicBezTo>
                      <a:pt x="565452" y="731363"/>
                      <a:pt x="563704" y="752124"/>
                      <a:pt x="559114" y="771355"/>
                    </a:cubicBezTo>
                    <a:cubicBezTo>
                      <a:pt x="548625" y="814187"/>
                      <a:pt x="536387" y="856145"/>
                      <a:pt x="507760" y="891329"/>
                    </a:cubicBezTo>
                    <a:cubicBezTo>
                      <a:pt x="492462" y="910122"/>
                      <a:pt x="476947" y="929135"/>
                      <a:pt x="462960" y="948802"/>
                    </a:cubicBezTo>
                    <a:cubicBezTo>
                      <a:pt x="435426" y="987919"/>
                      <a:pt x="422751" y="1032937"/>
                      <a:pt x="412480" y="1078829"/>
                    </a:cubicBezTo>
                    <a:cubicBezTo>
                      <a:pt x="404395" y="1115761"/>
                      <a:pt x="399150" y="1285779"/>
                      <a:pt x="403301" y="1333200"/>
                    </a:cubicBezTo>
                    <a:cubicBezTo>
                      <a:pt x="407890" y="1384883"/>
                      <a:pt x="414447" y="1446399"/>
                      <a:pt x="421058" y="1503955"/>
                    </a:cubicBezTo>
                    <a:lnTo>
                      <a:pt x="425443" y="1540797"/>
                    </a:lnTo>
                    <a:lnTo>
                      <a:pt x="0" y="1172459"/>
                    </a:lnTo>
                    <a:lnTo>
                      <a:pt x="16659" y="1116181"/>
                    </a:lnTo>
                    <a:cubicBezTo>
                      <a:pt x="58412" y="975757"/>
                      <a:pt x="97686" y="845601"/>
                      <a:pt x="118337" y="780533"/>
                    </a:cubicBezTo>
                    <a:cubicBezTo>
                      <a:pt x="151553" y="675857"/>
                      <a:pt x="183240" y="570524"/>
                      <a:pt x="209683" y="463662"/>
                    </a:cubicBezTo>
                    <a:cubicBezTo>
                      <a:pt x="223888" y="406188"/>
                      <a:pt x="240714" y="349588"/>
                      <a:pt x="259071" y="293425"/>
                    </a:cubicBezTo>
                    <a:cubicBezTo>
                      <a:pt x="268467" y="264798"/>
                      <a:pt x="273276" y="234859"/>
                      <a:pt x="276772" y="205139"/>
                    </a:cubicBezTo>
                    <a:cubicBezTo>
                      <a:pt x="280924" y="171922"/>
                      <a:pt x="298407" y="147883"/>
                      <a:pt x="329219" y="137394"/>
                    </a:cubicBezTo>
                    <a:cubicBezTo>
                      <a:pt x="395216" y="114667"/>
                      <a:pt x="452472" y="75550"/>
                      <a:pt x="512349" y="41458"/>
                    </a:cubicBezTo>
                    <a:cubicBezTo>
                      <a:pt x="534421" y="28784"/>
                      <a:pt x="556492" y="16109"/>
                      <a:pt x="578564" y="3434"/>
                    </a:cubicBezTo>
                    <a:cubicBezTo>
                      <a:pt x="584901" y="-282"/>
                      <a:pt x="591457" y="-1374"/>
                      <a:pt x="598232" y="2123"/>
                    </a:cubicBezTo>
                    <a:cubicBezTo>
                      <a:pt x="603477" y="5620"/>
                      <a:pt x="603258" y="11082"/>
                      <a:pt x="603914" y="16546"/>
                    </a:cubicBezTo>
                    <a:cubicBezTo>
                      <a:pt x="605880" y="34466"/>
                      <a:pt x="609159" y="149195"/>
                      <a:pt x="614402" y="153128"/>
                    </a:cubicBezTo>
                    <a:cubicBezTo>
                      <a:pt x="618774" y="152910"/>
                      <a:pt x="621177" y="149413"/>
                      <a:pt x="624237" y="147446"/>
                    </a:cubicBezTo>
                    <a:cubicBezTo>
                      <a:pt x="646309" y="129745"/>
                      <a:pt x="701160" y="71616"/>
                      <a:pt x="710120" y="63749"/>
                    </a:cubicBezTo>
                    <a:cubicBezTo>
                      <a:pt x="730881" y="45829"/>
                      <a:pt x="753827" y="40147"/>
                      <a:pt x="779832" y="50418"/>
                    </a:cubicBezTo>
                    <a:cubicBezTo>
                      <a:pt x="788300" y="53751"/>
                      <a:pt x="795948" y="58695"/>
                      <a:pt x="802501" y="64780"/>
                    </a:cubicBezTo>
                    <a:close/>
                    <a:moveTo>
                      <a:pt x="2419034" y="721093"/>
                    </a:moveTo>
                    <a:cubicBezTo>
                      <a:pt x="2425371" y="728523"/>
                      <a:pt x="2486342" y="856583"/>
                      <a:pt x="2504043" y="904441"/>
                    </a:cubicBezTo>
                    <a:cubicBezTo>
                      <a:pt x="2523711" y="957763"/>
                      <a:pt x="2539227" y="1012396"/>
                      <a:pt x="2545782" y="1068995"/>
                    </a:cubicBezTo>
                    <a:cubicBezTo>
                      <a:pt x="2550809" y="1113139"/>
                      <a:pt x="2547749" y="1156846"/>
                      <a:pt x="2540975" y="1200552"/>
                    </a:cubicBezTo>
                    <a:cubicBezTo>
                      <a:pt x="2535512" y="1236828"/>
                      <a:pt x="2528737" y="1273104"/>
                      <a:pt x="2527207" y="1309818"/>
                    </a:cubicBezTo>
                    <a:cubicBezTo>
                      <a:pt x="2525678" y="1346531"/>
                      <a:pt x="2522181" y="1383026"/>
                      <a:pt x="2533108" y="1417991"/>
                    </a:cubicBezTo>
                    <a:cubicBezTo>
                      <a:pt x="2547750" y="1465631"/>
                      <a:pt x="2626271" y="1578730"/>
                      <a:pt x="2647906" y="1623311"/>
                    </a:cubicBezTo>
                    <a:cubicBezTo>
                      <a:pt x="2530422" y="1724748"/>
                      <a:pt x="2319956" y="2043116"/>
                      <a:pt x="2238821" y="2053445"/>
                    </a:cubicBezTo>
                    <a:cubicBezTo>
                      <a:pt x="2157686" y="2063775"/>
                      <a:pt x="2175281" y="1761030"/>
                      <a:pt x="2107487" y="1625728"/>
                    </a:cubicBezTo>
                    <a:cubicBezTo>
                      <a:pt x="2039693" y="1490426"/>
                      <a:pt x="1892241" y="1329981"/>
                      <a:pt x="1832058" y="1241636"/>
                    </a:cubicBezTo>
                    <a:cubicBezTo>
                      <a:pt x="1771877" y="1153291"/>
                      <a:pt x="1768248" y="1148541"/>
                      <a:pt x="1746394" y="1095656"/>
                    </a:cubicBezTo>
                    <a:cubicBezTo>
                      <a:pt x="1734812" y="1067248"/>
                      <a:pt x="1721044" y="1039494"/>
                      <a:pt x="1701159" y="1015237"/>
                    </a:cubicBezTo>
                    <a:cubicBezTo>
                      <a:pt x="1682365" y="992291"/>
                      <a:pt x="1674716" y="964100"/>
                      <a:pt x="1666849" y="935910"/>
                    </a:cubicBezTo>
                    <a:cubicBezTo>
                      <a:pt x="1658108" y="904878"/>
                      <a:pt x="1643904" y="876251"/>
                      <a:pt x="1618990" y="854398"/>
                    </a:cubicBezTo>
                    <a:cubicBezTo>
                      <a:pt x="1611342" y="850027"/>
                      <a:pt x="1591237" y="830578"/>
                      <a:pt x="1588178" y="825770"/>
                    </a:cubicBezTo>
                    <a:cubicBezTo>
                      <a:pt x="1570913" y="800202"/>
                      <a:pt x="1582277" y="771355"/>
                      <a:pt x="1612435" y="764145"/>
                    </a:cubicBezTo>
                    <a:cubicBezTo>
                      <a:pt x="1622487" y="761740"/>
                      <a:pt x="1632321" y="761303"/>
                      <a:pt x="1642592" y="763488"/>
                    </a:cubicBezTo>
                    <a:cubicBezTo>
                      <a:pt x="1658982" y="766985"/>
                      <a:pt x="1675153" y="770481"/>
                      <a:pt x="1691106" y="775726"/>
                    </a:cubicBezTo>
                    <a:cubicBezTo>
                      <a:pt x="1713614" y="783156"/>
                      <a:pt x="1733719" y="793864"/>
                      <a:pt x="1749017" y="812658"/>
                    </a:cubicBezTo>
                    <a:cubicBezTo>
                      <a:pt x="1749672" y="813532"/>
                      <a:pt x="1750546" y="814188"/>
                      <a:pt x="1751420" y="814843"/>
                    </a:cubicBezTo>
                    <a:cubicBezTo>
                      <a:pt x="1752076" y="815281"/>
                      <a:pt x="1752732" y="815499"/>
                      <a:pt x="1755354" y="815280"/>
                    </a:cubicBezTo>
                    <a:cubicBezTo>
                      <a:pt x="1742242" y="765455"/>
                      <a:pt x="1644559" y="387177"/>
                      <a:pt x="1638003" y="354397"/>
                    </a:cubicBezTo>
                    <a:cubicBezTo>
                      <a:pt x="1637129" y="346749"/>
                      <a:pt x="1635162" y="310909"/>
                      <a:pt x="1635598" y="303261"/>
                    </a:cubicBezTo>
                    <a:cubicBezTo>
                      <a:pt x="1636691" y="286652"/>
                      <a:pt x="1642810" y="273103"/>
                      <a:pt x="1657234" y="263925"/>
                    </a:cubicBezTo>
                    <a:cubicBezTo>
                      <a:pt x="1673186" y="255184"/>
                      <a:pt x="1690451" y="255839"/>
                      <a:pt x="1707714" y="258243"/>
                    </a:cubicBezTo>
                    <a:cubicBezTo>
                      <a:pt x="1739401" y="264580"/>
                      <a:pt x="1764314" y="281845"/>
                      <a:pt x="1784419" y="306538"/>
                    </a:cubicBezTo>
                    <a:cubicBezTo>
                      <a:pt x="1802339" y="328610"/>
                      <a:pt x="1813921" y="382369"/>
                      <a:pt x="1823973" y="408592"/>
                    </a:cubicBezTo>
                    <a:cubicBezTo>
                      <a:pt x="1827469" y="417771"/>
                      <a:pt x="1906797" y="688095"/>
                      <a:pt x="1907234" y="690280"/>
                    </a:cubicBezTo>
                    <a:cubicBezTo>
                      <a:pt x="1911386" y="705140"/>
                      <a:pt x="1912915" y="704266"/>
                      <a:pt x="1926465" y="698148"/>
                    </a:cubicBezTo>
                    <a:cubicBezTo>
                      <a:pt x="1965581" y="680010"/>
                      <a:pt x="2005791" y="670613"/>
                      <a:pt x="2046438" y="694651"/>
                    </a:cubicBezTo>
                    <a:cubicBezTo>
                      <a:pt x="2052776" y="698366"/>
                      <a:pt x="2059113" y="702081"/>
                      <a:pt x="2065013" y="706014"/>
                    </a:cubicBezTo>
                    <a:cubicBezTo>
                      <a:pt x="2069820" y="709293"/>
                      <a:pt x="2073536" y="709074"/>
                      <a:pt x="2076595" y="703392"/>
                    </a:cubicBezTo>
                    <a:cubicBezTo>
                      <a:pt x="2090581" y="677168"/>
                      <a:pt x="2114401" y="669082"/>
                      <a:pt x="2142155" y="667553"/>
                    </a:cubicBezTo>
                    <a:cubicBezTo>
                      <a:pt x="2175371" y="665804"/>
                      <a:pt x="2204873" y="675420"/>
                      <a:pt x="2230442" y="696399"/>
                    </a:cubicBezTo>
                    <a:cubicBezTo>
                      <a:pt x="2245302" y="708637"/>
                      <a:pt x="2261255" y="711259"/>
                      <a:pt x="2279612" y="706670"/>
                    </a:cubicBezTo>
                    <a:cubicBezTo>
                      <a:pt x="2296220" y="702518"/>
                      <a:pt x="2312391" y="696399"/>
                      <a:pt x="2328562" y="691592"/>
                    </a:cubicBezTo>
                    <a:cubicBezTo>
                      <a:pt x="2365712" y="680446"/>
                      <a:pt x="2394996" y="692903"/>
                      <a:pt x="2419034" y="721093"/>
                    </a:cubicBezTo>
                    <a:close/>
                  </a:path>
                </a:pathLst>
              </a:custGeom>
              <a:solidFill>
                <a:srgbClr val="FCD9C1"/>
              </a:solidFill>
              <a:ln w="25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2" name="Freeform: Shape 119">
                <a:extLst>
                  <a:ext uri="{FF2B5EF4-FFF2-40B4-BE49-F238E27FC236}">
                    <a16:creationId xmlns:a16="http://schemas.microsoft.com/office/drawing/2014/main" id="{C212F0FB-DFBC-4FDA-9E14-951265627556}"/>
                  </a:ext>
                </a:extLst>
              </p:cNvPr>
              <p:cNvSpPr/>
              <p:nvPr/>
            </p:nvSpPr>
            <p:spPr>
              <a:xfrm rot="18494506">
                <a:off x="1277685" y="5118874"/>
                <a:ext cx="859228" cy="1121504"/>
              </a:xfrm>
              <a:custGeom>
                <a:avLst/>
                <a:gdLst>
                  <a:gd name="connsiteX0" fmla="*/ 627099 w 627402"/>
                  <a:gd name="connsiteY0" fmla="*/ 265576 h 671928"/>
                  <a:gd name="connsiteX1" fmla="*/ 622871 w 627402"/>
                  <a:gd name="connsiteY1" fmla="*/ 282230 h 671928"/>
                  <a:gd name="connsiteX2" fmla="*/ 438705 w 627402"/>
                  <a:gd name="connsiteY2" fmla="*/ 670937 h 671928"/>
                  <a:gd name="connsiteX3" fmla="*/ 438236 w 627402"/>
                  <a:gd name="connsiteY3" fmla="*/ 671928 h 671928"/>
                  <a:gd name="connsiteX4" fmla="*/ 0 w 627402"/>
                  <a:gd name="connsiteY4" fmla="*/ 115864 h 671928"/>
                  <a:gd name="connsiteX5" fmla="*/ 52443 w 627402"/>
                  <a:gd name="connsiteY5" fmla="*/ 14129 h 671928"/>
                  <a:gd name="connsiteX6" fmla="*/ 94818 w 627402"/>
                  <a:gd name="connsiteY6" fmla="*/ 9241 h 671928"/>
                  <a:gd name="connsiteX7" fmla="*/ 350695 w 627402"/>
                  <a:gd name="connsiteY7" fmla="*/ 128216 h 671928"/>
                  <a:gd name="connsiteX8" fmla="*/ 556865 w 627402"/>
                  <a:gd name="connsiteY8" fmla="*/ 223558 h 671928"/>
                  <a:gd name="connsiteX9" fmla="*/ 577237 w 627402"/>
                  <a:gd name="connsiteY9" fmla="*/ 239449 h 671928"/>
                  <a:gd name="connsiteX10" fmla="*/ 613907 w 627402"/>
                  <a:gd name="connsiteY10" fmla="*/ 255339 h 671928"/>
                  <a:gd name="connsiteX11" fmla="*/ 627099 w 627402"/>
                  <a:gd name="connsiteY11" fmla="*/ 265576 h 671928"/>
                  <a:gd name="connsiteX0" fmla="*/ 627099 w 627402"/>
                  <a:gd name="connsiteY0" fmla="*/ 265576 h 1121504"/>
                  <a:gd name="connsiteX1" fmla="*/ 622871 w 627402"/>
                  <a:gd name="connsiteY1" fmla="*/ 282230 h 1121504"/>
                  <a:gd name="connsiteX2" fmla="*/ 438705 w 627402"/>
                  <a:gd name="connsiteY2" fmla="*/ 670937 h 1121504"/>
                  <a:gd name="connsiteX3" fmla="*/ 235877 w 627402"/>
                  <a:gd name="connsiteY3" fmla="*/ 1121504 h 1121504"/>
                  <a:gd name="connsiteX4" fmla="*/ 0 w 627402"/>
                  <a:gd name="connsiteY4" fmla="*/ 115864 h 1121504"/>
                  <a:gd name="connsiteX5" fmla="*/ 52443 w 627402"/>
                  <a:gd name="connsiteY5" fmla="*/ 14129 h 1121504"/>
                  <a:gd name="connsiteX6" fmla="*/ 94818 w 627402"/>
                  <a:gd name="connsiteY6" fmla="*/ 9241 h 1121504"/>
                  <a:gd name="connsiteX7" fmla="*/ 350695 w 627402"/>
                  <a:gd name="connsiteY7" fmla="*/ 128216 h 1121504"/>
                  <a:gd name="connsiteX8" fmla="*/ 556865 w 627402"/>
                  <a:gd name="connsiteY8" fmla="*/ 223558 h 1121504"/>
                  <a:gd name="connsiteX9" fmla="*/ 577237 w 627402"/>
                  <a:gd name="connsiteY9" fmla="*/ 239449 h 1121504"/>
                  <a:gd name="connsiteX10" fmla="*/ 613907 w 627402"/>
                  <a:gd name="connsiteY10" fmla="*/ 255339 h 1121504"/>
                  <a:gd name="connsiteX11" fmla="*/ 627099 w 627402"/>
                  <a:gd name="connsiteY11" fmla="*/ 265576 h 1121504"/>
                  <a:gd name="connsiteX0" fmla="*/ 858926 w 859229"/>
                  <a:gd name="connsiteY0" fmla="*/ 265576 h 1121504"/>
                  <a:gd name="connsiteX1" fmla="*/ 854698 w 859229"/>
                  <a:gd name="connsiteY1" fmla="*/ 282230 h 1121504"/>
                  <a:gd name="connsiteX2" fmla="*/ 670532 w 859229"/>
                  <a:gd name="connsiteY2" fmla="*/ 670937 h 1121504"/>
                  <a:gd name="connsiteX3" fmla="*/ 467704 w 859229"/>
                  <a:gd name="connsiteY3" fmla="*/ 1121504 h 1121504"/>
                  <a:gd name="connsiteX4" fmla="*/ 0 w 859229"/>
                  <a:gd name="connsiteY4" fmla="*/ 518100 h 1121504"/>
                  <a:gd name="connsiteX5" fmla="*/ 284270 w 859229"/>
                  <a:gd name="connsiteY5" fmla="*/ 14129 h 1121504"/>
                  <a:gd name="connsiteX6" fmla="*/ 326645 w 859229"/>
                  <a:gd name="connsiteY6" fmla="*/ 9241 h 1121504"/>
                  <a:gd name="connsiteX7" fmla="*/ 582522 w 859229"/>
                  <a:gd name="connsiteY7" fmla="*/ 128216 h 1121504"/>
                  <a:gd name="connsiteX8" fmla="*/ 788692 w 859229"/>
                  <a:gd name="connsiteY8" fmla="*/ 223558 h 1121504"/>
                  <a:gd name="connsiteX9" fmla="*/ 809064 w 859229"/>
                  <a:gd name="connsiteY9" fmla="*/ 239449 h 1121504"/>
                  <a:gd name="connsiteX10" fmla="*/ 845734 w 859229"/>
                  <a:gd name="connsiteY10" fmla="*/ 255339 h 1121504"/>
                  <a:gd name="connsiteX11" fmla="*/ 858926 w 859229"/>
                  <a:gd name="connsiteY11" fmla="*/ 265576 h 112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59229" h="1121504">
                    <a:moveTo>
                      <a:pt x="858926" y="265576"/>
                    </a:moveTo>
                    <a:cubicBezTo>
                      <a:pt x="859995" y="269906"/>
                      <a:pt x="858161" y="275304"/>
                      <a:pt x="854698" y="282230"/>
                    </a:cubicBezTo>
                    <a:cubicBezTo>
                      <a:pt x="792765" y="411799"/>
                      <a:pt x="731649" y="541369"/>
                      <a:pt x="670532" y="670937"/>
                    </a:cubicBezTo>
                    <a:lnTo>
                      <a:pt x="467704" y="1121504"/>
                    </a:lnTo>
                    <a:lnTo>
                      <a:pt x="0" y="518100"/>
                    </a:lnTo>
                    <a:lnTo>
                      <a:pt x="284270" y="14129"/>
                    </a:lnTo>
                    <a:cubicBezTo>
                      <a:pt x="298124" y="-3798"/>
                      <a:pt x="298938" y="-3798"/>
                      <a:pt x="326645" y="9241"/>
                    </a:cubicBezTo>
                    <a:lnTo>
                      <a:pt x="582522" y="128216"/>
                    </a:lnTo>
                    <a:lnTo>
                      <a:pt x="788692" y="223558"/>
                    </a:lnTo>
                    <a:cubicBezTo>
                      <a:pt x="797249" y="227225"/>
                      <a:pt x="806212" y="229670"/>
                      <a:pt x="809064" y="239449"/>
                    </a:cubicBezTo>
                    <a:cubicBezTo>
                      <a:pt x="821288" y="244745"/>
                      <a:pt x="833103" y="251265"/>
                      <a:pt x="845734" y="255339"/>
                    </a:cubicBezTo>
                    <a:cubicBezTo>
                      <a:pt x="853883" y="257988"/>
                      <a:pt x="857856" y="261247"/>
                      <a:pt x="858926" y="265576"/>
                    </a:cubicBezTo>
                    <a:close/>
                  </a:path>
                </a:pathLst>
              </a:custGeom>
              <a:solidFill>
                <a:srgbClr val="96C8F0">
                  <a:lumMod val="20000"/>
                  <a:lumOff val="80000"/>
                </a:srgbClr>
              </a:solidFill>
              <a:ln w="425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3" name="Freeform: Shape 120">
                <a:extLst>
                  <a:ext uri="{FF2B5EF4-FFF2-40B4-BE49-F238E27FC236}">
                    <a16:creationId xmlns:a16="http://schemas.microsoft.com/office/drawing/2014/main" id="{AE52DB6F-30FF-46AF-AE71-09EE6AAFB333}"/>
                  </a:ext>
                </a:extLst>
              </p:cNvPr>
              <p:cNvSpPr/>
              <p:nvPr/>
            </p:nvSpPr>
            <p:spPr>
              <a:xfrm rot="16200000">
                <a:off x="3032248" y="4203473"/>
                <a:ext cx="777883" cy="405480"/>
              </a:xfrm>
              <a:custGeom>
                <a:avLst/>
                <a:gdLst>
                  <a:gd name="connsiteX0" fmla="*/ 777580 w 777883"/>
                  <a:gd name="connsiteY0" fmla="*/ 265577 h 405480"/>
                  <a:gd name="connsiteX1" fmla="*/ 773352 w 777883"/>
                  <a:gd name="connsiteY1" fmla="*/ 282231 h 405480"/>
                  <a:gd name="connsiteX2" fmla="*/ 714957 w 777883"/>
                  <a:gd name="connsiteY2" fmla="*/ 405480 h 405480"/>
                  <a:gd name="connsiteX3" fmla="*/ 0 w 777883"/>
                  <a:gd name="connsiteY3" fmla="*/ 405480 h 405480"/>
                  <a:gd name="connsiteX4" fmla="*/ 128362 w 777883"/>
                  <a:gd name="connsiteY4" fmla="*/ 158774 h 405480"/>
                  <a:gd name="connsiteX5" fmla="*/ 202924 w 777883"/>
                  <a:gd name="connsiteY5" fmla="*/ 14130 h 405480"/>
                  <a:gd name="connsiteX6" fmla="*/ 245299 w 777883"/>
                  <a:gd name="connsiteY6" fmla="*/ 9241 h 405480"/>
                  <a:gd name="connsiteX7" fmla="*/ 501176 w 777883"/>
                  <a:gd name="connsiteY7" fmla="*/ 128216 h 405480"/>
                  <a:gd name="connsiteX8" fmla="*/ 707346 w 777883"/>
                  <a:gd name="connsiteY8" fmla="*/ 223558 h 405480"/>
                  <a:gd name="connsiteX9" fmla="*/ 727718 w 777883"/>
                  <a:gd name="connsiteY9" fmla="*/ 239449 h 405480"/>
                  <a:gd name="connsiteX10" fmla="*/ 764388 w 777883"/>
                  <a:gd name="connsiteY10" fmla="*/ 255339 h 405480"/>
                  <a:gd name="connsiteX11" fmla="*/ 777580 w 777883"/>
                  <a:gd name="connsiteY11" fmla="*/ 265577 h 405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7883" h="405480">
                    <a:moveTo>
                      <a:pt x="777580" y="265577"/>
                    </a:moveTo>
                    <a:cubicBezTo>
                      <a:pt x="778649" y="269906"/>
                      <a:pt x="776815" y="275305"/>
                      <a:pt x="773352" y="282231"/>
                    </a:cubicBezTo>
                    <a:lnTo>
                      <a:pt x="714957" y="405480"/>
                    </a:lnTo>
                    <a:lnTo>
                      <a:pt x="0" y="405480"/>
                    </a:lnTo>
                    <a:lnTo>
                      <a:pt x="128362" y="158774"/>
                    </a:lnTo>
                    <a:cubicBezTo>
                      <a:pt x="153623" y="110695"/>
                      <a:pt x="178885" y="62617"/>
                      <a:pt x="202924" y="14130"/>
                    </a:cubicBezTo>
                    <a:cubicBezTo>
                      <a:pt x="216778" y="-3799"/>
                      <a:pt x="217592" y="-3799"/>
                      <a:pt x="245299" y="9241"/>
                    </a:cubicBezTo>
                    <a:cubicBezTo>
                      <a:pt x="330863" y="48356"/>
                      <a:pt x="415612" y="89101"/>
                      <a:pt x="501176" y="128216"/>
                    </a:cubicBezTo>
                    <a:cubicBezTo>
                      <a:pt x="570035" y="159589"/>
                      <a:pt x="638487" y="192593"/>
                      <a:pt x="707346" y="223558"/>
                    </a:cubicBezTo>
                    <a:cubicBezTo>
                      <a:pt x="715902" y="227226"/>
                      <a:pt x="724866" y="229670"/>
                      <a:pt x="727718" y="239449"/>
                    </a:cubicBezTo>
                    <a:cubicBezTo>
                      <a:pt x="739942" y="244746"/>
                      <a:pt x="751757" y="251265"/>
                      <a:pt x="764388" y="255339"/>
                    </a:cubicBezTo>
                    <a:cubicBezTo>
                      <a:pt x="772537" y="257988"/>
                      <a:pt x="776510" y="261248"/>
                      <a:pt x="777580" y="265577"/>
                    </a:cubicBezTo>
                    <a:close/>
                  </a:path>
                </a:pathLst>
              </a:custGeom>
              <a:solidFill>
                <a:srgbClr val="96C8F0">
                  <a:lumMod val="20000"/>
                  <a:lumOff val="80000"/>
                </a:srgbClr>
              </a:solidFill>
              <a:ln w="425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27" name="Group 123">
            <a:extLst>
              <a:ext uri="{FF2B5EF4-FFF2-40B4-BE49-F238E27FC236}">
                <a16:creationId xmlns:a16="http://schemas.microsoft.com/office/drawing/2014/main" id="{1714246B-74C3-4F67-A514-008312E59C7F}"/>
              </a:ext>
            </a:extLst>
          </p:cNvPr>
          <p:cNvGrpSpPr/>
          <p:nvPr/>
        </p:nvGrpSpPr>
        <p:grpSpPr>
          <a:xfrm rot="7200000">
            <a:off x="4596441" y="5257607"/>
            <a:ext cx="303895" cy="1494472"/>
            <a:chOff x="9909547" y="3622831"/>
            <a:chExt cx="303895" cy="1494472"/>
          </a:xfrm>
        </p:grpSpPr>
        <p:sp>
          <p:nvSpPr>
            <p:cNvPr id="228" name="Freeform: Shape 124">
              <a:extLst>
                <a:ext uri="{FF2B5EF4-FFF2-40B4-BE49-F238E27FC236}">
                  <a16:creationId xmlns:a16="http://schemas.microsoft.com/office/drawing/2014/main" id="{F14465EA-6239-48D0-9228-BEF6EFADCA9F}"/>
                </a:ext>
              </a:extLst>
            </p:cNvPr>
            <p:cNvSpPr/>
            <p:nvPr/>
          </p:nvSpPr>
          <p:spPr>
            <a:xfrm>
              <a:off x="9909547" y="3622831"/>
              <a:ext cx="303895" cy="1494472"/>
            </a:xfrm>
            <a:custGeom>
              <a:avLst/>
              <a:gdLst>
                <a:gd name="connsiteX0" fmla="*/ 251008 w 303895"/>
                <a:gd name="connsiteY0" fmla="*/ 64770 h 1494472"/>
                <a:gd name="connsiteX1" fmla="*/ 152900 w 303895"/>
                <a:gd name="connsiteY1" fmla="*/ 0 h 1494472"/>
                <a:gd name="connsiteX2" fmla="*/ 151948 w 303895"/>
                <a:gd name="connsiteY2" fmla="*/ 0 h 1494472"/>
                <a:gd name="connsiteX3" fmla="*/ 150995 w 303895"/>
                <a:gd name="connsiteY3" fmla="*/ 0 h 1494472"/>
                <a:gd name="connsiteX4" fmla="*/ 52888 w 303895"/>
                <a:gd name="connsiteY4" fmla="*/ 64770 h 1494472"/>
                <a:gd name="connsiteX5" fmla="*/ 8120 w 303895"/>
                <a:gd name="connsiteY5" fmla="*/ 495300 h 1494472"/>
                <a:gd name="connsiteX6" fmla="*/ 30980 w 303895"/>
                <a:gd name="connsiteY6" fmla="*/ 645795 h 1494472"/>
                <a:gd name="connsiteX7" fmla="*/ 92893 w 303895"/>
                <a:gd name="connsiteY7" fmla="*/ 1082040 h 1494472"/>
                <a:gd name="connsiteX8" fmla="*/ 110990 w 303895"/>
                <a:gd name="connsiteY8" fmla="*/ 1440180 h 1494472"/>
                <a:gd name="connsiteX9" fmla="*/ 148138 w 303895"/>
                <a:gd name="connsiteY9" fmla="*/ 1494473 h 1494472"/>
                <a:gd name="connsiteX10" fmla="*/ 151948 w 303895"/>
                <a:gd name="connsiteY10" fmla="*/ 1494473 h 1494472"/>
                <a:gd name="connsiteX11" fmla="*/ 155758 w 303895"/>
                <a:gd name="connsiteY11" fmla="*/ 1494473 h 1494472"/>
                <a:gd name="connsiteX12" fmla="*/ 192905 w 303895"/>
                <a:gd name="connsiteY12" fmla="*/ 1440180 h 1494472"/>
                <a:gd name="connsiteX13" fmla="*/ 211003 w 303895"/>
                <a:gd name="connsiteY13" fmla="*/ 1082040 h 1494472"/>
                <a:gd name="connsiteX14" fmla="*/ 272915 w 303895"/>
                <a:gd name="connsiteY14" fmla="*/ 645795 h 1494472"/>
                <a:gd name="connsiteX15" fmla="*/ 295775 w 303895"/>
                <a:gd name="connsiteY15" fmla="*/ 495300 h 1494472"/>
                <a:gd name="connsiteX16" fmla="*/ 251008 w 303895"/>
                <a:gd name="connsiteY16" fmla="*/ 64770 h 149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3895" h="1494472">
                  <a:moveTo>
                    <a:pt x="251008" y="64770"/>
                  </a:moveTo>
                  <a:cubicBezTo>
                    <a:pt x="234815" y="19050"/>
                    <a:pt x="203383" y="0"/>
                    <a:pt x="152900" y="0"/>
                  </a:cubicBezTo>
                  <a:cubicBezTo>
                    <a:pt x="152900" y="0"/>
                    <a:pt x="152900" y="0"/>
                    <a:pt x="151948" y="0"/>
                  </a:cubicBezTo>
                  <a:cubicBezTo>
                    <a:pt x="150995" y="0"/>
                    <a:pt x="151948" y="0"/>
                    <a:pt x="150995" y="0"/>
                  </a:cubicBezTo>
                  <a:cubicBezTo>
                    <a:pt x="101465" y="0"/>
                    <a:pt x="69080" y="19050"/>
                    <a:pt x="52888" y="64770"/>
                  </a:cubicBezTo>
                  <a:cubicBezTo>
                    <a:pt x="3358" y="205740"/>
                    <a:pt x="-10930" y="349568"/>
                    <a:pt x="8120" y="495300"/>
                  </a:cubicBezTo>
                  <a:cubicBezTo>
                    <a:pt x="14788" y="545783"/>
                    <a:pt x="23360" y="595313"/>
                    <a:pt x="30980" y="645795"/>
                  </a:cubicBezTo>
                  <a:cubicBezTo>
                    <a:pt x="30028" y="647700"/>
                    <a:pt x="73843" y="939165"/>
                    <a:pt x="92893" y="1082040"/>
                  </a:cubicBezTo>
                  <a:cubicBezTo>
                    <a:pt x="108133" y="1196340"/>
                    <a:pt x="110990" y="1433513"/>
                    <a:pt x="110990" y="1440180"/>
                  </a:cubicBezTo>
                  <a:cubicBezTo>
                    <a:pt x="110990" y="1462088"/>
                    <a:pt x="123373" y="1493520"/>
                    <a:pt x="148138" y="1494473"/>
                  </a:cubicBezTo>
                  <a:cubicBezTo>
                    <a:pt x="150043" y="1494473"/>
                    <a:pt x="150995" y="1494473"/>
                    <a:pt x="151948" y="1494473"/>
                  </a:cubicBezTo>
                  <a:cubicBezTo>
                    <a:pt x="152900" y="1494473"/>
                    <a:pt x="154805" y="1494473"/>
                    <a:pt x="155758" y="1494473"/>
                  </a:cubicBezTo>
                  <a:cubicBezTo>
                    <a:pt x="180523" y="1493520"/>
                    <a:pt x="192905" y="1462088"/>
                    <a:pt x="192905" y="1440180"/>
                  </a:cubicBezTo>
                  <a:cubicBezTo>
                    <a:pt x="192905" y="1433513"/>
                    <a:pt x="195763" y="1196340"/>
                    <a:pt x="211003" y="1082040"/>
                  </a:cubicBezTo>
                  <a:cubicBezTo>
                    <a:pt x="230053" y="939165"/>
                    <a:pt x="272915" y="648653"/>
                    <a:pt x="272915" y="645795"/>
                  </a:cubicBezTo>
                  <a:cubicBezTo>
                    <a:pt x="280535" y="595313"/>
                    <a:pt x="289108" y="545783"/>
                    <a:pt x="295775" y="495300"/>
                  </a:cubicBezTo>
                  <a:cubicBezTo>
                    <a:pt x="314825" y="349568"/>
                    <a:pt x="300538" y="205740"/>
                    <a:pt x="251008" y="64770"/>
                  </a:cubicBezTo>
                  <a:close/>
                </a:path>
              </a:pathLst>
            </a:custGeom>
            <a:solidFill>
              <a:srgbClr val="96C8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9" name="Freeform: Shape 125">
              <a:extLst>
                <a:ext uri="{FF2B5EF4-FFF2-40B4-BE49-F238E27FC236}">
                  <a16:creationId xmlns:a16="http://schemas.microsoft.com/office/drawing/2014/main" id="{12F462FF-5C59-4EB8-A378-1E5A1D00F3C9}"/>
                </a:ext>
              </a:extLst>
            </p:cNvPr>
            <p:cNvSpPr/>
            <p:nvPr/>
          </p:nvSpPr>
          <p:spPr>
            <a:xfrm>
              <a:off x="9939575" y="3655216"/>
              <a:ext cx="245745" cy="760094"/>
            </a:xfrm>
            <a:custGeom>
              <a:avLst/>
              <a:gdLst>
                <a:gd name="connsiteX0" fmla="*/ 245745 w 245745"/>
                <a:gd name="connsiteY0" fmla="*/ 380048 h 760094"/>
                <a:gd name="connsiteX1" fmla="*/ 122873 w 245745"/>
                <a:gd name="connsiteY1" fmla="*/ 760095 h 760094"/>
                <a:gd name="connsiteX2" fmla="*/ 0 w 245745"/>
                <a:gd name="connsiteY2" fmla="*/ 380047 h 760094"/>
                <a:gd name="connsiteX3" fmla="*/ 122873 w 245745"/>
                <a:gd name="connsiteY3" fmla="*/ 0 h 760094"/>
                <a:gd name="connsiteX4" fmla="*/ 245745 w 245745"/>
                <a:gd name="connsiteY4" fmla="*/ 380048 h 76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45" h="760094">
                  <a:moveTo>
                    <a:pt x="245745" y="380048"/>
                  </a:moveTo>
                  <a:cubicBezTo>
                    <a:pt x="245745" y="589942"/>
                    <a:pt x="190733" y="760095"/>
                    <a:pt x="122873" y="760095"/>
                  </a:cubicBezTo>
                  <a:cubicBezTo>
                    <a:pt x="55012" y="760095"/>
                    <a:pt x="0" y="589942"/>
                    <a:pt x="0" y="380047"/>
                  </a:cubicBezTo>
                  <a:cubicBezTo>
                    <a:pt x="0" y="170153"/>
                    <a:pt x="55012" y="0"/>
                    <a:pt x="122873" y="0"/>
                  </a:cubicBezTo>
                  <a:cubicBezTo>
                    <a:pt x="190733" y="0"/>
                    <a:pt x="245745" y="170153"/>
                    <a:pt x="245745" y="38004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Freeform: Shape 126">
              <a:extLst>
                <a:ext uri="{FF2B5EF4-FFF2-40B4-BE49-F238E27FC236}">
                  <a16:creationId xmlns:a16="http://schemas.microsoft.com/office/drawing/2014/main" id="{A82A87DC-6DA8-4435-8119-A5CEEAC3C2E0}"/>
                </a:ext>
              </a:extLst>
            </p:cNvPr>
            <p:cNvSpPr/>
            <p:nvPr/>
          </p:nvSpPr>
          <p:spPr>
            <a:xfrm>
              <a:off x="9991010" y="3977161"/>
              <a:ext cx="136207" cy="288607"/>
            </a:xfrm>
            <a:custGeom>
              <a:avLst/>
              <a:gdLst>
                <a:gd name="connsiteX0" fmla="*/ 94298 w 136207"/>
                <a:gd name="connsiteY0" fmla="*/ 288608 h 288607"/>
                <a:gd name="connsiteX1" fmla="*/ 41910 w 136207"/>
                <a:gd name="connsiteY1" fmla="*/ 288608 h 288607"/>
                <a:gd name="connsiteX2" fmla="*/ 0 w 136207"/>
                <a:gd name="connsiteY2" fmla="*/ 246697 h 288607"/>
                <a:gd name="connsiteX3" fmla="*/ 0 w 136207"/>
                <a:gd name="connsiteY3" fmla="*/ 41910 h 288607"/>
                <a:gd name="connsiteX4" fmla="*/ 41910 w 136207"/>
                <a:gd name="connsiteY4" fmla="*/ 0 h 288607"/>
                <a:gd name="connsiteX5" fmla="*/ 94298 w 136207"/>
                <a:gd name="connsiteY5" fmla="*/ 0 h 288607"/>
                <a:gd name="connsiteX6" fmla="*/ 136207 w 136207"/>
                <a:gd name="connsiteY6" fmla="*/ 41910 h 288607"/>
                <a:gd name="connsiteX7" fmla="*/ 136207 w 136207"/>
                <a:gd name="connsiteY7" fmla="*/ 247650 h 288607"/>
                <a:gd name="connsiteX8" fmla="*/ 94298 w 136207"/>
                <a:gd name="connsiteY8" fmla="*/ 288608 h 28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288607">
                  <a:moveTo>
                    <a:pt x="94298" y="288608"/>
                  </a:moveTo>
                  <a:lnTo>
                    <a:pt x="41910" y="288608"/>
                  </a:lnTo>
                  <a:cubicBezTo>
                    <a:pt x="19050" y="288608"/>
                    <a:pt x="0" y="269558"/>
                    <a:pt x="0" y="246697"/>
                  </a:cubicBezTo>
                  <a:lnTo>
                    <a:pt x="0" y="41910"/>
                  </a:lnTo>
                  <a:cubicBezTo>
                    <a:pt x="0" y="19050"/>
                    <a:pt x="19050" y="0"/>
                    <a:pt x="41910" y="0"/>
                  </a:cubicBezTo>
                  <a:lnTo>
                    <a:pt x="94298" y="0"/>
                  </a:lnTo>
                  <a:cubicBezTo>
                    <a:pt x="117157" y="0"/>
                    <a:pt x="136207" y="19050"/>
                    <a:pt x="136207" y="41910"/>
                  </a:cubicBezTo>
                  <a:lnTo>
                    <a:pt x="136207" y="247650"/>
                  </a:lnTo>
                  <a:cubicBezTo>
                    <a:pt x="136207" y="270510"/>
                    <a:pt x="117157" y="288608"/>
                    <a:pt x="94298" y="288608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Freeform: Shape 127">
              <a:extLst>
                <a:ext uri="{FF2B5EF4-FFF2-40B4-BE49-F238E27FC236}">
                  <a16:creationId xmlns:a16="http://schemas.microsoft.com/office/drawing/2014/main" id="{77AE4410-F80B-4F82-BFC6-072D700177E6}"/>
                </a:ext>
              </a:extLst>
            </p:cNvPr>
            <p:cNvSpPr/>
            <p:nvPr/>
          </p:nvSpPr>
          <p:spPr>
            <a:xfrm>
              <a:off x="10010060" y="4003831"/>
              <a:ext cx="99060" cy="236220"/>
            </a:xfrm>
            <a:custGeom>
              <a:avLst/>
              <a:gdLst>
                <a:gd name="connsiteX0" fmla="*/ 72390 w 99060"/>
                <a:gd name="connsiteY0" fmla="*/ 236220 h 236220"/>
                <a:gd name="connsiteX1" fmla="*/ 26670 w 99060"/>
                <a:gd name="connsiteY1" fmla="*/ 236220 h 236220"/>
                <a:gd name="connsiteX2" fmla="*/ 0 w 99060"/>
                <a:gd name="connsiteY2" fmla="*/ 209550 h 236220"/>
                <a:gd name="connsiteX3" fmla="*/ 0 w 99060"/>
                <a:gd name="connsiteY3" fmla="*/ 26670 h 236220"/>
                <a:gd name="connsiteX4" fmla="*/ 26670 w 99060"/>
                <a:gd name="connsiteY4" fmla="*/ 0 h 236220"/>
                <a:gd name="connsiteX5" fmla="*/ 72390 w 99060"/>
                <a:gd name="connsiteY5" fmla="*/ 0 h 236220"/>
                <a:gd name="connsiteX6" fmla="*/ 99060 w 99060"/>
                <a:gd name="connsiteY6" fmla="*/ 26670 h 236220"/>
                <a:gd name="connsiteX7" fmla="*/ 99060 w 99060"/>
                <a:gd name="connsiteY7" fmla="*/ 209550 h 236220"/>
                <a:gd name="connsiteX8" fmla="*/ 72390 w 99060"/>
                <a:gd name="connsiteY8" fmla="*/ 236220 h 2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060" h="236220">
                  <a:moveTo>
                    <a:pt x="72390" y="236220"/>
                  </a:moveTo>
                  <a:lnTo>
                    <a:pt x="26670" y="236220"/>
                  </a:lnTo>
                  <a:cubicBezTo>
                    <a:pt x="11430" y="236220"/>
                    <a:pt x="0" y="223838"/>
                    <a:pt x="0" y="209550"/>
                  </a:cubicBezTo>
                  <a:lnTo>
                    <a:pt x="0" y="26670"/>
                  </a:lnTo>
                  <a:cubicBezTo>
                    <a:pt x="0" y="11430"/>
                    <a:pt x="12382" y="0"/>
                    <a:pt x="26670" y="0"/>
                  </a:cubicBezTo>
                  <a:lnTo>
                    <a:pt x="72390" y="0"/>
                  </a:lnTo>
                  <a:cubicBezTo>
                    <a:pt x="87630" y="0"/>
                    <a:pt x="99060" y="12382"/>
                    <a:pt x="99060" y="26670"/>
                  </a:cubicBezTo>
                  <a:lnTo>
                    <a:pt x="99060" y="209550"/>
                  </a:lnTo>
                  <a:cubicBezTo>
                    <a:pt x="99060" y="224790"/>
                    <a:pt x="86677" y="236220"/>
                    <a:pt x="72390" y="236220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Freeform: Shape 128">
              <a:extLst>
                <a:ext uri="{FF2B5EF4-FFF2-40B4-BE49-F238E27FC236}">
                  <a16:creationId xmlns:a16="http://schemas.microsoft.com/office/drawing/2014/main" id="{2A796A54-2723-4981-80EF-B4BE7D46B4EC}"/>
                </a:ext>
              </a:extLst>
            </p:cNvPr>
            <p:cNvSpPr/>
            <p:nvPr/>
          </p:nvSpPr>
          <p:spPr>
            <a:xfrm>
              <a:off x="10009108" y="3809521"/>
              <a:ext cx="100964" cy="100965"/>
            </a:xfrm>
            <a:custGeom>
              <a:avLst/>
              <a:gdLst>
                <a:gd name="connsiteX0" fmla="*/ 100965 w 100964"/>
                <a:gd name="connsiteY0" fmla="*/ 50482 h 100965"/>
                <a:gd name="connsiteX1" fmla="*/ 50482 w 100964"/>
                <a:gd name="connsiteY1" fmla="*/ 100965 h 100965"/>
                <a:gd name="connsiteX2" fmla="*/ 0 w 100964"/>
                <a:gd name="connsiteY2" fmla="*/ 50482 h 100965"/>
                <a:gd name="connsiteX3" fmla="*/ 50482 w 100964"/>
                <a:gd name="connsiteY3" fmla="*/ 0 h 100965"/>
                <a:gd name="connsiteX4" fmla="*/ 100965 w 100964"/>
                <a:gd name="connsiteY4" fmla="*/ 50482 h 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4" h="100965">
                  <a:moveTo>
                    <a:pt x="100965" y="50482"/>
                  </a:moveTo>
                  <a:cubicBezTo>
                    <a:pt x="100965" y="78363"/>
                    <a:pt x="78363" y="100965"/>
                    <a:pt x="50482" y="100965"/>
                  </a:cubicBezTo>
                  <a:cubicBezTo>
                    <a:pt x="22602" y="100965"/>
                    <a:pt x="0" y="78363"/>
                    <a:pt x="0" y="50482"/>
                  </a:cubicBezTo>
                  <a:cubicBezTo>
                    <a:pt x="0" y="22602"/>
                    <a:pt x="22602" y="0"/>
                    <a:pt x="50482" y="0"/>
                  </a:cubicBezTo>
                  <a:cubicBezTo>
                    <a:pt x="78363" y="0"/>
                    <a:pt x="100965" y="22602"/>
                    <a:pt x="100965" y="50482"/>
                  </a:cubicBezTo>
                  <a:close/>
                </a:path>
              </a:pathLst>
            </a:custGeom>
            <a:solidFill>
              <a:srgbClr val="1818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Freeform: Shape 129">
              <a:extLst>
                <a:ext uri="{FF2B5EF4-FFF2-40B4-BE49-F238E27FC236}">
                  <a16:creationId xmlns:a16="http://schemas.microsoft.com/office/drawing/2014/main" id="{7F45970C-BF24-425E-9D4F-21249EB09A00}"/>
                </a:ext>
              </a:extLst>
            </p:cNvPr>
            <p:cNvSpPr/>
            <p:nvPr/>
          </p:nvSpPr>
          <p:spPr>
            <a:xfrm>
              <a:off x="10018633" y="3819046"/>
              <a:ext cx="81914" cy="81915"/>
            </a:xfrm>
            <a:custGeom>
              <a:avLst/>
              <a:gdLst>
                <a:gd name="connsiteX0" fmla="*/ 81915 w 81914"/>
                <a:gd name="connsiteY0" fmla="*/ 40957 h 81915"/>
                <a:gd name="connsiteX1" fmla="*/ 40957 w 81914"/>
                <a:gd name="connsiteY1" fmla="*/ 81915 h 81915"/>
                <a:gd name="connsiteX2" fmla="*/ 0 w 81914"/>
                <a:gd name="connsiteY2" fmla="*/ 40957 h 81915"/>
                <a:gd name="connsiteX3" fmla="*/ 40957 w 81914"/>
                <a:gd name="connsiteY3" fmla="*/ 0 h 81915"/>
                <a:gd name="connsiteX4" fmla="*/ 81915 w 81914"/>
                <a:gd name="connsiteY4" fmla="*/ 40957 h 8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14" h="81915">
                  <a:moveTo>
                    <a:pt x="81915" y="40957"/>
                  </a:moveTo>
                  <a:cubicBezTo>
                    <a:pt x="81915" y="63578"/>
                    <a:pt x="63578" y="81915"/>
                    <a:pt x="40957" y="81915"/>
                  </a:cubicBezTo>
                  <a:cubicBezTo>
                    <a:pt x="18337" y="81915"/>
                    <a:pt x="0" y="63578"/>
                    <a:pt x="0" y="40957"/>
                  </a:cubicBezTo>
                  <a:cubicBezTo>
                    <a:pt x="0" y="18337"/>
                    <a:pt x="18337" y="0"/>
                    <a:pt x="40957" y="0"/>
                  </a:cubicBezTo>
                  <a:cubicBezTo>
                    <a:pt x="63578" y="0"/>
                    <a:pt x="81915" y="18337"/>
                    <a:pt x="81915" y="4095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34" name="Group 139">
            <a:extLst>
              <a:ext uri="{FF2B5EF4-FFF2-40B4-BE49-F238E27FC236}">
                <a16:creationId xmlns:a16="http://schemas.microsoft.com/office/drawing/2014/main" id="{63EBBB56-A483-4E5A-B545-BB65DDED24A9}"/>
              </a:ext>
            </a:extLst>
          </p:cNvPr>
          <p:cNvGrpSpPr/>
          <p:nvPr/>
        </p:nvGrpSpPr>
        <p:grpSpPr>
          <a:xfrm rot="19991619">
            <a:off x="266892" y="4951987"/>
            <a:ext cx="1316147" cy="518672"/>
            <a:chOff x="8060641" y="1503156"/>
            <a:chExt cx="3004811" cy="1184147"/>
          </a:xfrm>
          <a:solidFill>
            <a:srgbClr val="AFD2C8"/>
          </a:solidFill>
        </p:grpSpPr>
        <p:sp>
          <p:nvSpPr>
            <p:cNvPr id="235" name="Freeform 7">
              <a:extLst>
                <a:ext uri="{FF2B5EF4-FFF2-40B4-BE49-F238E27FC236}">
                  <a16:creationId xmlns:a16="http://schemas.microsoft.com/office/drawing/2014/main" id="{9205BDB4-B3AA-4344-B001-3C7BFC1F66BD}"/>
                </a:ext>
              </a:extLst>
            </p:cNvPr>
            <p:cNvSpPr/>
            <p:nvPr/>
          </p:nvSpPr>
          <p:spPr>
            <a:xfrm>
              <a:off x="8131879" y="1640533"/>
              <a:ext cx="2907039" cy="1046770"/>
            </a:xfrm>
            <a:custGeom>
              <a:avLst/>
              <a:gdLst>
                <a:gd name="connsiteX0" fmla="*/ 5481115 w 5481115"/>
                <a:gd name="connsiteY0" fmla="*/ 0 h 1897513"/>
                <a:gd name="connsiteX1" fmla="*/ 1009540 w 5481115"/>
                <a:gd name="connsiteY1" fmla="*/ 623695 h 1897513"/>
                <a:gd name="connsiteX2" fmla="*/ 0 w 5481115"/>
                <a:gd name="connsiteY2" fmla="*/ 1812944 h 1897513"/>
                <a:gd name="connsiteX3" fmla="*/ 581411 w 5481115"/>
                <a:gd name="connsiteY3" fmla="*/ 1897513 h 1897513"/>
                <a:gd name="connsiteX4" fmla="*/ 1205106 w 5481115"/>
                <a:gd name="connsiteY4" fmla="*/ 813975 h 1897513"/>
                <a:gd name="connsiteX5" fmla="*/ 5433545 w 5481115"/>
                <a:gd name="connsiteY5" fmla="*/ 253707 h 1897513"/>
                <a:gd name="connsiteX6" fmla="*/ 5481115 w 5481115"/>
                <a:gd name="connsiteY6" fmla="*/ 0 h 1897513"/>
                <a:gd name="connsiteX0" fmla="*/ 5481115 w 5481115"/>
                <a:gd name="connsiteY0" fmla="*/ 1951 h 1899464"/>
                <a:gd name="connsiteX1" fmla="*/ 1009540 w 5481115"/>
                <a:gd name="connsiteY1" fmla="*/ 625646 h 1899464"/>
                <a:gd name="connsiteX2" fmla="*/ 0 w 5481115"/>
                <a:gd name="connsiteY2" fmla="*/ 1814895 h 1899464"/>
                <a:gd name="connsiteX3" fmla="*/ 581411 w 5481115"/>
                <a:gd name="connsiteY3" fmla="*/ 1899464 h 1899464"/>
                <a:gd name="connsiteX4" fmla="*/ 1205106 w 5481115"/>
                <a:gd name="connsiteY4" fmla="*/ 815926 h 1899464"/>
                <a:gd name="connsiteX5" fmla="*/ 5433545 w 5481115"/>
                <a:gd name="connsiteY5" fmla="*/ 255658 h 1899464"/>
                <a:gd name="connsiteX6" fmla="*/ 5481115 w 5481115"/>
                <a:gd name="connsiteY6" fmla="*/ 1951 h 1899464"/>
                <a:gd name="connsiteX0" fmla="*/ 5481115 w 5481115"/>
                <a:gd name="connsiteY0" fmla="*/ 1726 h 1899239"/>
                <a:gd name="connsiteX1" fmla="*/ 1009540 w 5481115"/>
                <a:gd name="connsiteY1" fmla="*/ 625421 h 1899239"/>
                <a:gd name="connsiteX2" fmla="*/ 0 w 5481115"/>
                <a:gd name="connsiteY2" fmla="*/ 1814670 h 1899239"/>
                <a:gd name="connsiteX3" fmla="*/ 581411 w 5481115"/>
                <a:gd name="connsiteY3" fmla="*/ 1899239 h 1899239"/>
                <a:gd name="connsiteX4" fmla="*/ 1205106 w 5481115"/>
                <a:gd name="connsiteY4" fmla="*/ 815701 h 1899239"/>
                <a:gd name="connsiteX5" fmla="*/ 5433545 w 5481115"/>
                <a:gd name="connsiteY5" fmla="*/ 255433 h 1899239"/>
                <a:gd name="connsiteX6" fmla="*/ 5481115 w 5481115"/>
                <a:gd name="connsiteY6" fmla="*/ 1726 h 1899239"/>
                <a:gd name="connsiteX0" fmla="*/ 5496972 w 5496972"/>
                <a:gd name="connsiteY0" fmla="*/ 1726 h 1899239"/>
                <a:gd name="connsiteX1" fmla="*/ 1025397 w 5496972"/>
                <a:gd name="connsiteY1" fmla="*/ 625421 h 1899239"/>
                <a:gd name="connsiteX2" fmla="*/ 0 w 5496972"/>
                <a:gd name="connsiteY2" fmla="*/ 1798814 h 1899239"/>
                <a:gd name="connsiteX3" fmla="*/ 597268 w 5496972"/>
                <a:gd name="connsiteY3" fmla="*/ 1899239 h 1899239"/>
                <a:gd name="connsiteX4" fmla="*/ 1220963 w 5496972"/>
                <a:gd name="connsiteY4" fmla="*/ 815701 h 1899239"/>
                <a:gd name="connsiteX5" fmla="*/ 5449402 w 5496972"/>
                <a:gd name="connsiteY5" fmla="*/ 255433 h 1899239"/>
                <a:gd name="connsiteX6" fmla="*/ 5496972 w 5496972"/>
                <a:gd name="connsiteY6" fmla="*/ 1726 h 1899239"/>
                <a:gd name="connsiteX0" fmla="*/ 5499844 w 5499844"/>
                <a:gd name="connsiteY0" fmla="*/ 1726 h 1899239"/>
                <a:gd name="connsiteX1" fmla="*/ 1028269 w 5499844"/>
                <a:gd name="connsiteY1" fmla="*/ 625421 h 1899239"/>
                <a:gd name="connsiteX2" fmla="*/ 2872 w 5499844"/>
                <a:gd name="connsiteY2" fmla="*/ 1798814 h 1899239"/>
                <a:gd name="connsiteX3" fmla="*/ 600140 w 5499844"/>
                <a:gd name="connsiteY3" fmla="*/ 1899239 h 1899239"/>
                <a:gd name="connsiteX4" fmla="*/ 1223835 w 5499844"/>
                <a:gd name="connsiteY4" fmla="*/ 815701 h 1899239"/>
                <a:gd name="connsiteX5" fmla="*/ 5452274 w 5499844"/>
                <a:gd name="connsiteY5" fmla="*/ 255433 h 1899239"/>
                <a:gd name="connsiteX6" fmla="*/ 5499844 w 5499844"/>
                <a:gd name="connsiteY6" fmla="*/ 1726 h 1899239"/>
                <a:gd name="connsiteX0" fmla="*/ 5499844 w 5499844"/>
                <a:gd name="connsiteY0" fmla="*/ 1726 h 1932850"/>
                <a:gd name="connsiteX1" fmla="*/ 1028269 w 5499844"/>
                <a:gd name="connsiteY1" fmla="*/ 625421 h 1932850"/>
                <a:gd name="connsiteX2" fmla="*/ 2872 w 5499844"/>
                <a:gd name="connsiteY2" fmla="*/ 1798814 h 1932850"/>
                <a:gd name="connsiteX3" fmla="*/ 600140 w 5499844"/>
                <a:gd name="connsiteY3" fmla="*/ 1899239 h 1932850"/>
                <a:gd name="connsiteX4" fmla="*/ 1223835 w 5499844"/>
                <a:gd name="connsiteY4" fmla="*/ 815701 h 1932850"/>
                <a:gd name="connsiteX5" fmla="*/ 5452274 w 5499844"/>
                <a:gd name="connsiteY5" fmla="*/ 255433 h 1932850"/>
                <a:gd name="connsiteX6" fmla="*/ 5499844 w 5499844"/>
                <a:gd name="connsiteY6" fmla="*/ 1726 h 1932850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23835 w 5499844"/>
                <a:gd name="connsiteY4" fmla="*/ 815701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80390"/>
                <a:gd name="connsiteX1" fmla="*/ 1028269 w 5499844"/>
                <a:gd name="connsiteY1" fmla="*/ 625421 h 1980390"/>
                <a:gd name="connsiteX2" fmla="*/ 2872 w 5499844"/>
                <a:gd name="connsiteY2" fmla="*/ 1798814 h 1980390"/>
                <a:gd name="connsiteX3" fmla="*/ 600140 w 5499844"/>
                <a:gd name="connsiteY3" fmla="*/ 1899239 h 1980390"/>
                <a:gd name="connsiteX4" fmla="*/ 1244977 w 5499844"/>
                <a:gd name="connsiteY4" fmla="*/ 836843 h 1980390"/>
                <a:gd name="connsiteX5" fmla="*/ 5452274 w 5499844"/>
                <a:gd name="connsiteY5" fmla="*/ 255433 h 1980390"/>
                <a:gd name="connsiteX6" fmla="*/ 5499844 w 5499844"/>
                <a:gd name="connsiteY6" fmla="*/ 1726 h 19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9844" h="1980390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6" name="Freeform 10">
              <a:extLst>
                <a:ext uri="{FF2B5EF4-FFF2-40B4-BE49-F238E27FC236}">
                  <a16:creationId xmlns:a16="http://schemas.microsoft.com/office/drawing/2014/main" id="{CC54E53A-4556-4A63-9252-850E7FA391E7}"/>
                </a:ext>
              </a:extLst>
            </p:cNvPr>
            <p:cNvSpPr/>
            <p:nvPr/>
          </p:nvSpPr>
          <p:spPr>
            <a:xfrm flipH="1">
              <a:off x="8131879" y="1640533"/>
              <a:ext cx="2907039" cy="1046770"/>
            </a:xfrm>
            <a:custGeom>
              <a:avLst/>
              <a:gdLst>
                <a:gd name="connsiteX0" fmla="*/ 5481115 w 5481115"/>
                <a:gd name="connsiteY0" fmla="*/ 0 h 1897513"/>
                <a:gd name="connsiteX1" fmla="*/ 1009540 w 5481115"/>
                <a:gd name="connsiteY1" fmla="*/ 623695 h 1897513"/>
                <a:gd name="connsiteX2" fmla="*/ 0 w 5481115"/>
                <a:gd name="connsiteY2" fmla="*/ 1812944 h 1897513"/>
                <a:gd name="connsiteX3" fmla="*/ 581411 w 5481115"/>
                <a:gd name="connsiteY3" fmla="*/ 1897513 h 1897513"/>
                <a:gd name="connsiteX4" fmla="*/ 1205106 w 5481115"/>
                <a:gd name="connsiteY4" fmla="*/ 813975 h 1897513"/>
                <a:gd name="connsiteX5" fmla="*/ 5433545 w 5481115"/>
                <a:gd name="connsiteY5" fmla="*/ 253707 h 1897513"/>
                <a:gd name="connsiteX6" fmla="*/ 5481115 w 5481115"/>
                <a:gd name="connsiteY6" fmla="*/ 0 h 1897513"/>
                <a:gd name="connsiteX0" fmla="*/ 5481115 w 5481115"/>
                <a:gd name="connsiteY0" fmla="*/ 1951 h 1899464"/>
                <a:gd name="connsiteX1" fmla="*/ 1009540 w 5481115"/>
                <a:gd name="connsiteY1" fmla="*/ 625646 h 1899464"/>
                <a:gd name="connsiteX2" fmla="*/ 0 w 5481115"/>
                <a:gd name="connsiteY2" fmla="*/ 1814895 h 1899464"/>
                <a:gd name="connsiteX3" fmla="*/ 581411 w 5481115"/>
                <a:gd name="connsiteY3" fmla="*/ 1899464 h 1899464"/>
                <a:gd name="connsiteX4" fmla="*/ 1205106 w 5481115"/>
                <a:gd name="connsiteY4" fmla="*/ 815926 h 1899464"/>
                <a:gd name="connsiteX5" fmla="*/ 5433545 w 5481115"/>
                <a:gd name="connsiteY5" fmla="*/ 255658 h 1899464"/>
                <a:gd name="connsiteX6" fmla="*/ 5481115 w 5481115"/>
                <a:gd name="connsiteY6" fmla="*/ 1951 h 1899464"/>
                <a:gd name="connsiteX0" fmla="*/ 5481115 w 5481115"/>
                <a:gd name="connsiteY0" fmla="*/ 1726 h 1899239"/>
                <a:gd name="connsiteX1" fmla="*/ 1009540 w 5481115"/>
                <a:gd name="connsiteY1" fmla="*/ 625421 h 1899239"/>
                <a:gd name="connsiteX2" fmla="*/ 0 w 5481115"/>
                <a:gd name="connsiteY2" fmla="*/ 1814670 h 1899239"/>
                <a:gd name="connsiteX3" fmla="*/ 581411 w 5481115"/>
                <a:gd name="connsiteY3" fmla="*/ 1899239 h 1899239"/>
                <a:gd name="connsiteX4" fmla="*/ 1205106 w 5481115"/>
                <a:gd name="connsiteY4" fmla="*/ 815701 h 1899239"/>
                <a:gd name="connsiteX5" fmla="*/ 5433545 w 5481115"/>
                <a:gd name="connsiteY5" fmla="*/ 255433 h 1899239"/>
                <a:gd name="connsiteX6" fmla="*/ 5481115 w 5481115"/>
                <a:gd name="connsiteY6" fmla="*/ 1726 h 1899239"/>
                <a:gd name="connsiteX0" fmla="*/ 5496972 w 5496972"/>
                <a:gd name="connsiteY0" fmla="*/ 1726 h 1899239"/>
                <a:gd name="connsiteX1" fmla="*/ 1025397 w 5496972"/>
                <a:gd name="connsiteY1" fmla="*/ 625421 h 1899239"/>
                <a:gd name="connsiteX2" fmla="*/ 0 w 5496972"/>
                <a:gd name="connsiteY2" fmla="*/ 1798814 h 1899239"/>
                <a:gd name="connsiteX3" fmla="*/ 597268 w 5496972"/>
                <a:gd name="connsiteY3" fmla="*/ 1899239 h 1899239"/>
                <a:gd name="connsiteX4" fmla="*/ 1220963 w 5496972"/>
                <a:gd name="connsiteY4" fmla="*/ 815701 h 1899239"/>
                <a:gd name="connsiteX5" fmla="*/ 5449402 w 5496972"/>
                <a:gd name="connsiteY5" fmla="*/ 255433 h 1899239"/>
                <a:gd name="connsiteX6" fmla="*/ 5496972 w 5496972"/>
                <a:gd name="connsiteY6" fmla="*/ 1726 h 1899239"/>
                <a:gd name="connsiteX0" fmla="*/ 5499844 w 5499844"/>
                <a:gd name="connsiteY0" fmla="*/ 1726 h 1899239"/>
                <a:gd name="connsiteX1" fmla="*/ 1028269 w 5499844"/>
                <a:gd name="connsiteY1" fmla="*/ 625421 h 1899239"/>
                <a:gd name="connsiteX2" fmla="*/ 2872 w 5499844"/>
                <a:gd name="connsiteY2" fmla="*/ 1798814 h 1899239"/>
                <a:gd name="connsiteX3" fmla="*/ 600140 w 5499844"/>
                <a:gd name="connsiteY3" fmla="*/ 1899239 h 1899239"/>
                <a:gd name="connsiteX4" fmla="*/ 1223835 w 5499844"/>
                <a:gd name="connsiteY4" fmla="*/ 815701 h 1899239"/>
                <a:gd name="connsiteX5" fmla="*/ 5452274 w 5499844"/>
                <a:gd name="connsiteY5" fmla="*/ 255433 h 1899239"/>
                <a:gd name="connsiteX6" fmla="*/ 5499844 w 5499844"/>
                <a:gd name="connsiteY6" fmla="*/ 1726 h 1899239"/>
                <a:gd name="connsiteX0" fmla="*/ 5499844 w 5499844"/>
                <a:gd name="connsiteY0" fmla="*/ 1726 h 1932850"/>
                <a:gd name="connsiteX1" fmla="*/ 1028269 w 5499844"/>
                <a:gd name="connsiteY1" fmla="*/ 625421 h 1932850"/>
                <a:gd name="connsiteX2" fmla="*/ 2872 w 5499844"/>
                <a:gd name="connsiteY2" fmla="*/ 1798814 h 1932850"/>
                <a:gd name="connsiteX3" fmla="*/ 600140 w 5499844"/>
                <a:gd name="connsiteY3" fmla="*/ 1899239 h 1932850"/>
                <a:gd name="connsiteX4" fmla="*/ 1223835 w 5499844"/>
                <a:gd name="connsiteY4" fmla="*/ 815701 h 1932850"/>
                <a:gd name="connsiteX5" fmla="*/ 5452274 w 5499844"/>
                <a:gd name="connsiteY5" fmla="*/ 255433 h 1932850"/>
                <a:gd name="connsiteX6" fmla="*/ 5499844 w 5499844"/>
                <a:gd name="connsiteY6" fmla="*/ 1726 h 1932850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23835 w 5499844"/>
                <a:gd name="connsiteY4" fmla="*/ 815701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80390"/>
                <a:gd name="connsiteX1" fmla="*/ 1028269 w 5499844"/>
                <a:gd name="connsiteY1" fmla="*/ 625421 h 1980390"/>
                <a:gd name="connsiteX2" fmla="*/ 2872 w 5499844"/>
                <a:gd name="connsiteY2" fmla="*/ 1798814 h 1980390"/>
                <a:gd name="connsiteX3" fmla="*/ 600140 w 5499844"/>
                <a:gd name="connsiteY3" fmla="*/ 1899239 h 1980390"/>
                <a:gd name="connsiteX4" fmla="*/ 1244977 w 5499844"/>
                <a:gd name="connsiteY4" fmla="*/ 836843 h 1980390"/>
                <a:gd name="connsiteX5" fmla="*/ 5452274 w 5499844"/>
                <a:gd name="connsiteY5" fmla="*/ 255433 h 1980390"/>
                <a:gd name="connsiteX6" fmla="*/ 5499844 w 5499844"/>
                <a:gd name="connsiteY6" fmla="*/ 1726 h 19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9844" h="1980390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7" name="Freeform 3">
              <a:extLst>
                <a:ext uri="{FF2B5EF4-FFF2-40B4-BE49-F238E27FC236}">
                  <a16:creationId xmlns:a16="http://schemas.microsoft.com/office/drawing/2014/main" id="{1FF0E17D-D420-47DC-8C69-FAC017461E3C}"/>
                </a:ext>
              </a:extLst>
            </p:cNvPr>
            <p:cNvSpPr/>
            <p:nvPr/>
          </p:nvSpPr>
          <p:spPr>
            <a:xfrm>
              <a:off x="8277122" y="1601670"/>
              <a:ext cx="1111280" cy="842659"/>
            </a:xfrm>
            <a:custGeom>
              <a:avLst/>
              <a:gdLst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89855 w 1818229"/>
                <a:gd name="connsiteY2" fmla="*/ 21143 h 924972"/>
                <a:gd name="connsiteX3" fmla="*/ 1818229 w 1818229"/>
                <a:gd name="connsiteY3" fmla="*/ 0 h 924972"/>
                <a:gd name="connsiteX4" fmla="*/ 1580380 w 1818229"/>
                <a:gd name="connsiteY4" fmla="*/ 924972 h 924972"/>
                <a:gd name="connsiteX5" fmla="*/ 147996 w 1818229"/>
                <a:gd name="connsiteY5" fmla="*/ 872116 h 924972"/>
                <a:gd name="connsiteX6" fmla="*/ 0 w 1818229"/>
                <a:gd name="connsiteY6" fmla="*/ 21143 h 924972"/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1818229 w 1818229"/>
                <a:gd name="connsiteY2" fmla="*/ 0 h 924972"/>
                <a:gd name="connsiteX3" fmla="*/ 1580380 w 1818229"/>
                <a:gd name="connsiteY3" fmla="*/ 924972 h 924972"/>
                <a:gd name="connsiteX4" fmla="*/ 147996 w 1818229"/>
                <a:gd name="connsiteY4" fmla="*/ 872116 h 924972"/>
                <a:gd name="connsiteX5" fmla="*/ 0 w 1818229"/>
                <a:gd name="connsiteY5" fmla="*/ 21143 h 924972"/>
                <a:gd name="connsiteX0" fmla="*/ 162452 w 1943682"/>
                <a:gd name="connsiteY0" fmla="*/ 68713 h 924972"/>
                <a:gd name="connsiteX1" fmla="*/ 125453 w 1943682"/>
                <a:gd name="connsiteY1" fmla="*/ 21143 h 924972"/>
                <a:gd name="connsiteX2" fmla="*/ 1943682 w 1943682"/>
                <a:gd name="connsiteY2" fmla="*/ 0 h 924972"/>
                <a:gd name="connsiteX3" fmla="*/ 1705833 w 1943682"/>
                <a:gd name="connsiteY3" fmla="*/ 924972 h 924972"/>
                <a:gd name="connsiteX4" fmla="*/ 273449 w 1943682"/>
                <a:gd name="connsiteY4" fmla="*/ 872116 h 924972"/>
                <a:gd name="connsiteX5" fmla="*/ 162452 w 1943682"/>
                <a:gd name="connsiteY5" fmla="*/ 68713 h 924972"/>
                <a:gd name="connsiteX0" fmla="*/ 0 w 1781230"/>
                <a:gd name="connsiteY0" fmla="*/ 148099 h 1004358"/>
                <a:gd name="connsiteX1" fmla="*/ 1781230 w 1781230"/>
                <a:gd name="connsiteY1" fmla="*/ 79386 h 1004358"/>
                <a:gd name="connsiteX2" fmla="*/ 1543381 w 1781230"/>
                <a:gd name="connsiteY2" fmla="*/ 1004358 h 1004358"/>
                <a:gd name="connsiteX3" fmla="*/ 110997 w 1781230"/>
                <a:gd name="connsiteY3" fmla="*/ 951502 h 1004358"/>
                <a:gd name="connsiteX4" fmla="*/ 0 w 1781230"/>
                <a:gd name="connsiteY4" fmla="*/ 148099 h 1004358"/>
                <a:gd name="connsiteX0" fmla="*/ 0 w 1844656"/>
                <a:gd name="connsiteY0" fmla="*/ 174041 h 993302"/>
                <a:gd name="connsiteX1" fmla="*/ 1844656 w 1844656"/>
                <a:gd name="connsiteY1" fmla="*/ 68330 h 993302"/>
                <a:gd name="connsiteX2" fmla="*/ 1606807 w 1844656"/>
                <a:gd name="connsiteY2" fmla="*/ 993302 h 993302"/>
                <a:gd name="connsiteX3" fmla="*/ 174423 w 1844656"/>
                <a:gd name="connsiteY3" fmla="*/ 940446 h 993302"/>
                <a:gd name="connsiteX4" fmla="*/ 0 w 1844656"/>
                <a:gd name="connsiteY4" fmla="*/ 174041 h 993302"/>
                <a:gd name="connsiteX0" fmla="*/ 0 w 1844656"/>
                <a:gd name="connsiteY0" fmla="*/ 224630 h 1043891"/>
                <a:gd name="connsiteX1" fmla="*/ 1844656 w 1844656"/>
                <a:gd name="connsiteY1" fmla="*/ 118919 h 1043891"/>
                <a:gd name="connsiteX2" fmla="*/ 1606807 w 1844656"/>
                <a:gd name="connsiteY2" fmla="*/ 1043891 h 1043891"/>
                <a:gd name="connsiteX3" fmla="*/ 174423 w 1844656"/>
                <a:gd name="connsiteY3" fmla="*/ 991035 h 1043891"/>
                <a:gd name="connsiteX4" fmla="*/ 0 w 1844656"/>
                <a:gd name="connsiteY4" fmla="*/ 224630 h 1043891"/>
                <a:gd name="connsiteX0" fmla="*/ 0 w 2188217"/>
                <a:gd name="connsiteY0" fmla="*/ 167717 h 986978"/>
                <a:gd name="connsiteX1" fmla="*/ 2188217 w 2188217"/>
                <a:gd name="connsiteY1" fmla="*/ 194145 h 986978"/>
                <a:gd name="connsiteX2" fmla="*/ 1606807 w 2188217"/>
                <a:gd name="connsiteY2" fmla="*/ 986978 h 986978"/>
                <a:gd name="connsiteX3" fmla="*/ 174423 w 2188217"/>
                <a:gd name="connsiteY3" fmla="*/ 934122 h 986978"/>
                <a:gd name="connsiteX4" fmla="*/ 0 w 2188217"/>
                <a:gd name="connsiteY4" fmla="*/ 167717 h 986978"/>
                <a:gd name="connsiteX0" fmla="*/ 0 w 2188217"/>
                <a:gd name="connsiteY0" fmla="*/ 167717 h 1462677"/>
                <a:gd name="connsiteX1" fmla="*/ 2188217 w 2188217"/>
                <a:gd name="connsiteY1" fmla="*/ 194145 h 1462677"/>
                <a:gd name="connsiteX2" fmla="*/ 1849942 w 2188217"/>
                <a:gd name="connsiteY2" fmla="*/ 1462677 h 1462677"/>
                <a:gd name="connsiteX3" fmla="*/ 174423 w 2188217"/>
                <a:gd name="connsiteY3" fmla="*/ 934122 h 1462677"/>
                <a:gd name="connsiteX4" fmla="*/ 0 w 2188217"/>
                <a:gd name="connsiteY4" fmla="*/ 167717 h 1462677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80494"/>
                <a:gd name="connsiteX1" fmla="*/ 2188217 w 2188217"/>
                <a:gd name="connsiteY1" fmla="*/ 194145 h 1580494"/>
                <a:gd name="connsiteX2" fmla="*/ 1849942 w 2188217"/>
                <a:gd name="connsiteY2" fmla="*/ 1462677 h 1580494"/>
                <a:gd name="connsiteX3" fmla="*/ 243135 w 2188217"/>
                <a:gd name="connsiteY3" fmla="*/ 1520818 h 1580494"/>
                <a:gd name="connsiteX4" fmla="*/ 0 w 2188217"/>
                <a:gd name="connsiteY4" fmla="*/ 167717 h 1580494"/>
                <a:gd name="connsiteX0" fmla="*/ 0 w 2188217"/>
                <a:gd name="connsiteY0" fmla="*/ 167717 h 1614140"/>
                <a:gd name="connsiteX1" fmla="*/ 2188217 w 2188217"/>
                <a:gd name="connsiteY1" fmla="*/ 194145 h 1614140"/>
                <a:gd name="connsiteX2" fmla="*/ 1849942 w 2188217"/>
                <a:gd name="connsiteY2" fmla="*/ 1462677 h 1614140"/>
                <a:gd name="connsiteX3" fmla="*/ 243135 w 2188217"/>
                <a:gd name="connsiteY3" fmla="*/ 1520818 h 1614140"/>
                <a:gd name="connsiteX4" fmla="*/ 0 w 2188217"/>
                <a:gd name="connsiteY4" fmla="*/ 167717 h 1614140"/>
                <a:gd name="connsiteX0" fmla="*/ 0 w 2188217"/>
                <a:gd name="connsiteY0" fmla="*/ 167717 h 1571746"/>
                <a:gd name="connsiteX1" fmla="*/ 2188217 w 2188217"/>
                <a:gd name="connsiteY1" fmla="*/ 194145 h 1571746"/>
                <a:gd name="connsiteX2" fmla="*/ 1849942 w 2188217"/>
                <a:gd name="connsiteY2" fmla="*/ 1462677 h 1571746"/>
                <a:gd name="connsiteX3" fmla="*/ 237850 w 2188217"/>
                <a:gd name="connsiteY3" fmla="*/ 1441535 h 1571746"/>
                <a:gd name="connsiteX4" fmla="*/ 0 w 2188217"/>
                <a:gd name="connsiteY4" fmla="*/ 167717 h 1571746"/>
                <a:gd name="connsiteX0" fmla="*/ 18665 w 2206882"/>
                <a:gd name="connsiteY0" fmla="*/ 167717 h 1571746"/>
                <a:gd name="connsiteX1" fmla="*/ 2206882 w 2206882"/>
                <a:gd name="connsiteY1" fmla="*/ 194145 h 1571746"/>
                <a:gd name="connsiteX2" fmla="*/ 1868607 w 2206882"/>
                <a:gd name="connsiteY2" fmla="*/ 1462677 h 1571746"/>
                <a:gd name="connsiteX3" fmla="*/ 256515 w 2206882"/>
                <a:gd name="connsiteY3" fmla="*/ 1441535 h 1571746"/>
                <a:gd name="connsiteX4" fmla="*/ 18665 w 2206882"/>
                <a:gd name="connsiteY4" fmla="*/ 167717 h 1571746"/>
                <a:gd name="connsiteX0" fmla="*/ 18665 w 2206882"/>
                <a:gd name="connsiteY0" fmla="*/ 161918 h 1565947"/>
                <a:gd name="connsiteX1" fmla="*/ 2206882 w 2206882"/>
                <a:gd name="connsiteY1" fmla="*/ 188346 h 1565947"/>
                <a:gd name="connsiteX2" fmla="*/ 1868607 w 2206882"/>
                <a:gd name="connsiteY2" fmla="*/ 1456878 h 1565947"/>
                <a:gd name="connsiteX3" fmla="*/ 256515 w 2206882"/>
                <a:gd name="connsiteY3" fmla="*/ 1435736 h 1565947"/>
                <a:gd name="connsiteX4" fmla="*/ 18665 w 2206882"/>
                <a:gd name="connsiteY4" fmla="*/ 161918 h 1565947"/>
                <a:gd name="connsiteX0" fmla="*/ 18665 w 2218042"/>
                <a:gd name="connsiteY0" fmla="*/ 161918 h 1565947"/>
                <a:gd name="connsiteX1" fmla="*/ 2206882 w 2218042"/>
                <a:gd name="connsiteY1" fmla="*/ 188346 h 1565947"/>
                <a:gd name="connsiteX2" fmla="*/ 1868607 w 2218042"/>
                <a:gd name="connsiteY2" fmla="*/ 1456878 h 1565947"/>
                <a:gd name="connsiteX3" fmla="*/ 256515 w 2218042"/>
                <a:gd name="connsiteY3" fmla="*/ 1435736 h 1565947"/>
                <a:gd name="connsiteX4" fmla="*/ 18665 w 2218042"/>
                <a:gd name="connsiteY4" fmla="*/ 161918 h 1565947"/>
                <a:gd name="connsiteX0" fmla="*/ 18665 w 2107110"/>
                <a:gd name="connsiteY0" fmla="*/ 158561 h 1562590"/>
                <a:gd name="connsiteX1" fmla="*/ 2090599 w 2107110"/>
                <a:gd name="connsiteY1" fmla="*/ 195561 h 1562590"/>
                <a:gd name="connsiteX2" fmla="*/ 1868607 w 2107110"/>
                <a:gd name="connsiteY2" fmla="*/ 1453521 h 1562590"/>
                <a:gd name="connsiteX3" fmla="*/ 256515 w 2107110"/>
                <a:gd name="connsiteY3" fmla="*/ 1432379 h 1562590"/>
                <a:gd name="connsiteX4" fmla="*/ 18665 w 2107110"/>
                <a:gd name="connsiteY4" fmla="*/ 158561 h 1562590"/>
                <a:gd name="connsiteX0" fmla="*/ 18665 w 2107110"/>
                <a:gd name="connsiteY0" fmla="*/ 230473 h 1634502"/>
                <a:gd name="connsiteX1" fmla="*/ 2090599 w 2107110"/>
                <a:gd name="connsiteY1" fmla="*/ 267473 h 1634502"/>
                <a:gd name="connsiteX2" fmla="*/ 1868607 w 2107110"/>
                <a:gd name="connsiteY2" fmla="*/ 1525433 h 1634502"/>
                <a:gd name="connsiteX3" fmla="*/ 256515 w 2107110"/>
                <a:gd name="connsiteY3" fmla="*/ 1504291 h 1634502"/>
                <a:gd name="connsiteX4" fmla="*/ 18665 w 2107110"/>
                <a:gd name="connsiteY4" fmla="*/ 230473 h 1634502"/>
                <a:gd name="connsiteX0" fmla="*/ 18665 w 2107450"/>
                <a:gd name="connsiteY0" fmla="*/ 230473 h 1634502"/>
                <a:gd name="connsiteX1" fmla="*/ 2090599 w 2107450"/>
                <a:gd name="connsiteY1" fmla="*/ 267473 h 1634502"/>
                <a:gd name="connsiteX2" fmla="*/ 1868607 w 2107450"/>
                <a:gd name="connsiteY2" fmla="*/ 1525433 h 1634502"/>
                <a:gd name="connsiteX3" fmla="*/ 256515 w 2107450"/>
                <a:gd name="connsiteY3" fmla="*/ 1504291 h 1634502"/>
                <a:gd name="connsiteX4" fmla="*/ 18665 w 2107450"/>
                <a:gd name="connsiteY4" fmla="*/ 230473 h 1634502"/>
                <a:gd name="connsiteX0" fmla="*/ 18665 w 2107450"/>
                <a:gd name="connsiteY0" fmla="*/ 230473 h 1602563"/>
                <a:gd name="connsiteX1" fmla="*/ 2090599 w 2107450"/>
                <a:gd name="connsiteY1" fmla="*/ 267473 h 1602563"/>
                <a:gd name="connsiteX2" fmla="*/ 1868607 w 2107450"/>
                <a:gd name="connsiteY2" fmla="*/ 1525433 h 1602563"/>
                <a:gd name="connsiteX3" fmla="*/ 256515 w 2107450"/>
                <a:gd name="connsiteY3" fmla="*/ 1504291 h 1602563"/>
                <a:gd name="connsiteX4" fmla="*/ 18665 w 2107450"/>
                <a:gd name="connsiteY4" fmla="*/ 230473 h 1602563"/>
                <a:gd name="connsiteX0" fmla="*/ 13652 w 2102437"/>
                <a:gd name="connsiteY0" fmla="*/ 230473 h 1602563"/>
                <a:gd name="connsiteX1" fmla="*/ 2085586 w 2102437"/>
                <a:gd name="connsiteY1" fmla="*/ 267473 h 1602563"/>
                <a:gd name="connsiteX2" fmla="*/ 1863594 w 2102437"/>
                <a:gd name="connsiteY2" fmla="*/ 1525433 h 1602563"/>
                <a:gd name="connsiteX3" fmla="*/ 251502 w 2102437"/>
                <a:gd name="connsiteY3" fmla="*/ 1504291 h 1602563"/>
                <a:gd name="connsiteX4" fmla="*/ 13652 w 2102437"/>
                <a:gd name="connsiteY4" fmla="*/ 230473 h 1602563"/>
                <a:gd name="connsiteX0" fmla="*/ 13652 w 2102437"/>
                <a:gd name="connsiteY0" fmla="*/ 230473 h 1594232"/>
                <a:gd name="connsiteX1" fmla="*/ 2085586 w 2102437"/>
                <a:gd name="connsiteY1" fmla="*/ 267473 h 1594232"/>
                <a:gd name="connsiteX2" fmla="*/ 1863594 w 2102437"/>
                <a:gd name="connsiteY2" fmla="*/ 1525433 h 1594232"/>
                <a:gd name="connsiteX3" fmla="*/ 251502 w 2102437"/>
                <a:gd name="connsiteY3" fmla="*/ 1504291 h 1594232"/>
                <a:gd name="connsiteX4" fmla="*/ 13652 w 2102437"/>
                <a:gd name="connsiteY4" fmla="*/ 230473 h 15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437" h="1594232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ysClr val="window" lastClr="FFFFFF"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8" name="Freeform 11">
              <a:extLst>
                <a:ext uri="{FF2B5EF4-FFF2-40B4-BE49-F238E27FC236}">
                  <a16:creationId xmlns:a16="http://schemas.microsoft.com/office/drawing/2014/main" id="{E49D5C1B-F5D2-4C05-9F02-6FCF8F36A403}"/>
                </a:ext>
              </a:extLst>
            </p:cNvPr>
            <p:cNvSpPr/>
            <p:nvPr/>
          </p:nvSpPr>
          <p:spPr>
            <a:xfrm>
              <a:off x="9719064" y="1601670"/>
              <a:ext cx="1111280" cy="842659"/>
            </a:xfrm>
            <a:custGeom>
              <a:avLst/>
              <a:gdLst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89855 w 1818229"/>
                <a:gd name="connsiteY2" fmla="*/ 21143 h 924972"/>
                <a:gd name="connsiteX3" fmla="*/ 1818229 w 1818229"/>
                <a:gd name="connsiteY3" fmla="*/ 0 h 924972"/>
                <a:gd name="connsiteX4" fmla="*/ 1580380 w 1818229"/>
                <a:gd name="connsiteY4" fmla="*/ 924972 h 924972"/>
                <a:gd name="connsiteX5" fmla="*/ 147996 w 1818229"/>
                <a:gd name="connsiteY5" fmla="*/ 872116 h 924972"/>
                <a:gd name="connsiteX6" fmla="*/ 0 w 1818229"/>
                <a:gd name="connsiteY6" fmla="*/ 21143 h 924972"/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1818229 w 1818229"/>
                <a:gd name="connsiteY2" fmla="*/ 0 h 924972"/>
                <a:gd name="connsiteX3" fmla="*/ 1580380 w 1818229"/>
                <a:gd name="connsiteY3" fmla="*/ 924972 h 924972"/>
                <a:gd name="connsiteX4" fmla="*/ 147996 w 1818229"/>
                <a:gd name="connsiteY4" fmla="*/ 872116 h 924972"/>
                <a:gd name="connsiteX5" fmla="*/ 0 w 1818229"/>
                <a:gd name="connsiteY5" fmla="*/ 21143 h 924972"/>
                <a:gd name="connsiteX0" fmla="*/ 162452 w 1943682"/>
                <a:gd name="connsiteY0" fmla="*/ 68713 h 924972"/>
                <a:gd name="connsiteX1" fmla="*/ 125453 w 1943682"/>
                <a:gd name="connsiteY1" fmla="*/ 21143 h 924972"/>
                <a:gd name="connsiteX2" fmla="*/ 1943682 w 1943682"/>
                <a:gd name="connsiteY2" fmla="*/ 0 h 924972"/>
                <a:gd name="connsiteX3" fmla="*/ 1705833 w 1943682"/>
                <a:gd name="connsiteY3" fmla="*/ 924972 h 924972"/>
                <a:gd name="connsiteX4" fmla="*/ 273449 w 1943682"/>
                <a:gd name="connsiteY4" fmla="*/ 872116 h 924972"/>
                <a:gd name="connsiteX5" fmla="*/ 162452 w 1943682"/>
                <a:gd name="connsiteY5" fmla="*/ 68713 h 924972"/>
                <a:gd name="connsiteX0" fmla="*/ 0 w 1781230"/>
                <a:gd name="connsiteY0" fmla="*/ 148099 h 1004358"/>
                <a:gd name="connsiteX1" fmla="*/ 1781230 w 1781230"/>
                <a:gd name="connsiteY1" fmla="*/ 79386 h 1004358"/>
                <a:gd name="connsiteX2" fmla="*/ 1543381 w 1781230"/>
                <a:gd name="connsiteY2" fmla="*/ 1004358 h 1004358"/>
                <a:gd name="connsiteX3" fmla="*/ 110997 w 1781230"/>
                <a:gd name="connsiteY3" fmla="*/ 951502 h 1004358"/>
                <a:gd name="connsiteX4" fmla="*/ 0 w 1781230"/>
                <a:gd name="connsiteY4" fmla="*/ 148099 h 1004358"/>
                <a:gd name="connsiteX0" fmla="*/ 0 w 1844656"/>
                <a:gd name="connsiteY0" fmla="*/ 174041 h 993302"/>
                <a:gd name="connsiteX1" fmla="*/ 1844656 w 1844656"/>
                <a:gd name="connsiteY1" fmla="*/ 68330 h 993302"/>
                <a:gd name="connsiteX2" fmla="*/ 1606807 w 1844656"/>
                <a:gd name="connsiteY2" fmla="*/ 993302 h 993302"/>
                <a:gd name="connsiteX3" fmla="*/ 174423 w 1844656"/>
                <a:gd name="connsiteY3" fmla="*/ 940446 h 993302"/>
                <a:gd name="connsiteX4" fmla="*/ 0 w 1844656"/>
                <a:gd name="connsiteY4" fmla="*/ 174041 h 993302"/>
                <a:gd name="connsiteX0" fmla="*/ 0 w 1844656"/>
                <a:gd name="connsiteY0" fmla="*/ 224630 h 1043891"/>
                <a:gd name="connsiteX1" fmla="*/ 1844656 w 1844656"/>
                <a:gd name="connsiteY1" fmla="*/ 118919 h 1043891"/>
                <a:gd name="connsiteX2" fmla="*/ 1606807 w 1844656"/>
                <a:gd name="connsiteY2" fmla="*/ 1043891 h 1043891"/>
                <a:gd name="connsiteX3" fmla="*/ 174423 w 1844656"/>
                <a:gd name="connsiteY3" fmla="*/ 991035 h 1043891"/>
                <a:gd name="connsiteX4" fmla="*/ 0 w 1844656"/>
                <a:gd name="connsiteY4" fmla="*/ 224630 h 1043891"/>
                <a:gd name="connsiteX0" fmla="*/ 0 w 2188217"/>
                <a:gd name="connsiteY0" fmla="*/ 167717 h 986978"/>
                <a:gd name="connsiteX1" fmla="*/ 2188217 w 2188217"/>
                <a:gd name="connsiteY1" fmla="*/ 194145 h 986978"/>
                <a:gd name="connsiteX2" fmla="*/ 1606807 w 2188217"/>
                <a:gd name="connsiteY2" fmla="*/ 986978 h 986978"/>
                <a:gd name="connsiteX3" fmla="*/ 174423 w 2188217"/>
                <a:gd name="connsiteY3" fmla="*/ 934122 h 986978"/>
                <a:gd name="connsiteX4" fmla="*/ 0 w 2188217"/>
                <a:gd name="connsiteY4" fmla="*/ 167717 h 986978"/>
                <a:gd name="connsiteX0" fmla="*/ 0 w 2188217"/>
                <a:gd name="connsiteY0" fmla="*/ 167717 h 1462677"/>
                <a:gd name="connsiteX1" fmla="*/ 2188217 w 2188217"/>
                <a:gd name="connsiteY1" fmla="*/ 194145 h 1462677"/>
                <a:gd name="connsiteX2" fmla="*/ 1849942 w 2188217"/>
                <a:gd name="connsiteY2" fmla="*/ 1462677 h 1462677"/>
                <a:gd name="connsiteX3" fmla="*/ 174423 w 2188217"/>
                <a:gd name="connsiteY3" fmla="*/ 934122 h 1462677"/>
                <a:gd name="connsiteX4" fmla="*/ 0 w 2188217"/>
                <a:gd name="connsiteY4" fmla="*/ 167717 h 1462677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80494"/>
                <a:gd name="connsiteX1" fmla="*/ 2188217 w 2188217"/>
                <a:gd name="connsiteY1" fmla="*/ 194145 h 1580494"/>
                <a:gd name="connsiteX2" fmla="*/ 1849942 w 2188217"/>
                <a:gd name="connsiteY2" fmla="*/ 1462677 h 1580494"/>
                <a:gd name="connsiteX3" fmla="*/ 243135 w 2188217"/>
                <a:gd name="connsiteY3" fmla="*/ 1520818 h 1580494"/>
                <a:gd name="connsiteX4" fmla="*/ 0 w 2188217"/>
                <a:gd name="connsiteY4" fmla="*/ 167717 h 1580494"/>
                <a:gd name="connsiteX0" fmla="*/ 0 w 2188217"/>
                <a:gd name="connsiteY0" fmla="*/ 167717 h 1614140"/>
                <a:gd name="connsiteX1" fmla="*/ 2188217 w 2188217"/>
                <a:gd name="connsiteY1" fmla="*/ 194145 h 1614140"/>
                <a:gd name="connsiteX2" fmla="*/ 1849942 w 2188217"/>
                <a:gd name="connsiteY2" fmla="*/ 1462677 h 1614140"/>
                <a:gd name="connsiteX3" fmla="*/ 243135 w 2188217"/>
                <a:gd name="connsiteY3" fmla="*/ 1520818 h 1614140"/>
                <a:gd name="connsiteX4" fmla="*/ 0 w 2188217"/>
                <a:gd name="connsiteY4" fmla="*/ 167717 h 1614140"/>
                <a:gd name="connsiteX0" fmla="*/ 0 w 2188217"/>
                <a:gd name="connsiteY0" fmla="*/ 167717 h 1571746"/>
                <a:gd name="connsiteX1" fmla="*/ 2188217 w 2188217"/>
                <a:gd name="connsiteY1" fmla="*/ 194145 h 1571746"/>
                <a:gd name="connsiteX2" fmla="*/ 1849942 w 2188217"/>
                <a:gd name="connsiteY2" fmla="*/ 1462677 h 1571746"/>
                <a:gd name="connsiteX3" fmla="*/ 237850 w 2188217"/>
                <a:gd name="connsiteY3" fmla="*/ 1441535 h 1571746"/>
                <a:gd name="connsiteX4" fmla="*/ 0 w 2188217"/>
                <a:gd name="connsiteY4" fmla="*/ 167717 h 1571746"/>
                <a:gd name="connsiteX0" fmla="*/ 18665 w 2206882"/>
                <a:gd name="connsiteY0" fmla="*/ 167717 h 1571746"/>
                <a:gd name="connsiteX1" fmla="*/ 2206882 w 2206882"/>
                <a:gd name="connsiteY1" fmla="*/ 194145 h 1571746"/>
                <a:gd name="connsiteX2" fmla="*/ 1868607 w 2206882"/>
                <a:gd name="connsiteY2" fmla="*/ 1462677 h 1571746"/>
                <a:gd name="connsiteX3" fmla="*/ 256515 w 2206882"/>
                <a:gd name="connsiteY3" fmla="*/ 1441535 h 1571746"/>
                <a:gd name="connsiteX4" fmla="*/ 18665 w 2206882"/>
                <a:gd name="connsiteY4" fmla="*/ 167717 h 1571746"/>
                <a:gd name="connsiteX0" fmla="*/ 18665 w 2206882"/>
                <a:gd name="connsiteY0" fmla="*/ 161918 h 1565947"/>
                <a:gd name="connsiteX1" fmla="*/ 2206882 w 2206882"/>
                <a:gd name="connsiteY1" fmla="*/ 188346 h 1565947"/>
                <a:gd name="connsiteX2" fmla="*/ 1868607 w 2206882"/>
                <a:gd name="connsiteY2" fmla="*/ 1456878 h 1565947"/>
                <a:gd name="connsiteX3" fmla="*/ 256515 w 2206882"/>
                <a:gd name="connsiteY3" fmla="*/ 1435736 h 1565947"/>
                <a:gd name="connsiteX4" fmla="*/ 18665 w 2206882"/>
                <a:gd name="connsiteY4" fmla="*/ 161918 h 1565947"/>
                <a:gd name="connsiteX0" fmla="*/ 18665 w 2218042"/>
                <a:gd name="connsiteY0" fmla="*/ 161918 h 1565947"/>
                <a:gd name="connsiteX1" fmla="*/ 2206882 w 2218042"/>
                <a:gd name="connsiteY1" fmla="*/ 188346 h 1565947"/>
                <a:gd name="connsiteX2" fmla="*/ 1868607 w 2218042"/>
                <a:gd name="connsiteY2" fmla="*/ 1456878 h 1565947"/>
                <a:gd name="connsiteX3" fmla="*/ 256515 w 2218042"/>
                <a:gd name="connsiteY3" fmla="*/ 1435736 h 1565947"/>
                <a:gd name="connsiteX4" fmla="*/ 18665 w 2218042"/>
                <a:gd name="connsiteY4" fmla="*/ 161918 h 1565947"/>
                <a:gd name="connsiteX0" fmla="*/ 18665 w 2107110"/>
                <a:gd name="connsiteY0" fmla="*/ 158561 h 1562590"/>
                <a:gd name="connsiteX1" fmla="*/ 2090599 w 2107110"/>
                <a:gd name="connsiteY1" fmla="*/ 195561 h 1562590"/>
                <a:gd name="connsiteX2" fmla="*/ 1868607 w 2107110"/>
                <a:gd name="connsiteY2" fmla="*/ 1453521 h 1562590"/>
                <a:gd name="connsiteX3" fmla="*/ 256515 w 2107110"/>
                <a:gd name="connsiteY3" fmla="*/ 1432379 h 1562590"/>
                <a:gd name="connsiteX4" fmla="*/ 18665 w 2107110"/>
                <a:gd name="connsiteY4" fmla="*/ 158561 h 1562590"/>
                <a:gd name="connsiteX0" fmla="*/ 18665 w 2107110"/>
                <a:gd name="connsiteY0" fmla="*/ 230473 h 1634502"/>
                <a:gd name="connsiteX1" fmla="*/ 2090599 w 2107110"/>
                <a:gd name="connsiteY1" fmla="*/ 267473 h 1634502"/>
                <a:gd name="connsiteX2" fmla="*/ 1868607 w 2107110"/>
                <a:gd name="connsiteY2" fmla="*/ 1525433 h 1634502"/>
                <a:gd name="connsiteX3" fmla="*/ 256515 w 2107110"/>
                <a:gd name="connsiteY3" fmla="*/ 1504291 h 1634502"/>
                <a:gd name="connsiteX4" fmla="*/ 18665 w 2107110"/>
                <a:gd name="connsiteY4" fmla="*/ 230473 h 1634502"/>
                <a:gd name="connsiteX0" fmla="*/ 18665 w 2107450"/>
                <a:gd name="connsiteY0" fmla="*/ 230473 h 1634502"/>
                <a:gd name="connsiteX1" fmla="*/ 2090599 w 2107450"/>
                <a:gd name="connsiteY1" fmla="*/ 267473 h 1634502"/>
                <a:gd name="connsiteX2" fmla="*/ 1868607 w 2107450"/>
                <a:gd name="connsiteY2" fmla="*/ 1525433 h 1634502"/>
                <a:gd name="connsiteX3" fmla="*/ 256515 w 2107450"/>
                <a:gd name="connsiteY3" fmla="*/ 1504291 h 1634502"/>
                <a:gd name="connsiteX4" fmla="*/ 18665 w 2107450"/>
                <a:gd name="connsiteY4" fmla="*/ 230473 h 1634502"/>
                <a:gd name="connsiteX0" fmla="*/ 18665 w 2107450"/>
                <a:gd name="connsiteY0" fmla="*/ 230473 h 1602563"/>
                <a:gd name="connsiteX1" fmla="*/ 2090599 w 2107450"/>
                <a:gd name="connsiteY1" fmla="*/ 267473 h 1602563"/>
                <a:gd name="connsiteX2" fmla="*/ 1868607 w 2107450"/>
                <a:gd name="connsiteY2" fmla="*/ 1525433 h 1602563"/>
                <a:gd name="connsiteX3" fmla="*/ 256515 w 2107450"/>
                <a:gd name="connsiteY3" fmla="*/ 1504291 h 1602563"/>
                <a:gd name="connsiteX4" fmla="*/ 18665 w 2107450"/>
                <a:gd name="connsiteY4" fmla="*/ 230473 h 1602563"/>
                <a:gd name="connsiteX0" fmla="*/ 13652 w 2102437"/>
                <a:gd name="connsiteY0" fmla="*/ 230473 h 1602563"/>
                <a:gd name="connsiteX1" fmla="*/ 2085586 w 2102437"/>
                <a:gd name="connsiteY1" fmla="*/ 267473 h 1602563"/>
                <a:gd name="connsiteX2" fmla="*/ 1863594 w 2102437"/>
                <a:gd name="connsiteY2" fmla="*/ 1525433 h 1602563"/>
                <a:gd name="connsiteX3" fmla="*/ 251502 w 2102437"/>
                <a:gd name="connsiteY3" fmla="*/ 1504291 h 1602563"/>
                <a:gd name="connsiteX4" fmla="*/ 13652 w 2102437"/>
                <a:gd name="connsiteY4" fmla="*/ 230473 h 1602563"/>
                <a:gd name="connsiteX0" fmla="*/ 13652 w 2102437"/>
                <a:gd name="connsiteY0" fmla="*/ 230473 h 1594232"/>
                <a:gd name="connsiteX1" fmla="*/ 2085586 w 2102437"/>
                <a:gd name="connsiteY1" fmla="*/ 267473 h 1594232"/>
                <a:gd name="connsiteX2" fmla="*/ 1863594 w 2102437"/>
                <a:gd name="connsiteY2" fmla="*/ 1525433 h 1594232"/>
                <a:gd name="connsiteX3" fmla="*/ 251502 w 2102437"/>
                <a:gd name="connsiteY3" fmla="*/ 1504291 h 1594232"/>
                <a:gd name="connsiteX4" fmla="*/ 13652 w 2102437"/>
                <a:gd name="connsiteY4" fmla="*/ 230473 h 15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437" h="1594232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ysClr val="window" lastClr="FFFFFF"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239" name="그룹 167">
              <a:extLst>
                <a:ext uri="{FF2B5EF4-FFF2-40B4-BE49-F238E27FC236}">
                  <a16:creationId xmlns:a16="http://schemas.microsoft.com/office/drawing/2014/main" id="{DEA8FF0E-2C55-4B5B-8801-A9923F492645}"/>
                </a:ext>
              </a:extLst>
            </p:cNvPr>
            <p:cNvGrpSpPr/>
            <p:nvPr/>
          </p:nvGrpSpPr>
          <p:grpSpPr>
            <a:xfrm>
              <a:off x="8060641" y="1503156"/>
              <a:ext cx="3004811" cy="1032308"/>
              <a:chOff x="3493700" y="2896331"/>
              <a:chExt cx="5204600" cy="1788050"/>
            </a:xfrm>
            <a:grpFill/>
          </p:grpSpPr>
          <p:sp>
            <p:nvSpPr>
              <p:cNvPr id="240" name="Freeform 4">
                <a:extLst>
                  <a:ext uri="{FF2B5EF4-FFF2-40B4-BE49-F238E27FC236}">
                    <a16:creationId xmlns:a16="http://schemas.microsoft.com/office/drawing/2014/main" id="{29923480-1E96-4B20-80B2-F4FE408F14E3}"/>
                  </a:ext>
                </a:extLst>
              </p:cNvPr>
              <p:cNvSpPr/>
              <p:nvPr/>
            </p:nvSpPr>
            <p:spPr>
              <a:xfrm>
                <a:off x="6086321" y="2896331"/>
                <a:ext cx="2611979" cy="1788050"/>
              </a:xfrm>
              <a:custGeom>
                <a:avLst/>
                <a:gdLst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01571 w 2852982"/>
                  <a:gd name="connsiteY13" fmla="*/ 740601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185714 w 2852982"/>
                  <a:gd name="connsiteY13" fmla="*/ 756457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54912 h 1952672"/>
                  <a:gd name="connsiteX1" fmla="*/ 409745 w 2852982"/>
                  <a:gd name="connsiteY1" fmla="*/ 483554 h 1952672"/>
                  <a:gd name="connsiteX2" fmla="*/ 710473 w 2852982"/>
                  <a:gd name="connsiteY2" fmla="*/ 1614957 h 1952672"/>
                  <a:gd name="connsiteX3" fmla="*/ 2025982 w 2852982"/>
                  <a:gd name="connsiteY3" fmla="*/ 1662907 h 1952672"/>
                  <a:gd name="connsiteX4" fmla="*/ 2292162 w 2852982"/>
                  <a:gd name="connsiteY4" fmla="*/ 417717 h 1952672"/>
                  <a:gd name="connsiteX5" fmla="*/ 1431639 w 2852982"/>
                  <a:gd name="connsiteY5" fmla="*/ 254912 h 1952672"/>
                  <a:gd name="connsiteX6" fmla="*/ 1436523 w 2852982"/>
                  <a:gd name="connsiteY6" fmla="*/ 38 h 1952672"/>
                  <a:gd name="connsiteX7" fmla="*/ 2523744 w 2852982"/>
                  <a:gd name="connsiteY7" fmla="*/ 219605 h 1952672"/>
                  <a:gd name="connsiteX8" fmla="*/ 2830984 w 2852982"/>
                  <a:gd name="connsiteY8" fmla="*/ 278127 h 1952672"/>
                  <a:gd name="connsiteX9" fmla="*/ 2823667 w 2852982"/>
                  <a:gd name="connsiteY9" fmla="*/ 526844 h 1952672"/>
                  <a:gd name="connsiteX10" fmla="*/ 2604212 w 2852982"/>
                  <a:gd name="connsiteY10" fmla="*/ 636571 h 1952672"/>
                  <a:gd name="connsiteX11" fmla="*/ 2296973 w 2852982"/>
                  <a:gd name="connsiteY11" fmla="*/ 1777743 h 1952672"/>
                  <a:gd name="connsiteX12" fmla="*/ 534010 w 2852982"/>
                  <a:gd name="connsiteY12" fmla="*/ 1792373 h 1952672"/>
                  <a:gd name="connsiteX13" fmla="*/ 185714 w 2852982"/>
                  <a:gd name="connsiteY13" fmla="*/ 777588 h 1952672"/>
                  <a:gd name="connsiteX14" fmla="*/ 7315 w 2852982"/>
                  <a:gd name="connsiteY14" fmla="*/ 725573 h 1952672"/>
                  <a:gd name="connsiteX15" fmla="*/ 0 w 2852982"/>
                  <a:gd name="connsiteY15" fmla="*/ 238887 h 1952672"/>
                  <a:gd name="connsiteX16" fmla="*/ 277978 w 2852982"/>
                  <a:gd name="connsiteY16" fmla="*/ 234236 h 1952672"/>
                  <a:gd name="connsiteX17" fmla="*/ 1436523 w 2852982"/>
                  <a:gd name="connsiteY17" fmla="*/ 38 h 1952672"/>
                  <a:gd name="connsiteX0" fmla="*/ 1431639 w 2852982"/>
                  <a:gd name="connsiteY0" fmla="*/ 255592 h 1953352"/>
                  <a:gd name="connsiteX1" fmla="*/ 409745 w 2852982"/>
                  <a:gd name="connsiteY1" fmla="*/ 484234 h 1953352"/>
                  <a:gd name="connsiteX2" fmla="*/ 710473 w 2852982"/>
                  <a:gd name="connsiteY2" fmla="*/ 1615637 h 1953352"/>
                  <a:gd name="connsiteX3" fmla="*/ 2025982 w 2852982"/>
                  <a:gd name="connsiteY3" fmla="*/ 1663587 h 1953352"/>
                  <a:gd name="connsiteX4" fmla="*/ 2292162 w 2852982"/>
                  <a:gd name="connsiteY4" fmla="*/ 418397 h 1953352"/>
                  <a:gd name="connsiteX5" fmla="*/ 1431639 w 2852982"/>
                  <a:gd name="connsiteY5" fmla="*/ 255592 h 1953352"/>
                  <a:gd name="connsiteX6" fmla="*/ 1436523 w 2852982"/>
                  <a:gd name="connsiteY6" fmla="*/ 718 h 1953352"/>
                  <a:gd name="connsiteX7" fmla="*/ 2523744 w 2852982"/>
                  <a:gd name="connsiteY7" fmla="*/ 220285 h 1953352"/>
                  <a:gd name="connsiteX8" fmla="*/ 2830984 w 2852982"/>
                  <a:gd name="connsiteY8" fmla="*/ 278807 h 1953352"/>
                  <a:gd name="connsiteX9" fmla="*/ 2823667 w 2852982"/>
                  <a:gd name="connsiteY9" fmla="*/ 527524 h 1953352"/>
                  <a:gd name="connsiteX10" fmla="*/ 2604212 w 2852982"/>
                  <a:gd name="connsiteY10" fmla="*/ 637251 h 1953352"/>
                  <a:gd name="connsiteX11" fmla="*/ 2296973 w 2852982"/>
                  <a:gd name="connsiteY11" fmla="*/ 1778423 h 1953352"/>
                  <a:gd name="connsiteX12" fmla="*/ 534010 w 2852982"/>
                  <a:gd name="connsiteY12" fmla="*/ 1793053 h 1953352"/>
                  <a:gd name="connsiteX13" fmla="*/ 185714 w 2852982"/>
                  <a:gd name="connsiteY13" fmla="*/ 778268 h 1953352"/>
                  <a:gd name="connsiteX14" fmla="*/ 7315 w 2852982"/>
                  <a:gd name="connsiteY14" fmla="*/ 726253 h 1953352"/>
                  <a:gd name="connsiteX15" fmla="*/ 0 w 2852982"/>
                  <a:gd name="connsiteY15" fmla="*/ 239567 h 1953352"/>
                  <a:gd name="connsiteX16" fmla="*/ 277978 w 2852982"/>
                  <a:gd name="connsiteY16" fmla="*/ 234916 h 1953352"/>
                  <a:gd name="connsiteX17" fmla="*/ 1436523 w 2852982"/>
                  <a:gd name="connsiteY17" fmla="*/ 718 h 1953352"/>
                  <a:gd name="connsiteX0" fmla="*/ 1431639 w 2852982"/>
                  <a:gd name="connsiteY0" fmla="*/ 256008 h 1953768"/>
                  <a:gd name="connsiteX1" fmla="*/ 409745 w 2852982"/>
                  <a:gd name="connsiteY1" fmla="*/ 484650 h 1953768"/>
                  <a:gd name="connsiteX2" fmla="*/ 710473 w 2852982"/>
                  <a:gd name="connsiteY2" fmla="*/ 1616053 h 1953768"/>
                  <a:gd name="connsiteX3" fmla="*/ 2025982 w 2852982"/>
                  <a:gd name="connsiteY3" fmla="*/ 1664003 h 1953768"/>
                  <a:gd name="connsiteX4" fmla="*/ 2292162 w 2852982"/>
                  <a:gd name="connsiteY4" fmla="*/ 418813 h 1953768"/>
                  <a:gd name="connsiteX5" fmla="*/ 1431639 w 2852982"/>
                  <a:gd name="connsiteY5" fmla="*/ 256008 h 1953768"/>
                  <a:gd name="connsiteX6" fmla="*/ 1436523 w 2852982"/>
                  <a:gd name="connsiteY6" fmla="*/ 1134 h 1953768"/>
                  <a:gd name="connsiteX7" fmla="*/ 2523744 w 2852982"/>
                  <a:gd name="connsiteY7" fmla="*/ 220701 h 1953768"/>
                  <a:gd name="connsiteX8" fmla="*/ 2830984 w 2852982"/>
                  <a:gd name="connsiteY8" fmla="*/ 279223 h 1953768"/>
                  <a:gd name="connsiteX9" fmla="*/ 2823667 w 2852982"/>
                  <a:gd name="connsiteY9" fmla="*/ 527940 h 1953768"/>
                  <a:gd name="connsiteX10" fmla="*/ 2604212 w 2852982"/>
                  <a:gd name="connsiteY10" fmla="*/ 637667 h 1953768"/>
                  <a:gd name="connsiteX11" fmla="*/ 2296973 w 2852982"/>
                  <a:gd name="connsiteY11" fmla="*/ 1778839 h 1953768"/>
                  <a:gd name="connsiteX12" fmla="*/ 534010 w 2852982"/>
                  <a:gd name="connsiteY12" fmla="*/ 1793469 h 1953768"/>
                  <a:gd name="connsiteX13" fmla="*/ 185714 w 2852982"/>
                  <a:gd name="connsiteY13" fmla="*/ 778684 h 1953768"/>
                  <a:gd name="connsiteX14" fmla="*/ 7315 w 2852982"/>
                  <a:gd name="connsiteY14" fmla="*/ 726669 h 1953768"/>
                  <a:gd name="connsiteX15" fmla="*/ 0 w 2852982"/>
                  <a:gd name="connsiteY15" fmla="*/ 239983 h 1953768"/>
                  <a:gd name="connsiteX16" fmla="*/ 277978 w 2852982"/>
                  <a:gd name="connsiteY16" fmla="*/ 235332 h 1953768"/>
                  <a:gd name="connsiteX17" fmla="*/ 1436523 w 2852982"/>
                  <a:gd name="connsiteY17" fmla="*/ 1134 h 1953768"/>
                  <a:gd name="connsiteX0" fmla="*/ 1431639 w 2852982"/>
                  <a:gd name="connsiteY0" fmla="*/ 255925 h 1953685"/>
                  <a:gd name="connsiteX1" fmla="*/ 409745 w 2852982"/>
                  <a:gd name="connsiteY1" fmla="*/ 484567 h 1953685"/>
                  <a:gd name="connsiteX2" fmla="*/ 710473 w 2852982"/>
                  <a:gd name="connsiteY2" fmla="*/ 1615970 h 1953685"/>
                  <a:gd name="connsiteX3" fmla="*/ 2025982 w 2852982"/>
                  <a:gd name="connsiteY3" fmla="*/ 1663920 h 1953685"/>
                  <a:gd name="connsiteX4" fmla="*/ 2292162 w 2852982"/>
                  <a:gd name="connsiteY4" fmla="*/ 418730 h 1953685"/>
                  <a:gd name="connsiteX5" fmla="*/ 1431639 w 2852982"/>
                  <a:gd name="connsiteY5" fmla="*/ 255925 h 1953685"/>
                  <a:gd name="connsiteX6" fmla="*/ 1436523 w 2852982"/>
                  <a:gd name="connsiteY6" fmla="*/ 1051 h 1953685"/>
                  <a:gd name="connsiteX7" fmla="*/ 2523744 w 2852982"/>
                  <a:gd name="connsiteY7" fmla="*/ 220618 h 1953685"/>
                  <a:gd name="connsiteX8" fmla="*/ 2830984 w 2852982"/>
                  <a:gd name="connsiteY8" fmla="*/ 279140 h 1953685"/>
                  <a:gd name="connsiteX9" fmla="*/ 2823667 w 2852982"/>
                  <a:gd name="connsiteY9" fmla="*/ 527857 h 1953685"/>
                  <a:gd name="connsiteX10" fmla="*/ 2604212 w 2852982"/>
                  <a:gd name="connsiteY10" fmla="*/ 637584 h 1953685"/>
                  <a:gd name="connsiteX11" fmla="*/ 2296973 w 2852982"/>
                  <a:gd name="connsiteY11" fmla="*/ 1778756 h 1953685"/>
                  <a:gd name="connsiteX12" fmla="*/ 534010 w 2852982"/>
                  <a:gd name="connsiteY12" fmla="*/ 1793386 h 1953685"/>
                  <a:gd name="connsiteX13" fmla="*/ 185714 w 2852982"/>
                  <a:gd name="connsiteY13" fmla="*/ 778601 h 1953685"/>
                  <a:gd name="connsiteX14" fmla="*/ 7315 w 2852982"/>
                  <a:gd name="connsiteY14" fmla="*/ 726586 h 1953685"/>
                  <a:gd name="connsiteX15" fmla="*/ 0 w 2852982"/>
                  <a:gd name="connsiteY15" fmla="*/ 239900 h 1953685"/>
                  <a:gd name="connsiteX16" fmla="*/ 277978 w 2852982"/>
                  <a:gd name="connsiteY16" fmla="*/ 235249 h 1953685"/>
                  <a:gd name="connsiteX17" fmla="*/ 1436523 w 2852982"/>
                  <a:gd name="connsiteY17" fmla="*/ 1051 h 1953685"/>
                  <a:gd name="connsiteX0" fmla="*/ 1431639 w 2852982"/>
                  <a:gd name="connsiteY0" fmla="*/ 255853 h 1953613"/>
                  <a:gd name="connsiteX1" fmla="*/ 409745 w 2852982"/>
                  <a:gd name="connsiteY1" fmla="*/ 484495 h 1953613"/>
                  <a:gd name="connsiteX2" fmla="*/ 710473 w 2852982"/>
                  <a:gd name="connsiteY2" fmla="*/ 1615898 h 1953613"/>
                  <a:gd name="connsiteX3" fmla="*/ 2025982 w 2852982"/>
                  <a:gd name="connsiteY3" fmla="*/ 1663848 h 1953613"/>
                  <a:gd name="connsiteX4" fmla="*/ 2292162 w 2852982"/>
                  <a:gd name="connsiteY4" fmla="*/ 418658 h 1953613"/>
                  <a:gd name="connsiteX5" fmla="*/ 1431639 w 2852982"/>
                  <a:gd name="connsiteY5" fmla="*/ 255853 h 1953613"/>
                  <a:gd name="connsiteX6" fmla="*/ 1436523 w 2852982"/>
                  <a:gd name="connsiteY6" fmla="*/ 979 h 1953613"/>
                  <a:gd name="connsiteX7" fmla="*/ 2523744 w 2852982"/>
                  <a:gd name="connsiteY7" fmla="*/ 220546 h 1953613"/>
                  <a:gd name="connsiteX8" fmla="*/ 2830984 w 2852982"/>
                  <a:gd name="connsiteY8" fmla="*/ 279068 h 1953613"/>
                  <a:gd name="connsiteX9" fmla="*/ 2823667 w 2852982"/>
                  <a:gd name="connsiteY9" fmla="*/ 527785 h 1953613"/>
                  <a:gd name="connsiteX10" fmla="*/ 2604212 w 2852982"/>
                  <a:gd name="connsiteY10" fmla="*/ 637512 h 1953613"/>
                  <a:gd name="connsiteX11" fmla="*/ 2296973 w 2852982"/>
                  <a:gd name="connsiteY11" fmla="*/ 1778684 h 1953613"/>
                  <a:gd name="connsiteX12" fmla="*/ 534010 w 2852982"/>
                  <a:gd name="connsiteY12" fmla="*/ 1793314 h 1953613"/>
                  <a:gd name="connsiteX13" fmla="*/ 185714 w 2852982"/>
                  <a:gd name="connsiteY13" fmla="*/ 778529 h 1953613"/>
                  <a:gd name="connsiteX14" fmla="*/ 7315 w 2852982"/>
                  <a:gd name="connsiteY14" fmla="*/ 726514 h 1953613"/>
                  <a:gd name="connsiteX15" fmla="*/ 0 w 2852982"/>
                  <a:gd name="connsiteY15" fmla="*/ 239828 h 1953613"/>
                  <a:gd name="connsiteX16" fmla="*/ 277978 w 2852982"/>
                  <a:gd name="connsiteY16" fmla="*/ 235177 h 1953613"/>
                  <a:gd name="connsiteX17" fmla="*/ 1436523 w 2852982"/>
                  <a:gd name="connsiteY17" fmla="*/ 979 h 1953613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292162 w 2852982"/>
                  <a:gd name="connsiteY4" fmla="*/ 418075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2982" h="1953030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41" name="Freeform 9">
                <a:extLst>
                  <a:ext uri="{FF2B5EF4-FFF2-40B4-BE49-F238E27FC236}">
                    <a16:creationId xmlns:a16="http://schemas.microsoft.com/office/drawing/2014/main" id="{0F30D4E2-2847-46A6-B0A0-04B9D64C0DEB}"/>
                  </a:ext>
                </a:extLst>
              </p:cNvPr>
              <p:cNvSpPr/>
              <p:nvPr/>
            </p:nvSpPr>
            <p:spPr>
              <a:xfrm flipH="1">
                <a:off x="3493700" y="2896331"/>
                <a:ext cx="2611979" cy="1788050"/>
              </a:xfrm>
              <a:custGeom>
                <a:avLst/>
                <a:gdLst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01571 w 2852982"/>
                  <a:gd name="connsiteY13" fmla="*/ 740601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185714 w 2852982"/>
                  <a:gd name="connsiteY13" fmla="*/ 756457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54912 h 1952672"/>
                  <a:gd name="connsiteX1" fmla="*/ 409745 w 2852982"/>
                  <a:gd name="connsiteY1" fmla="*/ 483554 h 1952672"/>
                  <a:gd name="connsiteX2" fmla="*/ 710473 w 2852982"/>
                  <a:gd name="connsiteY2" fmla="*/ 1614957 h 1952672"/>
                  <a:gd name="connsiteX3" fmla="*/ 2025982 w 2852982"/>
                  <a:gd name="connsiteY3" fmla="*/ 1662907 h 1952672"/>
                  <a:gd name="connsiteX4" fmla="*/ 2292162 w 2852982"/>
                  <a:gd name="connsiteY4" fmla="*/ 417717 h 1952672"/>
                  <a:gd name="connsiteX5" fmla="*/ 1431639 w 2852982"/>
                  <a:gd name="connsiteY5" fmla="*/ 254912 h 1952672"/>
                  <a:gd name="connsiteX6" fmla="*/ 1436523 w 2852982"/>
                  <a:gd name="connsiteY6" fmla="*/ 38 h 1952672"/>
                  <a:gd name="connsiteX7" fmla="*/ 2523744 w 2852982"/>
                  <a:gd name="connsiteY7" fmla="*/ 219605 h 1952672"/>
                  <a:gd name="connsiteX8" fmla="*/ 2830984 w 2852982"/>
                  <a:gd name="connsiteY8" fmla="*/ 278127 h 1952672"/>
                  <a:gd name="connsiteX9" fmla="*/ 2823667 w 2852982"/>
                  <a:gd name="connsiteY9" fmla="*/ 526844 h 1952672"/>
                  <a:gd name="connsiteX10" fmla="*/ 2604212 w 2852982"/>
                  <a:gd name="connsiteY10" fmla="*/ 636571 h 1952672"/>
                  <a:gd name="connsiteX11" fmla="*/ 2296973 w 2852982"/>
                  <a:gd name="connsiteY11" fmla="*/ 1777743 h 1952672"/>
                  <a:gd name="connsiteX12" fmla="*/ 534010 w 2852982"/>
                  <a:gd name="connsiteY12" fmla="*/ 1792373 h 1952672"/>
                  <a:gd name="connsiteX13" fmla="*/ 185714 w 2852982"/>
                  <a:gd name="connsiteY13" fmla="*/ 777588 h 1952672"/>
                  <a:gd name="connsiteX14" fmla="*/ 7315 w 2852982"/>
                  <a:gd name="connsiteY14" fmla="*/ 725573 h 1952672"/>
                  <a:gd name="connsiteX15" fmla="*/ 0 w 2852982"/>
                  <a:gd name="connsiteY15" fmla="*/ 238887 h 1952672"/>
                  <a:gd name="connsiteX16" fmla="*/ 277978 w 2852982"/>
                  <a:gd name="connsiteY16" fmla="*/ 234236 h 1952672"/>
                  <a:gd name="connsiteX17" fmla="*/ 1436523 w 2852982"/>
                  <a:gd name="connsiteY17" fmla="*/ 38 h 1952672"/>
                  <a:gd name="connsiteX0" fmla="*/ 1431639 w 2852982"/>
                  <a:gd name="connsiteY0" fmla="*/ 255592 h 1953352"/>
                  <a:gd name="connsiteX1" fmla="*/ 409745 w 2852982"/>
                  <a:gd name="connsiteY1" fmla="*/ 484234 h 1953352"/>
                  <a:gd name="connsiteX2" fmla="*/ 710473 w 2852982"/>
                  <a:gd name="connsiteY2" fmla="*/ 1615637 h 1953352"/>
                  <a:gd name="connsiteX3" fmla="*/ 2025982 w 2852982"/>
                  <a:gd name="connsiteY3" fmla="*/ 1663587 h 1953352"/>
                  <a:gd name="connsiteX4" fmla="*/ 2292162 w 2852982"/>
                  <a:gd name="connsiteY4" fmla="*/ 418397 h 1953352"/>
                  <a:gd name="connsiteX5" fmla="*/ 1431639 w 2852982"/>
                  <a:gd name="connsiteY5" fmla="*/ 255592 h 1953352"/>
                  <a:gd name="connsiteX6" fmla="*/ 1436523 w 2852982"/>
                  <a:gd name="connsiteY6" fmla="*/ 718 h 1953352"/>
                  <a:gd name="connsiteX7" fmla="*/ 2523744 w 2852982"/>
                  <a:gd name="connsiteY7" fmla="*/ 220285 h 1953352"/>
                  <a:gd name="connsiteX8" fmla="*/ 2830984 w 2852982"/>
                  <a:gd name="connsiteY8" fmla="*/ 278807 h 1953352"/>
                  <a:gd name="connsiteX9" fmla="*/ 2823667 w 2852982"/>
                  <a:gd name="connsiteY9" fmla="*/ 527524 h 1953352"/>
                  <a:gd name="connsiteX10" fmla="*/ 2604212 w 2852982"/>
                  <a:gd name="connsiteY10" fmla="*/ 637251 h 1953352"/>
                  <a:gd name="connsiteX11" fmla="*/ 2296973 w 2852982"/>
                  <a:gd name="connsiteY11" fmla="*/ 1778423 h 1953352"/>
                  <a:gd name="connsiteX12" fmla="*/ 534010 w 2852982"/>
                  <a:gd name="connsiteY12" fmla="*/ 1793053 h 1953352"/>
                  <a:gd name="connsiteX13" fmla="*/ 185714 w 2852982"/>
                  <a:gd name="connsiteY13" fmla="*/ 778268 h 1953352"/>
                  <a:gd name="connsiteX14" fmla="*/ 7315 w 2852982"/>
                  <a:gd name="connsiteY14" fmla="*/ 726253 h 1953352"/>
                  <a:gd name="connsiteX15" fmla="*/ 0 w 2852982"/>
                  <a:gd name="connsiteY15" fmla="*/ 239567 h 1953352"/>
                  <a:gd name="connsiteX16" fmla="*/ 277978 w 2852982"/>
                  <a:gd name="connsiteY16" fmla="*/ 234916 h 1953352"/>
                  <a:gd name="connsiteX17" fmla="*/ 1436523 w 2852982"/>
                  <a:gd name="connsiteY17" fmla="*/ 718 h 1953352"/>
                  <a:gd name="connsiteX0" fmla="*/ 1431639 w 2852982"/>
                  <a:gd name="connsiteY0" fmla="*/ 256008 h 1953768"/>
                  <a:gd name="connsiteX1" fmla="*/ 409745 w 2852982"/>
                  <a:gd name="connsiteY1" fmla="*/ 484650 h 1953768"/>
                  <a:gd name="connsiteX2" fmla="*/ 710473 w 2852982"/>
                  <a:gd name="connsiteY2" fmla="*/ 1616053 h 1953768"/>
                  <a:gd name="connsiteX3" fmla="*/ 2025982 w 2852982"/>
                  <a:gd name="connsiteY3" fmla="*/ 1664003 h 1953768"/>
                  <a:gd name="connsiteX4" fmla="*/ 2292162 w 2852982"/>
                  <a:gd name="connsiteY4" fmla="*/ 418813 h 1953768"/>
                  <a:gd name="connsiteX5" fmla="*/ 1431639 w 2852982"/>
                  <a:gd name="connsiteY5" fmla="*/ 256008 h 1953768"/>
                  <a:gd name="connsiteX6" fmla="*/ 1436523 w 2852982"/>
                  <a:gd name="connsiteY6" fmla="*/ 1134 h 1953768"/>
                  <a:gd name="connsiteX7" fmla="*/ 2523744 w 2852982"/>
                  <a:gd name="connsiteY7" fmla="*/ 220701 h 1953768"/>
                  <a:gd name="connsiteX8" fmla="*/ 2830984 w 2852982"/>
                  <a:gd name="connsiteY8" fmla="*/ 279223 h 1953768"/>
                  <a:gd name="connsiteX9" fmla="*/ 2823667 w 2852982"/>
                  <a:gd name="connsiteY9" fmla="*/ 527940 h 1953768"/>
                  <a:gd name="connsiteX10" fmla="*/ 2604212 w 2852982"/>
                  <a:gd name="connsiteY10" fmla="*/ 637667 h 1953768"/>
                  <a:gd name="connsiteX11" fmla="*/ 2296973 w 2852982"/>
                  <a:gd name="connsiteY11" fmla="*/ 1778839 h 1953768"/>
                  <a:gd name="connsiteX12" fmla="*/ 534010 w 2852982"/>
                  <a:gd name="connsiteY12" fmla="*/ 1793469 h 1953768"/>
                  <a:gd name="connsiteX13" fmla="*/ 185714 w 2852982"/>
                  <a:gd name="connsiteY13" fmla="*/ 778684 h 1953768"/>
                  <a:gd name="connsiteX14" fmla="*/ 7315 w 2852982"/>
                  <a:gd name="connsiteY14" fmla="*/ 726669 h 1953768"/>
                  <a:gd name="connsiteX15" fmla="*/ 0 w 2852982"/>
                  <a:gd name="connsiteY15" fmla="*/ 239983 h 1953768"/>
                  <a:gd name="connsiteX16" fmla="*/ 277978 w 2852982"/>
                  <a:gd name="connsiteY16" fmla="*/ 235332 h 1953768"/>
                  <a:gd name="connsiteX17" fmla="*/ 1436523 w 2852982"/>
                  <a:gd name="connsiteY17" fmla="*/ 1134 h 1953768"/>
                  <a:gd name="connsiteX0" fmla="*/ 1431639 w 2852982"/>
                  <a:gd name="connsiteY0" fmla="*/ 255925 h 1953685"/>
                  <a:gd name="connsiteX1" fmla="*/ 409745 w 2852982"/>
                  <a:gd name="connsiteY1" fmla="*/ 484567 h 1953685"/>
                  <a:gd name="connsiteX2" fmla="*/ 710473 w 2852982"/>
                  <a:gd name="connsiteY2" fmla="*/ 1615970 h 1953685"/>
                  <a:gd name="connsiteX3" fmla="*/ 2025982 w 2852982"/>
                  <a:gd name="connsiteY3" fmla="*/ 1663920 h 1953685"/>
                  <a:gd name="connsiteX4" fmla="*/ 2292162 w 2852982"/>
                  <a:gd name="connsiteY4" fmla="*/ 418730 h 1953685"/>
                  <a:gd name="connsiteX5" fmla="*/ 1431639 w 2852982"/>
                  <a:gd name="connsiteY5" fmla="*/ 255925 h 1953685"/>
                  <a:gd name="connsiteX6" fmla="*/ 1436523 w 2852982"/>
                  <a:gd name="connsiteY6" fmla="*/ 1051 h 1953685"/>
                  <a:gd name="connsiteX7" fmla="*/ 2523744 w 2852982"/>
                  <a:gd name="connsiteY7" fmla="*/ 220618 h 1953685"/>
                  <a:gd name="connsiteX8" fmla="*/ 2830984 w 2852982"/>
                  <a:gd name="connsiteY8" fmla="*/ 279140 h 1953685"/>
                  <a:gd name="connsiteX9" fmla="*/ 2823667 w 2852982"/>
                  <a:gd name="connsiteY9" fmla="*/ 527857 h 1953685"/>
                  <a:gd name="connsiteX10" fmla="*/ 2604212 w 2852982"/>
                  <a:gd name="connsiteY10" fmla="*/ 637584 h 1953685"/>
                  <a:gd name="connsiteX11" fmla="*/ 2296973 w 2852982"/>
                  <a:gd name="connsiteY11" fmla="*/ 1778756 h 1953685"/>
                  <a:gd name="connsiteX12" fmla="*/ 534010 w 2852982"/>
                  <a:gd name="connsiteY12" fmla="*/ 1793386 h 1953685"/>
                  <a:gd name="connsiteX13" fmla="*/ 185714 w 2852982"/>
                  <a:gd name="connsiteY13" fmla="*/ 778601 h 1953685"/>
                  <a:gd name="connsiteX14" fmla="*/ 7315 w 2852982"/>
                  <a:gd name="connsiteY14" fmla="*/ 726586 h 1953685"/>
                  <a:gd name="connsiteX15" fmla="*/ 0 w 2852982"/>
                  <a:gd name="connsiteY15" fmla="*/ 239900 h 1953685"/>
                  <a:gd name="connsiteX16" fmla="*/ 277978 w 2852982"/>
                  <a:gd name="connsiteY16" fmla="*/ 235249 h 1953685"/>
                  <a:gd name="connsiteX17" fmla="*/ 1436523 w 2852982"/>
                  <a:gd name="connsiteY17" fmla="*/ 1051 h 1953685"/>
                  <a:gd name="connsiteX0" fmla="*/ 1431639 w 2852982"/>
                  <a:gd name="connsiteY0" fmla="*/ 255853 h 1953613"/>
                  <a:gd name="connsiteX1" fmla="*/ 409745 w 2852982"/>
                  <a:gd name="connsiteY1" fmla="*/ 484495 h 1953613"/>
                  <a:gd name="connsiteX2" fmla="*/ 710473 w 2852982"/>
                  <a:gd name="connsiteY2" fmla="*/ 1615898 h 1953613"/>
                  <a:gd name="connsiteX3" fmla="*/ 2025982 w 2852982"/>
                  <a:gd name="connsiteY3" fmla="*/ 1663848 h 1953613"/>
                  <a:gd name="connsiteX4" fmla="*/ 2292162 w 2852982"/>
                  <a:gd name="connsiteY4" fmla="*/ 418658 h 1953613"/>
                  <a:gd name="connsiteX5" fmla="*/ 1431639 w 2852982"/>
                  <a:gd name="connsiteY5" fmla="*/ 255853 h 1953613"/>
                  <a:gd name="connsiteX6" fmla="*/ 1436523 w 2852982"/>
                  <a:gd name="connsiteY6" fmla="*/ 979 h 1953613"/>
                  <a:gd name="connsiteX7" fmla="*/ 2523744 w 2852982"/>
                  <a:gd name="connsiteY7" fmla="*/ 220546 h 1953613"/>
                  <a:gd name="connsiteX8" fmla="*/ 2830984 w 2852982"/>
                  <a:gd name="connsiteY8" fmla="*/ 279068 h 1953613"/>
                  <a:gd name="connsiteX9" fmla="*/ 2823667 w 2852982"/>
                  <a:gd name="connsiteY9" fmla="*/ 527785 h 1953613"/>
                  <a:gd name="connsiteX10" fmla="*/ 2604212 w 2852982"/>
                  <a:gd name="connsiteY10" fmla="*/ 637512 h 1953613"/>
                  <a:gd name="connsiteX11" fmla="*/ 2296973 w 2852982"/>
                  <a:gd name="connsiteY11" fmla="*/ 1778684 h 1953613"/>
                  <a:gd name="connsiteX12" fmla="*/ 534010 w 2852982"/>
                  <a:gd name="connsiteY12" fmla="*/ 1793314 h 1953613"/>
                  <a:gd name="connsiteX13" fmla="*/ 185714 w 2852982"/>
                  <a:gd name="connsiteY13" fmla="*/ 778529 h 1953613"/>
                  <a:gd name="connsiteX14" fmla="*/ 7315 w 2852982"/>
                  <a:gd name="connsiteY14" fmla="*/ 726514 h 1953613"/>
                  <a:gd name="connsiteX15" fmla="*/ 0 w 2852982"/>
                  <a:gd name="connsiteY15" fmla="*/ 239828 h 1953613"/>
                  <a:gd name="connsiteX16" fmla="*/ 277978 w 2852982"/>
                  <a:gd name="connsiteY16" fmla="*/ 235177 h 1953613"/>
                  <a:gd name="connsiteX17" fmla="*/ 1436523 w 2852982"/>
                  <a:gd name="connsiteY17" fmla="*/ 979 h 1953613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292162 w 2852982"/>
                  <a:gd name="connsiteY4" fmla="*/ 418075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2982" h="1953030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grpSp>
        <p:nvGrpSpPr>
          <p:cNvPr id="242" name="Group 147">
            <a:extLst>
              <a:ext uri="{FF2B5EF4-FFF2-40B4-BE49-F238E27FC236}">
                <a16:creationId xmlns:a16="http://schemas.microsoft.com/office/drawing/2014/main" id="{2CD10191-A1C5-4929-8DCB-7A20E4AF80B2}"/>
              </a:ext>
            </a:extLst>
          </p:cNvPr>
          <p:cNvGrpSpPr/>
          <p:nvPr/>
        </p:nvGrpSpPr>
        <p:grpSpPr>
          <a:xfrm rot="900000">
            <a:off x="1716038" y="5277161"/>
            <a:ext cx="710725" cy="963879"/>
            <a:chOff x="4524375" y="1300163"/>
            <a:chExt cx="2665364" cy="3614738"/>
          </a:xfrm>
        </p:grpSpPr>
        <p:grpSp>
          <p:nvGrpSpPr>
            <p:cNvPr id="243" name="Group 148">
              <a:extLst>
                <a:ext uri="{FF2B5EF4-FFF2-40B4-BE49-F238E27FC236}">
                  <a16:creationId xmlns:a16="http://schemas.microsoft.com/office/drawing/2014/main" id="{336FF65C-D892-4AC9-A25F-EC530D7805A3}"/>
                </a:ext>
              </a:extLst>
            </p:cNvPr>
            <p:cNvGrpSpPr/>
            <p:nvPr/>
          </p:nvGrpSpPr>
          <p:grpSpPr>
            <a:xfrm>
              <a:off x="4524375" y="1300163"/>
              <a:ext cx="2665364" cy="3614738"/>
              <a:chOff x="4524375" y="1300162"/>
              <a:chExt cx="3139440" cy="4257675"/>
            </a:xfrm>
          </p:grpSpPr>
          <p:sp>
            <p:nvSpPr>
              <p:cNvPr id="275" name="Freeform: Shape 180">
                <a:extLst>
                  <a:ext uri="{FF2B5EF4-FFF2-40B4-BE49-F238E27FC236}">
                    <a16:creationId xmlns:a16="http://schemas.microsoft.com/office/drawing/2014/main" id="{F49A3552-349D-4FD4-ACB7-9F2A5FACCF69}"/>
                  </a:ext>
                </a:extLst>
              </p:cNvPr>
              <p:cNvSpPr/>
              <p:nvPr/>
            </p:nvSpPr>
            <p:spPr>
              <a:xfrm>
                <a:off x="4524375" y="1300162"/>
                <a:ext cx="3139440" cy="4257675"/>
              </a:xfrm>
              <a:custGeom>
                <a:avLst/>
                <a:gdLst>
                  <a:gd name="connsiteX0" fmla="*/ 2950845 w 3139440"/>
                  <a:gd name="connsiteY0" fmla="*/ 4257675 h 4257675"/>
                  <a:gd name="connsiteX1" fmla="*/ 187643 w 3139440"/>
                  <a:gd name="connsiteY1" fmla="*/ 4257675 h 4257675"/>
                  <a:gd name="connsiteX2" fmla="*/ 0 w 3139440"/>
                  <a:gd name="connsiteY2" fmla="*/ 4070033 h 4257675"/>
                  <a:gd name="connsiteX3" fmla="*/ 0 w 3139440"/>
                  <a:gd name="connsiteY3" fmla="*/ 187643 h 4257675"/>
                  <a:gd name="connsiteX4" fmla="*/ 187643 w 3139440"/>
                  <a:gd name="connsiteY4" fmla="*/ 0 h 4257675"/>
                  <a:gd name="connsiteX5" fmla="*/ 2951798 w 3139440"/>
                  <a:gd name="connsiteY5" fmla="*/ 0 h 4257675"/>
                  <a:gd name="connsiteX6" fmla="*/ 3139440 w 3139440"/>
                  <a:gd name="connsiteY6" fmla="*/ 187643 h 4257675"/>
                  <a:gd name="connsiteX7" fmla="*/ 3139440 w 3139440"/>
                  <a:gd name="connsiteY7" fmla="*/ 4070033 h 4257675"/>
                  <a:gd name="connsiteX8" fmla="*/ 2950845 w 3139440"/>
                  <a:gd name="connsiteY8" fmla="*/ 4257675 h 425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9440" h="4257675">
                    <a:moveTo>
                      <a:pt x="2950845" y="4257675"/>
                    </a:moveTo>
                    <a:lnTo>
                      <a:pt x="187643" y="4257675"/>
                    </a:lnTo>
                    <a:cubicBezTo>
                      <a:pt x="84773" y="4257675"/>
                      <a:pt x="0" y="4172903"/>
                      <a:pt x="0" y="407003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951798" y="0"/>
                    </a:lnTo>
                    <a:cubicBezTo>
                      <a:pt x="3054668" y="0"/>
                      <a:pt x="3139440" y="84773"/>
                      <a:pt x="3139440" y="187643"/>
                    </a:cubicBezTo>
                    <a:lnTo>
                      <a:pt x="3139440" y="4070033"/>
                    </a:lnTo>
                    <a:cubicBezTo>
                      <a:pt x="3138488" y="4172903"/>
                      <a:pt x="3054668" y="4257675"/>
                      <a:pt x="2950845" y="4257675"/>
                    </a:cubicBez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6" name="Freeform: Shape 181">
                <a:extLst>
                  <a:ext uri="{FF2B5EF4-FFF2-40B4-BE49-F238E27FC236}">
                    <a16:creationId xmlns:a16="http://schemas.microsoft.com/office/drawing/2014/main" id="{0D4C2B2C-5113-4114-8E7A-8CEE795FD7D5}"/>
                  </a:ext>
                </a:extLst>
              </p:cNvPr>
              <p:cNvSpPr/>
              <p:nvPr/>
            </p:nvSpPr>
            <p:spPr>
              <a:xfrm>
                <a:off x="4558664" y="1335404"/>
                <a:ext cx="3070860" cy="4173854"/>
              </a:xfrm>
              <a:custGeom>
                <a:avLst/>
                <a:gdLst>
                  <a:gd name="connsiteX0" fmla="*/ 2883218 w 3070860"/>
                  <a:gd name="connsiteY0" fmla="*/ 4173855 h 4173854"/>
                  <a:gd name="connsiteX1" fmla="*/ 187643 w 3070860"/>
                  <a:gd name="connsiteY1" fmla="*/ 4173855 h 4173854"/>
                  <a:gd name="connsiteX2" fmla="*/ 0 w 3070860"/>
                  <a:gd name="connsiteY2" fmla="*/ 3986213 h 4173854"/>
                  <a:gd name="connsiteX3" fmla="*/ 0 w 3070860"/>
                  <a:gd name="connsiteY3" fmla="*/ 187643 h 4173854"/>
                  <a:gd name="connsiteX4" fmla="*/ 187643 w 3070860"/>
                  <a:gd name="connsiteY4" fmla="*/ 0 h 4173854"/>
                  <a:gd name="connsiteX5" fmla="*/ 2883218 w 3070860"/>
                  <a:gd name="connsiteY5" fmla="*/ 0 h 4173854"/>
                  <a:gd name="connsiteX6" fmla="*/ 3070860 w 3070860"/>
                  <a:gd name="connsiteY6" fmla="*/ 187643 h 4173854"/>
                  <a:gd name="connsiteX7" fmla="*/ 3070860 w 3070860"/>
                  <a:gd name="connsiteY7" fmla="*/ 3987165 h 4173854"/>
                  <a:gd name="connsiteX8" fmla="*/ 2883218 w 3070860"/>
                  <a:gd name="connsiteY8" fmla="*/ 4173855 h 417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0860" h="4173854">
                    <a:moveTo>
                      <a:pt x="2883218" y="4173855"/>
                    </a:moveTo>
                    <a:lnTo>
                      <a:pt x="187643" y="4173855"/>
                    </a:lnTo>
                    <a:cubicBezTo>
                      <a:pt x="84773" y="4173855"/>
                      <a:pt x="0" y="4089083"/>
                      <a:pt x="0" y="398621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883218" y="0"/>
                    </a:lnTo>
                    <a:cubicBezTo>
                      <a:pt x="2986088" y="0"/>
                      <a:pt x="3070860" y="84773"/>
                      <a:pt x="3070860" y="187643"/>
                    </a:cubicBezTo>
                    <a:lnTo>
                      <a:pt x="3070860" y="3987165"/>
                    </a:lnTo>
                    <a:cubicBezTo>
                      <a:pt x="3070860" y="4090035"/>
                      <a:pt x="2986088" y="4173855"/>
                      <a:pt x="2883218" y="4173855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7" name="Freeform: Shape 182">
                <a:extLst>
                  <a:ext uri="{FF2B5EF4-FFF2-40B4-BE49-F238E27FC236}">
                    <a16:creationId xmlns:a16="http://schemas.microsoft.com/office/drawing/2014/main" id="{7FEEAFA9-4CBD-40E0-AD1A-481FA712B3C8}"/>
                  </a:ext>
                </a:extLst>
              </p:cNvPr>
              <p:cNvSpPr/>
              <p:nvPr/>
            </p:nvSpPr>
            <p:spPr>
              <a:xfrm>
                <a:off x="6061709" y="1582102"/>
                <a:ext cx="64770" cy="3641407"/>
              </a:xfrm>
              <a:custGeom>
                <a:avLst/>
                <a:gdLst>
                  <a:gd name="connsiteX0" fmla="*/ 32385 w 64770"/>
                  <a:gd name="connsiteY0" fmla="*/ 3641408 h 3641407"/>
                  <a:gd name="connsiteX1" fmla="*/ 32385 w 64770"/>
                  <a:gd name="connsiteY1" fmla="*/ 3641408 h 3641407"/>
                  <a:gd name="connsiteX2" fmla="*/ 0 w 64770"/>
                  <a:gd name="connsiteY2" fmla="*/ 3609023 h 3641407"/>
                  <a:gd name="connsiteX3" fmla="*/ 0 w 64770"/>
                  <a:gd name="connsiteY3" fmla="*/ 32385 h 3641407"/>
                  <a:gd name="connsiteX4" fmla="*/ 32385 w 64770"/>
                  <a:gd name="connsiteY4" fmla="*/ 0 h 3641407"/>
                  <a:gd name="connsiteX5" fmla="*/ 32385 w 64770"/>
                  <a:gd name="connsiteY5" fmla="*/ 0 h 3641407"/>
                  <a:gd name="connsiteX6" fmla="*/ 64770 w 64770"/>
                  <a:gd name="connsiteY6" fmla="*/ 32385 h 3641407"/>
                  <a:gd name="connsiteX7" fmla="*/ 64770 w 64770"/>
                  <a:gd name="connsiteY7" fmla="*/ 3608070 h 3641407"/>
                  <a:gd name="connsiteX8" fmla="*/ 32385 w 64770"/>
                  <a:gd name="connsiteY8" fmla="*/ 3641408 h 3641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" h="3641407">
                    <a:moveTo>
                      <a:pt x="32385" y="3641408"/>
                    </a:moveTo>
                    <a:lnTo>
                      <a:pt x="32385" y="3641408"/>
                    </a:lnTo>
                    <a:cubicBezTo>
                      <a:pt x="14288" y="3641408"/>
                      <a:pt x="0" y="3627120"/>
                      <a:pt x="0" y="3609023"/>
                    </a:cubicBezTo>
                    <a:lnTo>
                      <a:pt x="0" y="32385"/>
                    </a:lnTo>
                    <a:cubicBezTo>
                      <a:pt x="0" y="14288"/>
                      <a:pt x="14288" y="0"/>
                      <a:pt x="32385" y="0"/>
                    </a:cubicBezTo>
                    <a:lnTo>
                      <a:pt x="32385" y="0"/>
                    </a:lnTo>
                    <a:cubicBezTo>
                      <a:pt x="50483" y="0"/>
                      <a:pt x="64770" y="14288"/>
                      <a:pt x="64770" y="32385"/>
                    </a:cubicBezTo>
                    <a:lnTo>
                      <a:pt x="64770" y="3608070"/>
                    </a:lnTo>
                    <a:cubicBezTo>
                      <a:pt x="64770" y="3626168"/>
                      <a:pt x="49530" y="3641408"/>
                      <a:pt x="32385" y="3641408"/>
                    </a:cubicBez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4" name="Group 149">
              <a:extLst>
                <a:ext uri="{FF2B5EF4-FFF2-40B4-BE49-F238E27FC236}">
                  <a16:creationId xmlns:a16="http://schemas.microsoft.com/office/drawing/2014/main" id="{9873A18A-6359-407F-AE5F-B381BBB05D44}"/>
                </a:ext>
              </a:extLst>
            </p:cNvPr>
            <p:cNvGrpSpPr/>
            <p:nvPr/>
          </p:nvGrpSpPr>
          <p:grpSpPr>
            <a:xfrm>
              <a:off x="4788133" y="1765938"/>
              <a:ext cx="2137849" cy="2683189"/>
              <a:chOff x="4787778" y="1766594"/>
              <a:chExt cx="2137849" cy="2683189"/>
            </a:xfrm>
          </p:grpSpPr>
          <p:grpSp>
            <p:nvGrpSpPr>
              <p:cNvPr id="245" name="Group 150">
                <a:extLst>
                  <a:ext uri="{FF2B5EF4-FFF2-40B4-BE49-F238E27FC236}">
                    <a16:creationId xmlns:a16="http://schemas.microsoft.com/office/drawing/2014/main" id="{C937AFDD-C325-4AB5-BDCB-058C2E022ADD}"/>
                  </a:ext>
                </a:extLst>
              </p:cNvPr>
              <p:cNvGrpSpPr/>
              <p:nvPr/>
            </p:nvGrpSpPr>
            <p:grpSpPr>
              <a:xfrm>
                <a:off x="4787778" y="1777071"/>
                <a:ext cx="802957" cy="337184"/>
                <a:chOff x="4919662" y="1750694"/>
                <a:chExt cx="802957" cy="337184"/>
              </a:xfrm>
            </p:grpSpPr>
            <p:sp>
              <p:nvSpPr>
                <p:cNvPr id="273" name="Freeform: Shape 178">
                  <a:extLst>
                    <a:ext uri="{FF2B5EF4-FFF2-40B4-BE49-F238E27FC236}">
                      <a16:creationId xmlns:a16="http://schemas.microsoft.com/office/drawing/2014/main" id="{EDADCB99-B926-4900-98DF-8B67AA6EB386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rgbClr val="F078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4" name="Freeform: Shape 179">
                  <a:extLst>
                    <a:ext uri="{FF2B5EF4-FFF2-40B4-BE49-F238E27FC236}">
                      <a16:creationId xmlns:a16="http://schemas.microsoft.com/office/drawing/2014/main" id="{20814737-2AF9-4869-92FC-066944E063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46" name="Group 151">
                <a:extLst>
                  <a:ext uri="{FF2B5EF4-FFF2-40B4-BE49-F238E27FC236}">
                    <a16:creationId xmlns:a16="http://schemas.microsoft.com/office/drawing/2014/main" id="{69C9C316-E9C5-42FF-91AE-29E074CCBE5E}"/>
                  </a:ext>
                </a:extLst>
              </p:cNvPr>
              <p:cNvGrpSpPr/>
              <p:nvPr/>
            </p:nvGrpSpPr>
            <p:grpSpPr>
              <a:xfrm>
                <a:off x="4787778" y="2360953"/>
                <a:ext cx="802957" cy="337184"/>
                <a:chOff x="4919662" y="1750694"/>
                <a:chExt cx="802957" cy="337184"/>
              </a:xfrm>
            </p:grpSpPr>
            <p:sp>
              <p:nvSpPr>
                <p:cNvPr id="271" name="Freeform: Shape 176">
                  <a:extLst>
                    <a:ext uri="{FF2B5EF4-FFF2-40B4-BE49-F238E27FC236}">
                      <a16:creationId xmlns:a16="http://schemas.microsoft.com/office/drawing/2014/main" id="{F3BE06F9-F56A-4094-9460-B7992B905312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rgbClr val="F078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2" name="Freeform: Shape 177">
                  <a:extLst>
                    <a:ext uri="{FF2B5EF4-FFF2-40B4-BE49-F238E27FC236}">
                      <a16:creationId xmlns:a16="http://schemas.microsoft.com/office/drawing/2014/main" id="{C225567D-3363-4614-8C33-FF803F5A89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47" name="Group 152">
                <a:extLst>
                  <a:ext uri="{FF2B5EF4-FFF2-40B4-BE49-F238E27FC236}">
                    <a16:creationId xmlns:a16="http://schemas.microsoft.com/office/drawing/2014/main" id="{CF534D69-263C-467E-90B6-568EBE9D6896}"/>
                  </a:ext>
                </a:extLst>
              </p:cNvPr>
              <p:cNvGrpSpPr/>
              <p:nvPr/>
            </p:nvGrpSpPr>
            <p:grpSpPr>
              <a:xfrm>
                <a:off x="4787778" y="2944835"/>
                <a:ext cx="802957" cy="337184"/>
                <a:chOff x="4919662" y="1750694"/>
                <a:chExt cx="802957" cy="337184"/>
              </a:xfrm>
            </p:grpSpPr>
            <p:sp>
              <p:nvSpPr>
                <p:cNvPr id="269" name="Freeform: Shape 174">
                  <a:extLst>
                    <a:ext uri="{FF2B5EF4-FFF2-40B4-BE49-F238E27FC236}">
                      <a16:creationId xmlns:a16="http://schemas.microsoft.com/office/drawing/2014/main" id="{1075AFE3-7EA9-4210-908E-5CB53E7F185A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rgbClr val="F078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0" name="Freeform: Shape 175">
                  <a:extLst>
                    <a:ext uri="{FF2B5EF4-FFF2-40B4-BE49-F238E27FC236}">
                      <a16:creationId xmlns:a16="http://schemas.microsoft.com/office/drawing/2014/main" id="{F37365D0-94B0-496E-84BC-24C15D51BB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48" name="Group 153">
                <a:extLst>
                  <a:ext uri="{FF2B5EF4-FFF2-40B4-BE49-F238E27FC236}">
                    <a16:creationId xmlns:a16="http://schemas.microsoft.com/office/drawing/2014/main" id="{D836339F-12B2-439F-AEE9-8068322B2BAA}"/>
                  </a:ext>
                </a:extLst>
              </p:cNvPr>
              <p:cNvGrpSpPr/>
              <p:nvPr/>
            </p:nvGrpSpPr>
            <p:grpSpPr>
              <a:xfrm>
                <a:off x="4787778" y="3528717"/>
                <a:ext cx="802957" cy="337184"/>
                <a:chOff x="4919662" y="1750694"/>
                <a:chExt cx="802957" cy="337184"/>
              </a:xfrm>
            </p:grpSpPr>
            <p:sp>
              <p:nvSpPr>
                <p:cNvPr id="267" name="Freeform: Shape 172">
                  <a:extLst>
                    <a:ext uri="{FF2B5EF4-FFF2-40B4-BE49-F238E27FC236}">
                      <a16:creationId xmlns:a16="http://schemas.microsoft.com/office/drawing/2014/main" id="{1D04E5AF-2C4E-4EF5-BC20-E38597B2C7D6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rgbClr val="F078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8" name="Freeform: Shape 173">
                  <a:extLst>
                    <a:ext uri="{FF2B5EF4-FFF2-40B4-BE49-F238E27FC236}">
                      <a16:creationId xmlns:a16="http://schemas.microsoft.com/office/drawing/2014/main" id="{9F643A3A-5B10-41C0-B6CE-C922566E78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49" name="Group 154">
                <a:extLst>
                  <a:ext uri="{FF2B5EF4-FFF2-40B4-BE49-F238E27FC236}">
                    <a16:creationId xmlns:a16="http://schemas.microsoft.com/office/drawing/2014/main" id="{72499AB8-2090-4070-959C-5676826502CA}"/>
                  </a:ext>
                </a:extLst>
              </p:cNvPr>
              <p:cNvGrpSpPr/>
              <p:nvPr/>
            </p:nvGrpSpPr>
            <p:grpSpPr>
              <a:xfrm>
                <a:off x="4787778" y="4112599"/>
                <a:ext cx="802957" cy="337184"/>
                <a:chOff x="4919662" y="1750694"/>
                <a:chExt cx="802957" cy="337184"/>
              </a:xfrm>
            </p:grpSpPr>
            <p:sp>
              <p:nvSpPr>
                <p:cNvPr id="265" name="Freeform: Shape 170">
                  <a:extLst>
                    <a:ext uri="{FF2B5EF4-FFF2-40B4-BE49-F238E27FC236}">
                      <a16:creationId xmlns:a16="http://schemas.microsoft.com/office/drawing/2014/main" id="{311B0991-98D9-4339-835D-1B3FFCD0ABBA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rgbClr val="F078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6" name="Freeform: Shape 171">
                  <a:extLst>
                    <a:ext uri="{FF2B5EF4-FFF2-40B4-BE49-F238E27FC236}">
                      <a16:creationId xmlns:a16="http://schemas.microsoft.com/office/drawing/2014/main" id="{D73B1D72-7FF6-40F9-994E-849A5E4756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50" name="Group 155">
                <a:extLst>
                  <a:ext uri="{FF2B5EF4-FFF2-40B4-BE49-F238E27FC236}">
                    <a16:creationId xmlns:a16="http://schemas.microsoft.com/office/drawing/2014/main" id="{E68B01CB-C9B5-415F-832B-C2D658C1797A}"/>
                  </a:ext>
                </a:extLst>
              </p:cNvPr>
              <p:cNvGrpSpPr/>
              <p:nvPr/>
            </p:nvGrpSpPr>
            <p:grpSpPr>
              <a:xfrm>
                <a:off x="6122670" y="1766594"/>
                <a:ext cx="802957" cy="337184"/>
                <a:chOff x="4919662" y="1750694"/>
                <a:chExt cx="802957" cy="337184"/>
              </a:xfrm>
            </p:grpSpPr>
            <p:sp>
              <p:nvSpPr>
                <p:cNvPr id="263" name="Freeform: Shape 168">
                  <a:extLst>
                    <a:ext uri="{FF2B5EF4-FFF2-40B4-BE49-F238E27FC236}">
                      <a16:creationId xmlns:a16="http://schemas.microsoft.com/office/drawing/2014/main" id="{58A861D7-31BB-432C-AF3A-34DC8A3DC06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rgbClr val="F078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4" name="Freeform: Shape 169">
                  <a:extLst>
                    <a:ext uri="{FF2B5EF4-FFF2-40B4-BE49-F238E27FC236}">
                      <a16:creationId xmlns:a16="http://schemas.microsoft.com/office/drawing/2014/main" id="{02404204-69A9-42C9-817E-AE8BFF94E0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51" name="Group 156">
                <a:extLst>
                  <a:ext uri="{FF2B5EF4-FFF2-40B4-BE49-F238E27FC236}">
                    <a16:creationId xmlns:a16="http://schemas.microsoft.com/office/drawing/2014/main" id="{07023A86-36F4-4A2A-96DF-FBB8594A44D8}"/>
                  </a:ext>
                </a:extLst>
              </p:cNvPr>
              <p:cNvGrpSpPr/>
              <p:nvPr/>
            </p:nvGrpSpPr>
            <p:grpSpPr>
              <a:xfrm>
                <a:off x="6122670" y="2350476"/>
                <a:ext cx="802957" cy="337184"/>
                <a:chOff x="4919662" y="1750694"/>
                <a:chExt cx="802957" cy="337184"/>
              </a:xfrm>
            </p:grpSpPr>
            <p:sp>
              <p:nvSpPr>
                <p:cNvPr id="261" name="Freeform: Shape 166">
                  <a:extLst>
                    <a:ext uri="{FF2B5EF4-FFF2-40B4-BE49-F238E27FC236}">
                      <a16:creationId xmlns:a16="http://schemas.microsoft.com/office/drawing/2014/main" id="{17D50619-B291-487A-AD7E-E044DAE3FCA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rgbClr val="F078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2" name="Freeform: Shape 167">
                  <a:extLst>
                    <a:ext uri="{FF2B5EF4-FFF2-40B4-BE49-F238E27FC236}">
                      <a16:creationId xmlns:a16="http://schemas.microsoft.com/office/drawing/2014/main" id="{580A1ADD-FB01-4C31-AFA0-5091914726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52" name="Group 157">
                <a:extLst>
                  <a:ext uri="{FF2B5EF4-FFF2-40B4-BE49-F238E27FC236}">
                    <a16:creationId xmlns:a16="http://schemas.microsoft.com/office/drawing/2014/main" id="{369F7576-D566-4318-A39A-3198AAD28646}"/>
                  </a:ext>
                </a:extLst>
              </p:cNvPr>
              <p:cNvGrpSpPr/>
              <p:nvPr/>
            </p:nvGrpSpPr>
            <p:grpSpPr>
              <a:xfrm>
                <a:off x="6122670" y="2934358"/>
                <a:ext cx="802957" cy="337184"/>
                <a:chOff x="4919662" y="1750694"/>
                <a:chExt cx="802957" cy="337184"/>
              </a:xfrm>
            </p:grpSpPr>
            <p:sp>
              <p:nvSpPr>
                <p:cNvPr id="259" name="Freeform: Shape 164">
                  <a:extLst>
                    <a:ext uri="{FF2B5EF4-FFF2-40B4-BE49-F238E27FC236}">
                      <a16:creationId xmlns:a16="http://schemas.microsoft.com/office/drawing/2014/main" id="{69683190-874D-4F5F-A883-361E0EEB3405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rgbClr val="F078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0" name="Freeform: Shape 165">
                  <a:extLst>
                    <a:ext uri="{FF2B5EF4-FFF2-40B4-BE49-F238E27FC236}">
                      <a16:creationId xmlns:a16="http://schemas.microsoft.com/office/drawing/2014/main" id="{74DA1D6B-6C27-4631-BDEA-228A0AE7BF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53" name="Group 158">
                <a:extLst>
                  <a:ext uri="{FF2B5EF4-FFF2-40B4-BE49-F238E27FC236}">
                    <a16:creationId xmlns:a16="http://schemas.microsoft.com/office/drawing/2014/main" id="{592984D7-4C40-4A3E-8325-3D3472006FEA}"/>
                  </a:ext>
                </a:extLst>
              </p:cNvPr>
              <p:cNvGrpSpPr/>
              <p:nvPr/>
            </p:nvGrpSpPr>
            <p:grpSpPr>
              <a:xfrm>
                <a:off x="6122670" y="3518240"/>
                <a:ext cx="802957" cy="337184"/>
                <a:chOff x="4919662" y="1750694"/>
                <a:chExt cx="802957" cy="337184"/>
              </a:xfrm>
            </p:grpSpPr>
            <p:sp>
              <p:nvSpPr>
                <p:cNvPr id="257" name="Freeform: Shape 162">
                  <a:extLst>
                    <a:ext uri="{FF2B5EF4-FFF2-40B4-BE49-F238E27FC236}">
                      <a16:creationId xmlns:a16="http://schemas.microsoft.com/office/drawing/2014/main" id="{F9520203-FA42-46B3-A6F0-9FD3A03CB473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rgbClr val="F078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8" name="Freeform: Shape 163">
                  <a:extLst>
                    <a:ext uri="{FF2B5EF4-FFF2-40B4-BE49-F238E27FC236}">
                      <a16:creationId xmlns:a16="http://schemas.microsoft.com/office/drawing/2014/main" id="{34E3ABC5-CA2A-4E76-A53E-788B10049F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54" name="Group 159">
                <a:extLst>
                  <a:ext uri="{FF2B5EF4-FFF2-40B4-BE49-F238E27FC236}">
                    <a16:creationId xmlns:a16="http://schemas.microsoft.com/office/drawing/2014/main" id="{1DC26E3E-ACDE-4148-84C0-01AD1C130B23}"/>
                  </a:ext>
                </a:extLst>
              </p:cNvPr>
              <p:cNvGrpSpPr/>
              <p:nvPr/>
            </p:nvGrpSpPr>
            <p:grpSpPr>
              <a:xfrm>
                <a:off x="6122670" y="4102122"/>
                <a:ext cx="802957" cy="337184"/>
                <a:chOff x="4919662" y="1750694"/>
                <a:chExt cx="802957" cy="337184"/>
              </a:xfrm>
            </p:grpSpPr>
            <p:sp>
              <p:nvSpPr>
                <p:cNvPr id="255" name="Freeform: Shape 160">
                  <a:extLst>
                    <a:ext uri="{FF2B5EF4-FFF2-40B4-BE49-F238E27FC236}">
                      <a16:creationId xmlns:a16="http://schemas.microsoft.com/office/drawing/2014/main" id="{1762C5D2-1CF8-43DF-B79A-A98AC8DC17E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rgbClr val="F078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6" name="Freeform: Shape 161">
                  <a:extLst>
                    <a:ext uri="{FF2B5EF4-FFF2-40B4-BE49-F238E27FC236}">
                      <a16:creationId xmlns:a16="http://schemas.microsoft.com/office/drawing/2014/main" id="{9D5A6C1E-4B1C-4A85-85F0-8329751901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30676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30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F-measure</a:t>
            </a:r>
          </a:p>
        </p:txBody>
      </p:sp>
      <p:sp>
        <p:nvSpPr>
          <p:cNvPr id="5" name="矩形 4"/>
          <p:cNvSpPr/>
          <p:nvPr/>
        </p:nvSpPr>
        <p:spPr>
          <a:xfrm>
            <a:off x="947794" y="1643029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評估模型的好壞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235738" y="2494742"/>
          <a:ext cx="5720523" cy="304135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906841">
                  <a:extLst>
                    <a:ext uri="{9D8B030D-6E8A-4147-A177-3AD203B41FA5}">
                      <a16:colId xmlns:a16="http://schemas.microsoft.com/office/drawing/2014/main" val="796237125"/>
                    </a:ext>
                  </a:extLst>
                </a:gridCol>
                <a:gridCol w="1906841">
                  <a:extLst>
                    <a:ext uri="{9D8B030D-6E8A-4147-A177-3AD203B41FA5}">
                      <a16:colId xmlns:a16="http://schemas.microsoft.com/office/drawing/2014/main" val="213760156"/>
                    </a:ext>
                  </a:extLst>
                </a:gridCol>
                <a:gridCol w="1906841">
                  <a:extLst>
                    <a:ext uri="{9D8B030D-6E8A-4147-A177-3AD203B41FA5}">
                      <a16:colId xmlns:a16="http://schemas.microsoft.com/office/drawing/2014/main" val="3653239256"/>
                    </a:ext>
                  </a:extLst>
                </a:gridCol>
              </a:tblGrid>
              <a:tr h="1013784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實際</a:t>
                      </a:r>
                      <a:r>
                        <a:rPr lang="en-US" altLang="zh-TW" sz="2400" dirty="0"/>
                        <a:t>yes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實際</a:t>
                      </a:r>
                      <a:r>
                        <a:rPr lang="en-US" altLang="zh-TW" sz="2400" dirty="0"/>
                        <a:t>no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700999"/>
                  </a:ext>
                </a:extLst>
              </a:tr>
              <a:tr h="10137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預測</a:t>
                      </a:r>
                      <a:r>
                        <a:rPr lang="en-US" altLang="zh-TW" sz="2400" dirty="0"/>
                        <a:t>yes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altLang="zh-TW" sz="2400" dirty="0"/>
                        <a:t>rue</a:t>
                      </a:r>
                      <a:r>
                        <a:rPr lang="en-US" altLang="zh-TW" sz="2400" baseline="0" dirty="0"/>
                        <a:t> </a:t>
                      </a:r>
                      <a:r>
                        <a:rPr lang="en-US" altLang="zh-TW" sz="2400" baseline="0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zh-TW" sz="2400" baseline="0" dirty="0"/>
                        <a:t>ositive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altLang="zh-TW" sz="2400" dirty="0"/>
                        <a:t>alse</a:t>
                      </a:r>
                      <a:r>
                        <a:rPr lang="en-US" altLang="zh-TW" sz="2400" baseline="0" dirty="0"/>
                        <a:t> </a:t>
                      </a:r>
                      <a:r>
                        <a:rPr lang="en-US" altLang="zh-TW" sz="2400" baseline="0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zh-TW" sz="2400" baseline="0" dirty="0"/>
                        <a:t>ositive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409134"/>
                  </a:ext>
                </a:extLst>
              </a:tr>
              <a:tr h="10137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預測</a:t>
                      </a:r>
                      <a:r>
                        <a:rPr lang="en-US" altLang="zh-TW" sz="2400" dirty="0"/>
                        <a:t>no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altLang="zh-TW" sz="2400" dirty="0"/>
                        <a:t>alse</a:t>
                      </a:r>
                      <a:r>
                        <a:rPr lang="en-US" altLang="zh-TW" sz="2400" baseline="0" dirty="0"/>
                        <a:t> </a:t>
                      </a:r>
                      <a:r>
                        <a:rPr lang="en-US" altLang="zh-TW" sz="2400" baseline="0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TW" sz="2400" baseline="0" dirty="0"/>
                        <a:t>egative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altLang="zh-TW" sz="2400" dirty="0"/>
                        <a:t>rue</a:t>
                      </a:r>
                      <a:r>
                        <a:rPr lang="en-US" altLang="zh-TW" sz="2400" baseline="0" dirty="0"/>
                        <a:t> </a:t>
                      </a:r>
                      <a:r>
                        <a:rPr lang="en-US" altLang="zh-TW" sz="2400" baseline="0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TW" sz="2400" baseline="0" dirty="0"/>
                        <a:t>egative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271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065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31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F-measure</a:t>
            </a:r>
          </a:p>
        </p:txBody>
      </p:sp>
      <p:sp>
        <p:nvSpPr>
          <p:cNvPr id="5" name="矩形 4"/>
          <p:cNvSpPr/>
          <p:nvPr/>
        </p:nvSpPr>
        <p:spPr>
          <a:xfrm>
            <a:off x="745448" y="1447826"/>
            <a:ext cx="1925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F-measure</a:t>
            </a:r>
            <a:endParaRPr lang="zh-TW" altLang="en-US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45448" y="2512390"/>
          <a:ext cx="5720523" cy="304135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906841">
                  <a:extLst>
                    <a:ext uri="{9D8B030D-6E8A-4147-A177-3AD203B41FA5}">
                      <a16:colId xmlns:a16="http://schemas.microsoft.com/office/drawing/2014/main" val="796237125"/>
                    </a:ext>
                  </a:extLst>
                </a:gridCol>
                <a:gridCol w="1906841">
                  <a:extLst>
                    <a:ext uri="{9D8B030D-6E8A-4147-A177-3AD203B41FA5}">
                      <a16:colId xmlns:a16="http://schemas.microsoft.com/office/drawing/2014/main" val="213760156"/>
                    </a:ext>
                  </a:extLst>
                </a:gridCol>
                <a:gridCol w="1906841">
                  <a:extLst>
                    <a:ext uri="{9D8B030D-6E8A-4147-A177-3AD203B41FA5}">
                      <a16:colId xmlns:a16="http://schemas.microsoft.com/office/drawing/2014/main" val="3653239256"/>
                    </a:ext>
                  </a:extLst>
                </a:gridCol>
              </a:tblGrid>
              <a:tr h="1013784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實際</a:t>
                      </a:r>
                      <a:r>
                        <a:rPr lang="en-US" altLang="zh-TW" sz="2400" dirty="0"/>
                        <a:t>yes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實際</a:t>
                      </a:r>
                      <a:r>
                        <a:rPr lang="en-US" altLang="zh-TW" sz="2400" dirty="0"/>
                        <a:t>no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700999"/>
                  </a:ext>
                </a:extLst>
              </a:tr>
              <a:tr h="10137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預測</a:t>
                      </a:r>
                      <a:r>
                        <a:rPr lang="en-US" altLang="zh-TW" sz="2400" dirty="0"/>
                        <a:t>yes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altLang="zh-TW" sz="2400" dirty="0"/>
                        <a:t>rue</a:t>
                      </a:r>
                      <a:r>
                        <a:rPr lang="en-US" altLang="zh-TW" sz="2400" baseline="0" dirty="0"/>
                        <a:t> </a:t>
                      </a:r>
                      <a:r>
                        <a:rPr lang="en-US" altLang="zh-TW" sz="2400" baseline="0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zh-TW" sz="2400" baseline="0" dirty="0"/>
                        <a:t>ositive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altLang="zh-TW" sz="2400" dirty="0"/>
                        <a:t>alse</a:t>
                      </a:r>
                      <a:r>
                        <a:rPr lang="en-US" altLang="zh-TW" sz="2400" baseline="0" dirty="0"/>
                        <a:t> </a:t>
                      </a:r>
                      <a:r>
                        <a:rPr lang="en-US" altLang="zh-TW" sz="2400" baseline="0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zh-TW" sz="2400" baseline="0" dirty="0"/>
                        <a:t>ositive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409134"/>
                  </a:ext>
                </a:extLst>
              </a:tr>
              <a:tr h="10137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預測</a:t>
                      </a:r>
                      <a:r>
                        <a:rPr lang="en-US" altLang="zh-TW" sz="2400" dirty="0"/>
                        <a:t>no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altLang="zh-TW" sz="2400" dirty="0"/>
                        <a:t>alse</a:t>
                      </a:r>
                      <a:r>
                        <a:rPr lang="en-US" altLang="zh-TW" sz="2400" baseline="0" dirty="0"/>
                        <a:t> </a:t>
                      </a:r>
                      <a:r>
                        <a:rPr lang="en-US" altLang="zh-TW" sz="2400" baseline="0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TW" sz="2400" baseline="0" dirty="0"/>
                        <a:t>egative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altLang="zh-TW" sz="2400" dirty="0"/>
                        <a:t>rue</a:t>
                      </a:r>
                      <a:r>
                        <a:rPr lang="en-US" altLang="zh-TW" sz="2400" baseline="0" dirty="0"/>
                        <a:t> </a:t>
                      </a:r>
                      <a:r>
                        <a:rPr lang="en-US" altLang="zh-TW" sz="2400" baseline="0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TW" sz="2400" baseline="0" dirty="0"/>
                        <a:t>egative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271311"/>
                  </a:ext>
                </a:extLst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6686826" y="3660348"/>
            <a:ext cx="725556" cy="74543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412382" y="2433294"/>
                <a:ext cx="3140090" cy="791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>
                    <a:solidFill>
                      <a:srgbClr val="212121"/>
                    </a:solidFill>
                    <a:latin typeface="+mj-lt"/>
                    <a:ea typeface="+mj-ea"/>
                  </a:rPr>
                  <a:t>Precision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solidFill>
                          <a:srgbClr val="21212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2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sz="32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sz="32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32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382" y="2433294"/>
                <a:ext cx="3140090" cy="791563"/>
              </a:xfrm>
              <a:prstGeom prst="rect">
                <a:avLst/>
              </a:prstGeom>
              <a:blipFill>
                <a:blip r:embed="rId2"/>
                <a:stretch>
                  <a:fillRect l="-4078" b="-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795455" y="3647469"/>
                <a:ext cx="2721964" cy="791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>
                    <a:solidFill>
                      <a:srgbClr val="212121"/>
                    </a:solidFill>
                    <a:latin typeface="+mj-lt"/>
                  </a:rPr>
                  <a:t>Recall</a:t>
                </a:r>
                <a:r>
                  <a:rPr lang="en-US" altLang="zh-TW" sz="2800" dirty="0">
                    <a:solidFill>
                      <a:srgbClr val="212121"/>
                    </a:solidFill>
                    <a:latin typeface="Roboto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solidFill>
                          <a:srgbClr val="21212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2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sz="32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sz="32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32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455" y="3647469"/>
                <a:ext cx="2721964" cy="791563"/>
              </a:xfrm>
              <a:prstGeom prst="rect">
                <a:avLst/>
              </a:prstGeom>
              <a:blipFill>
                <a:blip r:embed="rId3"/>
                <a:stretch>
                  <a:fillRect l="-4709" b="-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7065725" y="4890658"/>
                <a:ext cx="5126275" cy="874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>
                    <a:solidFill>
                      <a:srgbClr val="212121"/>
                    </a:solidFill>
                    <a:latin typeface="+mj-lt"/>
                  </a:rPr>
                  <a:t>F1-score</a:t>
                </a:r>
                <a:r>
                  <a:rPr lang="en-US" altLang="zh-TW" sz="2800" dirty="0">
                    <a:solidFill>
                      <a:srgbClr val="212121"/>
                    </a:solidFill>
                    <a:latin typeface="Roboto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solidFill>
                          <a:srgbClr val="21212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2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2 ∗ </m:t>
                        </m:r>
                        <m:r>
                          <a:rPr lang="en-US" altLang="zh-TW" sz="32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zh-TW" sz="32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altLang="zh-TW" sz="32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altLang="zh-TW" sz="32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2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zh-TW" sz="32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zh-TW" sz="32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en-US" altLang="zh-TW" sz="32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725" y="4890658"/>
                <a:ext cx="5126275" cy="874791"/>
              </a:xfrm>
              <a:prstGeom prst="rect">
                <a:avLst/>
              </a:prstGeom>
              <a:blipFill>
                <a:blip r:embed="rId4"/>
                <a:stretch>
                  <a:fillRect l="-23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圓角矩形 7"/>
          <p:cNvSpPr/>
          <p:nvPr/>
        </p:nvSpPr>
        <p:spPr>
          <a:xfrm>
            <a:off x="2716268" y="3555891"/>
            <a:ext cx="3709947" cy="95434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7301463" y="2398982"/>
            <a:ext cx="3709947" cy="95434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2716268" y="3555890"/>
            <a:ext cx="1776220" cy="199784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7665250" y="3555890"/>
            <a:ext cx="3098828" cy="10658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464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32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F-measure</a:t>
            </a:r>
          </a:p>
        </p:txBody>
      </p:sp>
      <p:sp>
        <p:nvSpPr>
          <p:cNvPr id="5" name="矩形 4"/>
          <p:cNvSpPr/>
          <p:nvPr/>
        </p:nvSpPr>
        <p:spPr>
          <a:xfrm>
            <a:off x="947794" y="1643029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評估模型的好壞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225418"/>
              </p:ext>
            </p:extLst>
          </p:nvPr>
        </p:nvGraphicFramePr>
        <p:xfrm>
          <a:off x="2858052" y="2387397"/>
          <a:ext cx="6643760" cy="40551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660940">
                  <a:extLst>
                    <a:ext uri="{9D8B030D-6E8A-4147-A177-3AD203B41FA5}">
                      <a16:colId xmlns:a16="http://schemas.microsoft.com/office/drawing/2014/main" val="796237125"/>
                    </a:ext>
                  </a:extLst>
                </a:gridCol>
                <a:gridCol w="1514061">
                  <a:extLst>
                    <a:ext uri="{9D8B030D-6E8A-4147-A177-3AD203B41FA5}">
                      <a16:colId xmlns:a16="http://schemas.microsoft.com/office/drawing/2014/main" val="213760156"/>
                    </a:ext>
                  </a:extLst>
                </a:gridCol>
                <a:gridCol w="1807819">
                  <a:extLst>
                    <a:ext uri="{9D8B030D-6E8A-4147-A177-3AD203B41FA5}">
                      <a16:colId xmlns:a16="http://schemas.microsoft.com/office/drawing/2014/main" val="3653239256"/>
                    </a:ext>
                  </a:extLst>
                </a:gridCol>
                <a:gridCol w="1660940">
                  <a:extLst>
                    <a:ext uri="{9D8B030D-6E8A-4147-A177-3AD203B41FA5}">
                      <a16:colId xmlns:a16="http://schemas.microsoft.com/office/drawing/2014/main" val="1654077750"/>
                    </a:ext>
                  </a:extLst>
                </a:gridCol>
              </a:tblGrid>
              <a:tr h="1013784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effectLst/>
                        </a:rPr>
                        <a:t>setosa</a:t>
                      </a:r>
                      <a:endParaRPr lang="en-US" altLang="zh-TW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versicolor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effectLst/>
                        </a:rPr>
                        <a:t>virginica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00999"/>
                  </a:ext>
                </a:extLst>
              </a:tr>
              <a:tr h="10137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effectLst/>
                        </a:rPr>
                        <a:t>setosa</a:t>
                      </a:r>
                      <a:endParaRPr lang="en-US" altLang="zh-TW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FN</a:t>
                      </a:r>
                      <a:endParaRPr lang="zh-TW" altLang="en-US" sz="2400" dirty="0"/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409134"/>
                  </a:ext>
                </a:extLst>
              </a:tr>
              <a:tr h="10137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effectLst/>
                        </a:rPr>
                        <a:t>versicolor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FN</a:t>
                      </a:r>
                      <a:endParaRPr lang="zh-TW" altLang="en-US" sz="2400" dirty="0"/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10590"/>
                  </a:ext>
                </a:extLst>
              </a:tr>
              <a:tr h="10137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effectLst/>
                        </a:rPr>
                        <a:t>virginica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FP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FP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TP</a:t>
                      </a:r>
                      <a:endParaRPr lang="zh-TW" altLang="en-US" sz="2400" dirty="0"/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27131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469191" y="458611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預測</a:t>
            </a:r>
          </a:p>
        </p:txBody>
      </p:sp>
      <p:sp>
        <p:nvSpPr>
          <p:cNvPr id="11" name="矩形 10"/>
          <p:cNvSpPr/>
          <p:nvPr/>
        </p:nvSpPr>
        <p:spPr>
          <a:xfrm>
            <a:off x="6452008" y="1643029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實際</a:t>
            </a:r>
          </a:p>
        </p:txBody>
      </p:sp>
    </p:spTree>
    <p:extLst>
      <p:ext uri="{BB962C8B-B14F-4D97-AF65-F5344CB8AC3E}">
        <p14:creationId xmlns:p14="http://schemas.microsoft.com/office/powerpoint/2010/main" val="2962230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33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F-measure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2699" y="1787571"/>
            <a:ext cx="11466601" cy="132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174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P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redict</a:t>
            </a:r>
            <a:r>
              <a:rPr kumimoji="0" lang="zh-TW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: [1 0 0 0 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1</a:t>
            </a:r>
            <a:r>
              <a:rPr kumimoji="0" lang="en-US" altLang="zh-TW" sz="2800" b="0" i="0" u="none" strike="noStrike" cap="none" normalizeH="0" dirty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1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1 0 1 1 1 0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0 0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0 1 1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0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1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0 0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2 2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1]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truth</a:t>
            </a:r>
            <a:r>
              <a:rPr kumimoji="0" lang="zh-TW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:</a:t>
            </a:r>
            <a:r>
              <a:rPr kumimoji="0" lang="zh-TW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[1 0 0 0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1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1 0 1 1 1 0 1 0 0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0 1 1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0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1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0 0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1 1]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900" b="0" i="0" u="none" strike="noStrike" cap="none" normalizeH="0" baseline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var(--colab-chrom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2699" y="3360995"/>
            <a:ext cx="5559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計算  </a:t>
            </a:r>
            <a:r>
              <a:rPr lang="en-US" altLang="zh-TW" sz="2800" dirty="0" err="1">
                <a:solidFill>
                  <a:srgbClr val="FF0000"/>
                </a:solidFill>
              </a:rPr>
              <a:t>virginica</a:t>
            </a:r>
            <a:r>
              <a:rPr lang="en-US" altLang="zh-TW" sz="2800" dirty="0">
                <a:solidFill>
                  <a:srgbClr val="FF0000"/>
                </a:solidFill>
              </a:rPr>
              <a:t>(</a:t>
            </a:r>
            <a:r>
              <a:rPr lang="zh-TW" altLang="en-US" sz="2800" dirty="0">
                <a:solidFill>
                  <a:srgbClr val="FF0000"/>
                </a:solidFill>
              </a:rPr>
              <a:t>第</a:t>
            </a:r>
            <a:r>
              <a:rPr lang="en-US" altLang="zh-TW" sz="2800" dirty="0">
                <a:solidFill>
                  <a:srgbClr val="FF0000"/>
                </a:solidFill>
              </a:rPr>
              <a:t>2</a:t>
            </a:r>
            <a:r>
              <a:rPr lang="zh-TW" altLang="en-US" sz="2800" dirty="0">
                <a:solidFill>
                  <a:srgbClr val="FF0000"/>
                </a:solidFill>
              </a:rPr>
              <a:t>類</a:t>
            </a:r>
            <a:r>
              <a:rPr lang="en-US" altLang="zh-TW" sz="2800" dirty="0">
                <a:solidFill>
                  <a:srgbClr val="FF0000"/>
                </a:solidFill>
              </a:rPr>
              <a:t>) </a:t>
            </a:r>
            <a:r>
              <a:rPr lang="zh-TW" altLang="en-US" sz="2800" dirty="0">
                <a:solidFill>
                  <a:srgbClr val="FF0000"/>
                </a:solidFill>
              </a:rPr>
              <a:t>的</a:t>
            </a:r>
            <a:r>
              <a:rPr lang="en-US" altLang="zh-TW" sz="2800" dirty="0">
                <a:solidFill>
                  <a:srgbClr val="FF0000"/>
                </a:solidFill>
              </a:rPr>
              <a:t> F1-score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62699" y="4028453"/>
                <a:ext cx="4812343" cy="704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>
                    <a:solidFill>
                      <a:srgbClr val="212121"/>
                    </a:solidFill>
                    <a:latin typeface="+mj-lt"/>
                    <a:ea typeface="+mj-ea"/>
                  </a:rPr>
                  <a:t>Precision</a:t>
                </a:r>
                <a14:m>
                  <m:oMath xmlns:m="http://schemas.openxmlformats.org/officeDocument/2006/math">
                    <m:r>
                      <a:rPr lang="en-US" altLang="zh-TW" sz="2800" b="0" i="0" smtClean="0">
                        <a:solidFill>
                          <a:srgbClr val="21212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1" smtClean="0">
                        <a:solidFill>
                          <a:srgbClr val="21212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sz="28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sz="28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altLang="zh-TW" sz="2800" b="0" i="0" smtClean="0">
                        <a:solidFill>
                          <a:srgbClr val="21212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TW" sz="28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TW" sz="2800" i="1">
                        <a:solidFill>
                          <a:srgbClr val="21212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rgbClr val="212121"/>
                        </a:solidFill>
                        <a:latin typeface="Cambria Math" panose="02040503050406030204" pitchFamily="18" charset="0"/>
                      </a:rPr>
                      <m:t>0.75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99" y="4028453"/>
                <a:ext cx="4812343" cy="704808"/>
              </a:xfrm>
              <a:prstGeom prst="rect">
                <a:avLst/>
              </a:prstGeom>
              <a:blipFill>
                <a:blip r:embed="rId3"/>
                <a:stretch>
                  <a:fillRect l="-2532" b="-95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5623922" y="1194311"/>
            <a:ext cx="5527475" cy="461665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TW" altLang="zh-TW" sz="2400" dirty="0">
                <a:solidFill>
                  <a:srgbClr val="212121"/>
                </a:solidFill>
                <a:latin typeface="+mj-ea"/>
              </a:rPr>
              <a:t>0 </a:t>
            </a:r>
            <a:r>
              <a:rPr lang="en-US" altLang="zh-TW" sz="2400" dirty="0">
                <a:solidFill>
                  <a:srgbClr val="212121"/>
                </a:solidFill>
                <a:latin typeface="+mj-ea"/>
              </a:rPr>
              <a:t>: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setosa</a:t>
            </a:r>
            <a:r>
              <a:rPr lang="zh-TW" altLang="en-US" sz="2400" dirty="0"/>
              <a:t>   </a:t>
            </a:r>
            <a:r>
              <a:rPr lang="en-US" altLang="zh-TW" sz="2400" dirty="0"/>
              <a:t>1</a:t>
            </a:r>
            <a:r>
              <a:rPr lang="zh-TW" altLang="en-US" sz="2400" dirty="0"/>
              <a:t>：</a:t>
            </a:r>
            <a:r>
              <a:rPr lang="en-US" altLang="zh-TW" sz="2400" dirty="0"/>
              <a:t>versicolor</a:t>
            </a:r>
            <a:r>
              <a:rPr lang="zh-TW" altLang="en-US" sz="2400" dirty="0"/>
              <a:t>    </a:t>
            </a:r>
            <a:r>
              <a:rPr lang="en-US" altLang="zh-TW" sz="2400" dirty="0"/>
              <a:t>2</a:t>
            </a:r>
            <a:r>
              <a:rPr lang="zh-TW" altLang="en-US" sz="2400" dirty="0"/>
              <a:t>：</a:t>
            </a:r>
            <a:r>
              <a:rPr lang="en-US" altLang="zh-TW" sz="2400" dirty="0" err="1"/>
              <a:t>virginica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842513" y="4984641"/>
                <a:ext cx="4496552" cy="7040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>
                    <a:solidFill>
                      <a:srgbClr val="212121"/>
                    </a:solidFill>
                  </a:rPr>
                  <a:t>Recall</a:t>
                </a:r>
                <a:r>
                  <a:rPr lang="en-US" altLang="zh-TW" sz="2800" dirty="0">
                    <a:solidFill>
                      <a:srgbClr val="212121"/>
                    </a:solidFill>
                    <a:latin typeface="Roboto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21212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sz="28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altLang="zh-TW" sz="2800" b="0" i="0" smtClean="0">
                        <a:solidFill>
                          <a:srgbClr val="21212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TW" sz="28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TW" sz="2800" b="0" i="1" smtClean="0">
                        <a:solidFill>
                          <a:srgbClr val="212121"/>
                        </a:solidFill>
                        <a:latin typeface="Cambria Math" panose="02040503050406030204" pitchFamily="18" charset="0"/>
                      </a:rPr>
                      <m:t>=0.857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13" y="4984641"/>
                <a:ext cx="4496552" cy="704039"/>
              </a:xfrm>
              <a:prstGeom prst="rect">
                <a:avLst/>
              </a:prstGeom>
              <a:blipFill>
                <a:blip r:embed="rId4"/>
                <a:stretch>
                  <a:fillRect l="-2710" b="-95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48923" y="5913623"/>
                <a:ext cx="5655844" cy="774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>
                    <a:solidFill>
                      <a:srgbClr val="212121"/>
                    </a:solidFill>
                  </a:rPr>
                  <a:t>F1-score</a:t>
                </a:r>
                <a:r>
                  <a:rPr lang="en-US" altLang="zh-TW" sz="2400" dirty="0">
                    <a:solidFill>
                      <a:srgbClr val="212121"/>
                    </a:solidFill>
                    <a:latin typeface="Roboto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21212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2 ∗ </m:t>
                        </m:r>
                        <m:r>
                          <a:rPr lang="en-US" altLang="zh-TW" sz="28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zh-TW" sz="28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altLang="zh-TW" sz="28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8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zh-TW" sz="28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zh-TW" sz="28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en-US" altLang="zh-TW" sz="28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  <m:r>
                      <a:rPr lang="en-US" altLang="zh-TW" sz="2800" b="0" i="1" smtClean="0">
                        <a:solidFill>
                          <a:srgbClr val="212121"/>
                        </a:solidFill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en-US" altLang="zh-TW" sz="2400" dirty="0">
                  <a:solidFill>
                    <a:srgbClr val="212121"/>
                  </a:solidFill>
                  <a:latin typeface="Roboto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23" y="5913623"/>
                <a:ext cx="5655844" cy="774699"/>
              </a:xfrm>
              <a:prstGeom prst="rect">
                <a:avLst/>
              </a:prstGeom>
              <a:blipFill>
                <a:blip r:embed="rId5"/>
                <a:stretch>
                  <a:fillRect l="-2265" b="-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940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34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F-measure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900" b="0" i="0" u="none" strike="noStrike" cap="none" normalizeH="0" baseline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var(--colab-chrom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987" y="1290995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評估模型好壞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74" y="1752660"/>
            <a:ext cx="93535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11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2">
            <a:extLst>
              <a:ext uri="{FF2B5EF4-FFF2-40B4-BE49-F238E27FC236}">
                <a16:creationId xmlns:a16="http://schemas.microsoft.com/office/drawing/2014/main" id="{2392C822-3930-40D4-A6E1-218B19530898}"/>
              </a:ext>
            </a:extLst>
          </p:cNvPr>
          <p:cNvSpPr/>
          <p:nvPr/>
        </p:nvSpPr>
        <p:spPr>
          <a:xfrm>
            <a:off x="2198009" y="1104901"/>
            <a:ext cx="7771491" cy="4470399"/>
          </a:xfrm>
          <a:prstGeom prst="roundRect">
            <a:avLst>
              <a:gd name="adj" fmla="val 3785"/>
            </a:avLst>
          </a:prstGeom>
          <a:solidFill>
            <a:schemeClr val="bg1"/>
          </a:solidFill>
          <a:ln w="20320">
            <a:solidFill>
              <a:srgbClr val="8E8E8E"/>
            </a:solidFill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448233" y="1634870"/>
            <a:ext cx="9271041" cy="34104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TW" sz="6000" dirty="0"/>
              <a:t> </a:t>
            </a:r>
            <a:r>
              <a:rPr lang="en-US" altLang="zh-TW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 </a:t>
            </a:r>
          </a:p>
          <a:p>
            <a:pPr algn="ctr">
              <a:lnSpc>
                <a:spcPct val="150000"/>
              </a:lnSpc>
            </a:pPr>
            <a:r>
              <a:rPr lang="en-US" altLang="zh-TW" sz="6000" spc="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TW" sz="6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zh-TW" sz="6000" spc="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altLang="zh-TW" sz="6000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0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36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Tensorflow</a:t>
            </a:r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 &amp; </a:t>
            </a:r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Keras</a:t>
            </a:r>
            <a:endParaRPr lang="en-US" altLang="zh-CN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pic>
        <p:nvPicPr>
          <p:cNvPr id="56" name="Picture 2" descr="技術提供：TensorFlow">
            <a:extLst>
              <a:ext uri="{FF2B5EF4-FFF2-40B4-BE49-F238E27FC236}">
                <a16:creationId xmlns:a16="http://schemas.microsoft.com/office/drawing/2014/main" id="{AFD257F5-BA85-4748-A08F-CC2C45995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" y="1303181"/>
            <a:ext cx="4898136" cy="2755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Keras Reviews 2021: Details, Pricing, &amp; Features | G2">
            <a:extLst>
              <a:ext uri="{FF2B5EF4-FFF2-40B4-BE49-F238E27FC236}">
                <a16:creationId xmlns:a16="http://schemas.microsoft.com/office/drawing/2014/main" id="{C98052DD-6AD3-42A9-8557-5A305021C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405" y="1417463"/>
            <a:ext cx="5248003" cy="2755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文字方塊 58">
            <a:extLst>
              <a:ext uri="{FF2B5EF4-FFF2-40B4-BE49-F238E27FC236}">
                <a16:creationId xmlns:a16="http://schemas.microsoft.com/office/drawing/2014/main" id="{43A8C365-B1E0-4DF2-B8D5-0613AB1ECF41}"/>
              </a:ext>
            </a:extLst>
          </p:cNvPr>
          <p:cNvSpPr txBox="1"/>
          <p:nvPr/>
        </p:nvSpPr>
        <p:spPr>
          <a:xfrm>
            <a:off x="374904" y="4315968"/>
            <a:ext cx="6544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用於機器學習的函式庫，支援不同的程式語言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C6AB654-B192-4FD6-88FC-93A9AC59FD0E}"/>
              </a:ext>
            </a:extLst>
          </p:cNvPr>
          <p:cNvSpPr txBox="1"/>
          <p:nvPr/>
        </p:nvSpPr>
        <p:spPr>
          <a:xfrm>
            <a:off x="7095931" y="4314016"/>
            <a:ext cx="563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用於深度學習的函式庫，基於</a:t>
            </a:r>
            <a:r>
              <a:rPr lang="en-US" altLang="zh-TW" sz="2000" dirty="0"/>
              <a:t>python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EB69FE4-C178-4553-8CEE-F577D2229220}"/>
              </a:ext>
            </a:extLst>
          </p:cNvPr>
          <p:cNvSpPr txBox="1"/>
          <p:nvPr/>
        </p:nvSpPr>
        <p:spPr>
          <a:xfrm>
            <a:off x="842513" y="4877881"/>
            <a:ext cx="4240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處理訓練資料、</a:t>
            </a:r>
            <a:r>
              <a:rPr lang="en-US" altLang="zh-TW" sz="2000" dirty="0"/>
              <a:t>loss</a:t>
            </a:r>
            <a:r>
              <a:rPr lang="zh-TW" altLang="en-US" sz="2000" dirty="0"/>
              <a:t> </a:t>
            </a:r>
            <a:r>
              <a:rPr lang="en-US" altLang="zh-TW" sz="2000" dirty="0"/>
              <a:t>function</a:t>
            </a:r>
            <a:endParaRPr lang="zh-TW" altLang="en-US" sz="20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FE42870-119A-4A29-8182-71F46E6B6FDA}"/>
              </a:ext>
            </a:extLst>
          </p:cNvPr>
          <p:cNvSpPr txBox="1"/>
          <p:nvPr/>
        </p:nvSpPr>
        <p:spPr>
          <a:xfrm>
            <a:off x="8432632" y="4860633"/>
            <a:ext cx="2416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建構訓練模型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551C966C-786B-49DE-BDCA-EC09AD4347F1}"/>
              </a:ext>
            </a:extLst>
          </p:cNvPr>
          <p:cNvSpPr txBox="1"/>
          <p:nvPr/>
        </p:nvSpPr>
        <p:spPr>
          <a:xfrm flipH="1">
            <a:off x="3794947" y="5874357"/>
            <a:ext cx="6601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Tensorflow</a:t>
            </a:r>
            <a:r>
              <a:rPr lang="en-US" altLang="zh-TW" sz="2000" dirty="0"/>
              <a:t> 2.X: </a:t>
            </a:r>
            <a:r>
              <a:rPr lang="zh-TW" altLang="en-US" sz="2000" dirty="0"/>
              <a:t>融合</a:t>
            </a:r>
            <a:r>
              <a:rPr lang="en-US" altLang="zh-TW" sz="2000" dirty="0" err="1"/>
              <a:t>tensorflow</a:t>
            </a:r>
            <a:r>
              <a:rPr lang="en-US" altLang="zh-TW" sz="2000" dirty="0"/>
              <a:t> + </a:t>
            </a:r>
            <a:r>
              <a:rPr lang="en-US" altLang="zh-TW" sz="2000" dirty="0" err="1"/>
              <a:t>keras</a:t>
            </a:r>
            <a:r>
              <a:rPr lang="en-US" altLang="zh-TW" sz="2000" dirty="0"/>
              <a:t>	</a:t>
            </a:r>
          </a:p>
          <a:p>
            <a:endParaRPr lang="en-US" altLang="zh-TW" sz="2000" dirty="0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5923722" y="1303181"/>
            <a:ext cx="0" cy="4339298"/>
          </a:xfrm>
          <a:prstGeom prst="line">
            <a:avLst/>
          </a:prstGeom>
          <a:ln w="57150">
            <a:solidFill>
              <a:srgbClr val="CDE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651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37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Tensorflow</a:t>
            </a:r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 &amp; </a:t>
            </a:r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Keras</a:t>
            </a:r>
            <a:endParaRPr lang="en-US" altLang="zh-CN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571202"/>
              </p:ext>
            </p:extLst>
          </p:nvPr>
        </p:nvGraphicFramePr>
        <p:xfrm>
          <a:off x="1396999" y="1495782"/>
          <a:ext cx="9557028" cy="425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5676">
                  <a:extLst>
                    <a:ext uri="{9D8B030D-6E8A-4147-A177-3AD203B41FA5}">
                      <a16:colId xmlns:a16="http://schemas.microsoft.com/office/drawing/2014/main" val="1793165571"/>
                    </a:ext>
                  </a:extLst>
                </a:gridCol>
                <a:gridCol w="3185676">
                  <a:extLst>
                    <a:ext uri="{9D8B030D-6E8A-4147-A177-3AD203B41FA5}">
                      <a16:colId xmlns:a16="http://schemas.microsoft.com/office/drawing/2014/main" val="1404995813"/>
                    </a:ext>
                  </a:extLst>
                </a:gridCol>
                <a:gridCol w="3185676">
                  <a:extLst>
                    <a:ext uri="{9D8B030D-6E8A-4147-A177-3AD203B41FA5}">
                      <a16:colId xmlns:a16="http://schemas.microsoft.com/office/drawing/2014/main" val="957812615"/>
                    </a:ext>
                  </a:extLst>
                </a:gridCol>
              </a:tblGrid>
              <a:tr h="709874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/>
                        <a:t>Tensorflow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/>
                        <a:t>Keras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013272"/>
                  </a:ext>
                </a:extLst>
              </a:tr>
              <a:tr h="7098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學習難易度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比較困難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簡單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25180"/>
                  </a:ext>
                </a:extLst>
              </a:tr>
              <a:tr h="7098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彈性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中等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1921225"/>
                  </a:ext>
                </a:extLst>
              </a:tr>
              <a:tr h="7098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執行效能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670331"/>
                  </a:ext>
                </a:extLst>
              </a:tr>
              <a:tr h="7098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適合使用者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進階使用者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初學者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04665"/>
                  </a:ext>
                </a:extLst>
              </a:tr>
              <a:tr h="7098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張量</a:t>
                      </a:r>
                      <a:r>
                        <a:rPr lang="en-US" altLang="zh-TW" sz="2400" dirty="0"/>
                        <a:t>(</a:t>
                      </a:r>
                      <a:r>
                        <a:rPr lang="zh-TW" altLang="en-US" sz="2400" dirty="0"/>
                        <a:t>矩陣</a:t>
                      </a:r>
                      <a:r>
                        <a:rPr lang="en-US" altLang="zh-TW" sz="2400" dirty="0"/>
                        <a:t>)</a:t>
                      </a:r>
                      <a:r>
                        <a:rPr lang="zh-TW" altLang="en-US" sz="2400" dirty="0"/>
                        <a:t>運算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須自行設計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不須自行設計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178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508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38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27916" y="327249"/>
            <a:ext cx="569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zh-TW" altLang="en-US" spc="300" dirty="0">
                <a:latin typeface="+mj-ea"/>
                <a:ea typeface="+mj-ea"/>
                <a:cs typeface="Times New Roman" panose="02020603050405020304" pitchFamily="18" charset="0"/>
              </a:rPr>
              <a:t>編譯環境</a:t>
            </a:r>
            <a:r>
              <a:rPr lang="en-US" altLang="zh-TW" spc="300" dirty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TW" dirty="0"/>
              <a:t>COLAB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3A8C365-B1E0-4DF2-B8D5-0613AB1ECF41}"/>
              </a:ext>
            </a:extLst>
          </p:cNvPr>
          <p:cNvSpPr txBox="1"/>
          <p:nvPr/>
        </p:nvSpPr>
        <p:spPr>
          <a:xfrm>
            <a:off x="4502426" y="1413266"/>
            <a:ext cx="75954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accent1">
                    <a:lumMod val="75000"/>
                  </a:schemeClr>
                </a:solidFill>
              </a:rPr>
              <a:t>優點</a:t>
            </a:r>
            <a:endParaRPr lang="en-US" altLang="zh-TW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/>
              <a:t>使用雲端空間，不用自己的電腦空間</a:t>
            </a:r>
            <a:endParaRPr lang="en-US" altLang="zh-TW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/>
              <a:t>提供免費</a:t>
            </a:r>
            <a:r>
              <a:rPr lang="en-US" altLang="zh-TW" sz="2800" dirty="0"/>
              <a:t>GPU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/>
              <a:t>內建許多函式庫</a:t>
            </a:r>
            <a:endParaRPr lang="en-US" altLang="zh-TW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accent1">
                    <a:lumMod val="75000"/>
                  </a:schemeClr>
                </a:solidFill>
              </a:rPr>
              <a:t>缺點</a:t>
            </a:r>
            <a:endParaRPr lang="en-US" altLang="zh-TW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12</a:t>
            </a:r>
            <a:r>
              <a:rPr lang="zh-TW" altLang="en-US" sz="2800" dirty="0"/>
              <a:t>小時自動斷線</a:t>
            </a:r>
            <a:endParaRPr lang="en-US" altLang="zh-TW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/>
              <a:t>長時間</a:t>
            </a:r>
            <a:r>
              <a:rPr lang="en-US" altLang="zh-TW" sz="2800" dirty="0"/>
              <a:t>(</a:t>
            </a:r>
            <a:r>
              <a:rPr lang="zh-TW" altLang="en-US" sz="2800" dirty="0"/>
              <a:t>連續兩三天</a:t>
            </a:r>
            <a:r>
              <a:rPr lang="en-US" altLang="zh-TW" sz="2800" dirty="0"/>
              <a:t>)</a:t>
            </a:r>
            <a:r>
              <a:rPr lang="zh-TW" altLang="en-US" sz="2800" dirty="0"/>
              <a:t>使用</a:t>
            </a:r>
            <a:r>
              <a:rPr lang="en-US" altLang="zh-TW" sz="2800" dirty="0"/>
              <a:t>GPU</a:t>
            </a:r>
            <a:r>
              <a:rPr lang="zh-TW" altLang="en-US" sz="2800" dirty="0"/>
              <a:t>，會被禁止</a:t>
            </a:r>
            <a:endParaRPr lang="en-US" altLang="zh-TW" sz="2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48" y="1970056"/>
            <a:ext cx="3511505" cy="351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065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39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27916" y="327249"/>
            <a:ext cx="569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zh-TW" altLang="en-US" spc="300" dirty="0">
                <a:latin typeface="+mj-ea"/>
                <a:ea typeface="+mj-ea"/>
                <a:cs typeface="Times New Roman" panose="02020603050405020304" pitchFamily="18" charset="0"/>
              </a:rPr>
              <a:t>編譯環境</a:t>
            </a:r>
            <a:r>
              <a:rPr lang="en-US" altLang="zh-TW" spc="300" dirty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TW" dirty="0"/>
              <a:t>COLAB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949" y="1158976"/>
            <a:ext cx="8031516" cy="51336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39539" y="5744817"/>
            <a:ext cx="834887" cy="337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02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2">
            <a:extLst>
              <a:ext uri="{FF2B5EF4-FFF2-40B4-BE49-F238E27FC236}">
                <a16:creationId xmlns:a16="http://schemas.microsoft.com/office/drawing/2014/main" id="{2392C822-3930-40D4-A6E1-218B19530898}"/>
              </a:ext>
            </a:extLst>
          </p:cNvPr>
          <p:cNvSpPr/>
          <p:nvPr/>
        </p:nvSpPr>
        <p:spPr>
          <a:xfrm>
            <a:off x="2198009" y="1104901"/>
            <a:ext cx="7771491" cy="4470399"/>
          </a:xfrm>
          <a:prstGeom prst="roundRect">
            <a:avLst>
              <a:gd name="adj" fmla="val 3785"/>
            </a:avLst>
          </a:prstGeom>
          <a:solidFill>
            <a:schemeClr val="bg1"/>
          </a:solidFill>
          <a:ln w="20320">
            <a:solidFill>
              <a:srgbClr val="8E8E8E"/>
            </a:solidFill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448233" y="1634870"/>
            <a:ext cx="9271041" cy="34104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TW" sz="6000" dirty="0"/>
              <a:t> </a:t>
            </a:r>
            <a:r>
              <a:rPr lang="en-US" altLang="zh-TW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 </a:t>
            </a:r>
          </a:p>
          <a:p>
            <a:pPr algn="ctr">
              <a:lnSpc>
                <a:spcPct val="150000"/>
              </a:lnSpc>
            </a:pPr>
            <a:r>
              <a:rPr lang="en-US" altLang="zh-TW" sz="6000" spc="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altLang="zh-TW" sz="6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</a:t>
            </a:r>
            <a:endParaRPr lang="en-US" altLang="zh-TW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7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40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27916" y="327249"/>
            <a:ext cx="569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zh-TW" altLang="en-US" spc="300" dirty="0">
                <a:latin typeface="+mj-ea"/>
                <a:ea typeface="+mj-ea"/>
                <a:cs typeface="Times New Roman" panose="02020603050405020304" pitchFamily="18" charset="0"/>
              </a:rPr>
              <a:t>編譯環境</a:t>
            </a:r>
            <a:r>
              <a:rPr lang="en-US" altLang="zh-TW" spc="300" dirty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TW" dirty="0"/>
              <a:t>COLAB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52" y="1256283"/>
            <a:ext cx="6896454" cy="509296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2440" t="2615" r="1815" b="2363"/>
          <a:stretch/>
        </p:blipFill>
        <p:spPr>
          <a:xfrm>
            <a:off x="7230540" y="2103229"/>
            <a:ext cx="4407219" cy="324516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9" name="向右箭號 8"/>
          <p:cNvSpPr/>
          <p:nvPr/>
        </p:nvSpPr>
        <p:spPr>
          <a:xfrm rot="20303650">
            <a:off x="6167924" y="4428491"/>
            <a:ext cx="684112" cy="521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704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41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200444" y="320870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669499" y="129244"/>
            <a:ext cx="569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zh-TW" altLang="en-US" spc="300" dirty="0">
                <a:latin typeface="+mj-ea"/>
                <a:ea typeface="+mj-ea"/>
                <a:cs typeface="Times New Roman" panose="02020603050405020304" pitchFamily="18" charset="0"/>
              </a:rPr>
              <a:t>深度學習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550408" y="486817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dirty="0"/>
              <a:t>調整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4673324" y="224145"/>
            <a:ext cx="2845352" cy="6184254"/>
            <a:chOff x="4673324" y="224145"/>
            <a:chExt cx="2845352" cy="6184254"/>
          </a:xfrm>
        </p:grpSpPr>
        <p:grpSp>
          <p:nvGrpSpPr>
            <p:cNvPr id="8" name="群組 7"/>
            <p:cNvGrpSpPr/>
            <p:nvPr/>
          </p:nvGrpSpPr>
          <p:grpSpPr>
            <a:xfrm>
              <a:off x="4673324" y="224145"/>
              <a:ext cx="2845352" cy="6184254"/>
              <a:chOff x="4673324" y="224145"/>
              <a:chExt cx="2845352" cy="6184254"/>
            </a:xfrm>
          </p:grpSpPr>
          <p:grpSp>
            <p:nvGrpSpPr>
              <p:cNvPr id="33" name="群組 32"/>
              <p:cNvGrpSpPr/>
              <p:nvPr/>
            </p:nvGrpSpPr>
            <p:grpSpPr>
              <a:xfrm>
                <a:off x="4673324" y="224145"/>
                <a:ext cx="2845352" cy="5271811"/>
                <a:chOff x="4487518" y="1058278"/>
                <a:chExt cx="2845352" cy="5271811"/>
              </a:xfrm>
            </p:grpSpPr>
            <p:grpSp>
              <p:nvGrpSpPr>
                <p:cNvPr id="7" name="群組 6"/>
                <p:cNvGrpSpPr/>
                <p:nvPr/>
              </p:nvGrpSpPr>
              <p:grpSpPr>
                <a:xfrm>
                  <a:off x="4487518" y="1058278"/>
                  <a:ext cx="2832652" cy="5271811"/>
                  <a:chOff x="4517335" y="937558"/>
                  <a:chExt cx="2832652" cy="5271811"/>
                </a:xfrm>
              </p:grpSpPr>
              <p:sp>
                <p:nvSpPr>
                  <p:cNvPr id="6" name="矩形 5"/>
                  <p:cNvSpPr/>
                  <p:nvPr/>
                </p:nvSpPr>
                <p:spPr>
                  <a:xfrm>
                    <a:off x="4800600" y="937558"/>
                    <a:ext cx="2266122" cy="65598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2400" dirty="0"/>
                      <a:t>準備資料</a:t>
                    </a: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4800600" y="1858339"/>
                    <a:ext cx="2266122" cy="65598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2400" dirty="0"/>
                      <a:t>建構訓練模型</a:t>
                    </a:r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4517335" y="2779120"/>
                    <a:ext cx="2832652" cy="65598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2400" dirty="0"/>
                      <a:t>設定</a:t>
                    </a:r>
                    <a:r>
                      <a:rPr lang="en-US" altLang="zh-TW" sz="2400" dirty="0"/>
                      <a:t>Loss function</a:t>
                    </a:r>
                    <a:endParaRPr lang="zh-TW" altLang="en-US" sz="2400" dirty="0"/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4517335" y="3699901"/>
                    <a:ext cx="2832652" cy="65598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2400" dirty="0"/>
                      <a:t>設定超參數</a:t>
                    </a:r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4517335" y="4620682"/>
                    <a:ext cx="2832652" cy="655982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2400" dirty="0"/>
                      <a:t>訓練模型</a:t>
                    </a:r>
                  </a:p>
                </p:txBody>
              </p:sp>
              <p:sp>
                <p:nvSpPr>
                  <p:cNvPr id="20" name="矩形 19"/>
                  <p:cNvSpPr/>
                  <p:nvPr/>
                </p:nvSpPr>
                <p:spPr>
                  <a:xfrm>
                    <a:off x="4517335" y="5553387"/>
                    <a:ext cx="2832652" cy="655982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2400" dirty="0"/>
                      <a:t>驗證模型</a:t>
                    </a:r>
                    <a:r>
                      <a:rPr lang="en-US" altLang="zh-TW" sz="2400" dirty="0"/>
                      <a:t>(</a:t>
                    </a:r>
                    <a:r>
                      <a:rPr lang="en-US" altLang="zh-TW" sz="2400" dirty="0" err="1"/>
                      <a:t>val</a:t>
                    </a:r>
                    <a:r>
                      <a:rPr lang="en-US" altLang="zh-TW" sz="2400" dirty="0"/>
                      <a:t>)</a:t>
                    </a:r>
                    <a:endParaRPr lang="zh-TW" altLang="en-US" sz="2400" dirty="0"/>
                  </a:p>
                </p:txBody>
              </p:sp>
            </p:grpSp>
            <p:cxnSp>
              <p:nvCxnSpPr>
                <p:cNvPr id="9" name="直線單箭頭接點 8"/>
                <p:cNvCxnSpPr>
                  <a:stCxn id="6" idx="2"/>
                  <a:endCxn id="16" idx="0"/>
                </p:cNvCxnSpPr>
                <p:nvPr/>
              </p:nvCxnSpPr>
              <p:spPr>
                <a:xfrm>
                  <a:off x="5903844" y="1714260"/>
                  <a:ext cx="0" cy="26479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單箭頭接點 20"/>
                <p:cNvCxnSpPr/>
                <p:nvPr/>
              </p:nvCxnSpPr>
              <p:spPr>
                <a:xfrm>
                  <a:off x="5903844" y="2635041"/>
                  <a:ext cx="0" cy="26479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單箭頭接點 21"/>
                <p:cNvCxnSpPr>
                  <a:stCxn id="17" idx="2"/>
                  <a:endCxn id="18" idx="0"/>
                </p:cNvCxnSpPr>
                <p:nvPr/>
              </p:nvCxnSpPr>
              <p:spPr>
                <a:xfrm>
                  <a:off x="5903844" y="3555822"/>
                  <a:ext cx="0" cy="26479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單箭頭接點 23"/>
                <p:cNvCxnSpPr>
                  <a:stCxn id="18" idx="2"/>
                  <a:endCxn id="19" idx="0"/>
                </p:cNvCxnSpPr>
                <p:nvPr/>
              </p:nvCxnSpPr>
              <p:spPr>
                <a:xfrm>
                  <a:off x="5903844" y="4476603"/>
                  <a:ext cx="0" cy="26479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單箭頭接點 26"/>
                <p:cNvCxnSpPr>
                  <a:stCxn id="19" idx="2"/>
                  <a:endCxn id="20" idx="0"/>
                </p:cNvCxnSpPr>
                <p:nvPr/>
              </p:nvCxnSpPr>
              <p:spPr>
                <a:xfrm>
                  <a:off x="5903844" y="5397384"/>
                  <a:ext cx="0" cy="27672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肘形接點 30"/>
                <p:cNvCxnSpPr>
                  <a:stCxn id="20" idx="3"/>
                  <a:endCxn id="18" idx="3"/>
                </p:cNvCxnSpPr>
                <p:nvPr/>
              </p:nvCxnSpPr>
              <p:spPr>
                <a:xfrm flipV="1">
                  <a:off x="7320170" y="4148612"/>
                  <a:ext cx="12700" cy="1853486"/>
                </a:xfrm>
                <a:prstGeom prst="bentConnector3">
                  <a:avLst>
                    <a:gd name="adj1" fmla="val 6182606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矩形 22"/>
              <p:cNvSpPr/>
              <p:nvPr/>
            </p:nvSpPr>
            <p:spPr>
              <a:xfrm>
                <a:off x="4673324" y="5752417"/>
                <a:ext cx="2832652" cy="65598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dirty="0"/>
                  <a:t>測試模型</a:t>
                </a:r>
                <a:r>
                  <a:rPr lang="en-US" altLang="zh-TW" sz="2400" dirty="0"/>
                  <a:t>(test)</a:t>
                </a:r>
                <a:endParaRPr lang="zh-TW" altLang="en-US" sz="2400" dirty="0"/>
              </a:p>
            </p:txBody>
          </p:sp>
        </p:grpSp>
        <p:cxnSp>
          <p:nvCxnSpPr>
            <p:cNvPr id="25" name="直線單箭頭接點 24"/>
            <p:cNvCxnSpPr>
              <a:stCxn id="20" idx="2"/>
              <a:endCxn id="23" idx="0"/>
            </p:cNvCxnSpPr>
            <p:nvPr/>
          </p:nvCxnSpPr>
          <p:spPr>
            <a:xfrm>
              <a:off x="6089650" y="5495956"/>
              <a:ext cx="0" cy="2564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544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42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200444" y="320870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669499" y="129244"/>
            <a:ext cx="569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zh-TW" altLang="en-US" spc="300" dirty="0">
                <a:latin typeface="+mj-ea"/>
                <a:ea typeface="+mj-ea"/>
                <a:cs typeface="Times New Roman" panose="02020603050405020304" pitchFamily="18" charset="0"/>
              </a:rPr>
              <a:t>資料集</a:t>
            </a:r>
            <a:r>
              <a:rPr lang="en-US" altLang="zh-TW" spc="300" dirty="0">
                <a:latin typeface="+mj-ea"/>
                <a:ea typeface="+mj-ea"/>
                <a:cs typeface="Times New Roman" panose="02020603050405020304" pitchFamily="18" charset="0"/>
              </a:rPr>
              <a:t>-Iris</a:t>
            </a:r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771564"/>
              </p:ext>
            </p:extLst>
          </p:nvPr>
        </p:nvGraphicFramePr>
        <p:xfrm>
          <a:off x="1421847" y="4151028"/>
          <a:ext cx="9348305" cy="2575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69661">
                  <a:extLst>
                    <a:ext uri="{9D8B030D-6E8A-4147-A177-3AD203B41FA5}">
                      <a16:colId xmlns:a16="http://schemas.microsoft.com/office/drawing/2014/main" val="1888636517"/>
                    </a:ext>
                  </a:extLst>
                </a:gridCol>
                <a:gridCol w="1869661">
                  <a:extLst>
                    <a:ext uri="{9D8B030D-6E8A-4147-A177-3AD203B41FA5}">
                      <a16:colId xmlns:a16="http://schemas.microsoft.com/office/drawing/2014/main" val="4085941327"/>
                    </a:ext>
                  </a:extLst>
                </a:gridCol>
                <a:gridCol w="1869661">
                  <a:extLst>
                    <a:ext uri="{9D8B030D-6E8A-4147-A177-3AD203B41FA5}">
                      <a16:colId xmlns:a16="http://schemas.microsoft.com/office/drawing/2014/main" val="1459400355"/>
                    </a:ext>
                  </a:extLst>
                </a:gridCol>
                <a:gridCol w="1869661">
                  <a:extLst>
                    <a:ext uri="{9D8B030D-6E8A-4147-A177-3AD203B41FA5}">
                      <a16:colId xmlns:a16="http://schemas.microsoft.com/office/drawing/2014/main" val="593511102"/>
                    </a:ext>
                  </a:extLst>
                </a:gridCol>
                <a:gridCol w="1869661">
                  <a:extLst>
                    <a:ext uri="{9D8B030D-6E8A-4147-A177-3AD203B41FA5}">
                      <a16:colId xmlns:a16="http://schemas.microsoft.com/office/drawing/2014/main" val="2814791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>
                          <a:effectLst/>
                        </a:rPr>
                        <a:t>花萼長度</a:t>
                      </a:r>
                    </a:p>
                  </a:txBody>
                  <a:tcPr marL="31750" marR="1333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>
                          <a:effectLst/>
                        </a:rPr>
                        <a:t>花萼寬度</a:t>
                      </a:r>
                    </a:p>
                  </a:txBody>
                  <a:tcPr marL="31750" marR="1333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effectLst/>
                        </a:rPr>
                        <a:t>花瓣長度</a:t>
                      </a:r>
                    </a:p>
                  </a:txBody>
                  <a:tcPr marL="31750" marR="1333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>
                          <a:effectLst/>
                        </a:rPr>
                        <a:t>花瓣寬度</a:t>
                      </a:r>
                    </a:p>
                  </a:txBody>
                  <a:tcPr marL="31750" marR="1333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effectLst/>
                        </a:rPr>
                        <a:t>屬種</a:t>
                      </a:r>
                    </a:p>
                  </a:txBody>
                  <a:tcPr marL="31750" marR="133350" marT="31750" marB="31750" anchor="ctr"/>
                </a:tc>
                <a:extLst>
                  <a:ext uri="{0D108BD9-81ED-4DB2-BD59-A6C34878D82A}">
                    <a16:rowId xmlns:a16="http://schemas.microsoft.com/office/drawing/2014/main" val="333531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5.1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3.5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1.4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0.2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setosa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val="2354393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4.9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3.0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1.4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0.2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effectLst/>
                        </a:rPr>
                        <a:t>setosa</a:t>
                      </a:r>
                      <a:endParaRPr lang="en-US" sz="2400" dirty="0">
                        <a:effectLst/>
                      </a:endParaRP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val="432072195"/>
                  </a:ext>
                </a:extLst>
              </a:tr>
              <a:tr h="3545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7.0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3.2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4.7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1.4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versicolor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val="6707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6.5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3.0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5.2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2.0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effectLst/>
                        </a:rPr>
                        <a:t>virginica</a:t>
                      </a:r>
                      <a:endParaRPr lang="en-US" sz="2400" dirty="0">
                        <a:effectLst/>
                      </a:endParaRP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val="205469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6.7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3.0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5.2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2.3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effectLst/>
                        </a:rPr>
                        <a:t>virginica</a:t>
                      </a:r>
                      <a:endParaRPr lang="en-US" sz="2400" dirty="0">
                        <a:effectLst/>
                      </a:endParaRP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val="2134161975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511" r="3991" b="4518"/>
          <a:stretch/>
        </p:blipFill>
        <p:spPr>
          <a:xfrm>
            <a:off x="669499" y="932989"/>
            <a:ext cx="7485012" cy="31927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154511" y="1513706"/>
            <a:ext cx="3528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150</a:t>
            </a:r>
            <a:r>
              <a:rPr lang="zh-TW" altLang="en-US" sz="2800" dirty="0"/>
              <a:t>個樣本</a:t>
            </a:r>
            <a:endParaRPr lang="en-US" altLang="zh-TW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Label : 4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Class :  3</a:t>
            </a:r>
          </a:p>
        </p:txBody>
      </p:sp>
    </p:spTree>
    <p:extLst>
      <p:ext uri="{BB962C8B-B14F-4D97-AF65-F5344CB8AC3E}">
        <p14:creationId xmlns:p14="http://schemas.microsoft.com/office/powerpoint/2010/main" val="3836133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43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Keras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36056" y="5059885"/>
            <a:ext cx="2015238" cy="613925"/>
          </a:xfrm>
          <a:prstGeom prst="rect">
            <a:avLst/>
          </a:prstGeom>
          <a:solidFill>
            <a:srgbClr val="CDE7E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Input layer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82900" y="5058005"/>
            <a:ext cx="2015238" cy="613925"/>
          </a:xfrm>
          <a:prstGeom prst="rect">
            <a:avLst/>
          </a:prstGeom>
          <a:solidFill>
            <a:srgbClr val="F4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Output layer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97755" y="5059884"/>
            <a:ext cx="2015238" cy="613925"/>
          </a:xfrm>
          <a:prstGeom prst="rect">
            <a:avLst/>
          </a:prstGeom>
          <a:gradFill flip="none" rotWithShape="1">
            <a:gsLst>
              <a:gs pos="17000">
                <a:srgbClr val="DFE9C5"/>
              </a:gs>
              <a:gs pos="100000">
                <a:srgbClr val="F7E7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Hidden layer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2793794" y="1754470"/>
            <a:ext cx="6589431" cy="2808275"/>
            <a:chOff x="2793794" y="1754470"/>
            <a:chExt cx="6589431" cy="2808275"/>
          </a:xfrm>
        </p:grpSpPr>
        <p:grpSp>
          <p:nvGrpSpPr>
            <p:cNvPr id="20" name="群組 19"/>
            <p:cNvGrpSpPr/>
            <p:nvPr/>
          </p:nvGrpSpPr>
          <p:grpSpPr>
            <a:xfrm>
              <a:off x="2808775" y="1754470"/>
              <a:ext cx="6574450" cy="2808275"/>
              <a:chOff x="3692074" y="2282666"/>
              <a:chExt cx="6574450" cy="2808275"/>
            </a:xfrm>
          </p:grpSpPr>
          <p:grpSp>
            <p:nvGrpSpPr>
              <p:cNvPr id="23" name="群組 22"/>
              <p:cNvGrpSpPr/>
              <p:nvPr/>
            </p:nvGrpSpPr>
            <p:grpSpPr>
              <a:xfrm>
                <a:off x="3692074" y="2282666"/>
                <a:ext cx="5196900" cy="2808275"/>
                <a:chOff x="4848063" y="2014548"/>
                <a:chExt cx="5196900" cy="2808275"/>
              </a:xfrm>
            </p:grpSpPr>
            <p:sp>
              <p:nvSpPr>
                <p:cNvPr id="27" name="Google Shape;3214;p51"/>
                <p:cNvSpPr/>
                <p:nvPr/>
              </p:nvSpPr>
              <p:spPr>
                <a:xfrm>
                  <a:off x="5687913" y="3068136"/>
                  <a:ext cx="732000" cy="7011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666666"/>
                    </a:solidFill>
                  </a:endParaRPr>
                </a:p>
              </p:txBody>
            </p:sp>
            <p:sp>
              <p:nvSpPr>
                <p:cNvPr id="28" name="Google Shape;3215;p51"/>
                <p:cNvSpPr/>
                <p:nvPr/>
              </p:nvSpPr>
              <p:spPr>
                <a:xfrm>
                  <a:off x="5687913" y="4121723"/>
                  <a:ext cx="732000" cy="7011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666666"/>
                    </a:solidFill>
                  </a:endParaRPr>
                </a:p>
              </p:txBody>
            </p:sp>
            <p:sp>
              <p:nvSpPr>
                <p:cNvPr id="29" name="Google Shape;3216;p51"/>
                <p:cNvSpPr/>
                <p:nvPr/>
              </p:nvSpPr>
              <p:spPr>
                <a:xfrm>
                  <a:off x="5687913" y="2014548"/>
                  <a:ext cx="732000" cy="7011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666666"/>
                    </a:solidFill>
                  </a:endParaRPr>
                </a:p>
              </p:txBody>
            </p:sp>
            <p:cxnSp>
              <p:nvCxnSpPr>
                <p:cNvPr id="30" name="Google Shape;3220;p51"/>
                <p:cNvCxnSpPr/>
                <p:nvPr/>
              </p:nvCxnSpPr>
              <p:spPr>
                <a:xfrm>
                  <a:off x="4848063" y="3416585"/>
                  <a:ext cx="834900" cy="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31" name="Google Shape;3221;p51"/>
                <p:cNvSpPr/>
                <p:nvPr/>
              </p:nvSpPr>
              <p:spPr>
                <a:xfrm>
                  <a:off x="7289863" y="3068135"/>
                  <a:ext cx="732000" cy="7011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666666"/>
                    </a:solidFill>
                  </a:endParaRPr>
                </a:p>
              </p:txBody>
            </p:sp>
            <p:sp>
              <p:nvSpPr>
                <p:cNvPr id="32" name="Google Shape;3222;p51"/>
                <p:cNvSpPr/>
                <p:nvPr/>
              </p:nvSpPr>
              <p:spPr>
                <a:xfrm>
                  <a:off x="7289863" y="4121723"/>
                  <a:ext cx="732000" cy="7011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666666"/>
                    </a:solidFill>
                  </a:endParaRPr>
                </a:p>
              </p:txBody>
            </p:sp>
            <p:sp>
              <p:nvSpPr>
                <p:cNvPr id="33" name="Google Shape;3223;p51"/>
                <p:cNvSpPr/>
                <p:nvPr/>
              </p:nvSpPr>
              <p:spPr>
                <a:xfrm>
                  <a:off x="7289863" y="2014548"/>
                  <a:ext cx="732000" cy="7011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666666"/>
                    </a:solidFill>
                  </a:endParaRPr>
                </a:p>
              </p:txBody>
            </p:sp>
            <p:cxnSp>
              <p:nvCxnSpPr>
                <p:cNvPr id="34" name="Google Shape;3224;p51"/>
                <p:cNvCxnSpPr>
                  <a:stCxn id="29" idx="6"/>
                  <a:endCxn id="31" idx="2"/>
                </p:cNvCxnSpPr>
                <p:nvPr/>
              </p:nvCxnSpPr>
              <p:spPr>
                <a:xfrm>
                  <a:off x="6419913" y="2365098"/>
                  <a:ext cx="869950" cy="105358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5" name="Google Shape;3225;p51"/>
                <p:cNvCxnSpPr>
                  <a:stCxn id="29" idx="6"/>
                  <a:endCxn id="33" idx="2"/>
                </p:cNvCxnSpPr>
                <p:nvPr/>
              </p:nvCxnSpPr>
              <p:spPr>
                <a:xfrm>
                  <a:off x="6419913" y="2365098"/>
                  <a:ext cx="86995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" name="Google Shape;3226;p51"/>
                <p:cNvCxnSpPr>
                  <a:stCxn id="29" idx="6"/>
                  <a:endCxn id="32" idx="2"/>
                </p:cNvCxnSpPr>
                <p:nvPr/>
              </p:nvCxnSpPr>
              <p:spPr>
                <a:xfrm>
                  <a:off x="6419913" y="2365098"/>
                  <a:ext cx="869950" cy="210717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7" name="Google Shape;3227;p51"/>
                <p:cNvCxnSpPr>
                  <a:stCxn id="27" idx="6"/>
                  <a:endCxn id="33" idx="2"/>
                </p:cNvCxnSpPr>
                <p:nvPr/>
              </p:nvCxnSpPr>
              <p:spPr>
                <a:xfrm flipV="1">
                  <a:off x="6419913" y="2365098"/>
                  <a:ext cx="869950" cy="1053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" name="Google Shape;3228;p51"/>
                <p:cNvCxnSpPr>
                  <a:stCxn id="27" idx="6"/>
                  <a:endCxn id="31" idx="2"/>
                </p:cNvCxnSpPr>
                <p:nvPr/>
              </p:nvCxnSpPr>
              <p:spPr>
                <a:xfrm flipV="1">
                  <a:off x="6419913" y="3418685"/>
                  <a:ext cx="869950" cy="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9" name="Google Shape;3229;p51"/>
                <p:cNvCxnSpPr>
                  <a:stCxn id="27" idx="6"/>
                  <a:endCxn id="32" idx="2"/>
                </p:cNvCxnSpPr>
                <p:nvPr/>
              </p:nvCxnSpPr>
              <p:spPr>
                <a:xfrm>
                  <a:off x="6419913" y="3418686"/>
                  <a:ext cx="869950" cy="105358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0" name="Google Shape;3230;p51"/>
                <p:cNvCxnSpPr>
                  <a:stCxn id="28" idx="6"/>
                  <a:endCxn id="33" idx="2"/>
                </p:cNvCxnSpPr>
                <p:nvPr/>
              </p:nvCxnSpPr>
              <p:spPr>
                <a:xfrm flipV="1">
                  <a:off x="6419913" y="2365098"/>
                  <a:ext cx="869950" cy="210717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1" name="Google Shape;3231;p51"/>
                <p:cNvCxnSpPr>
                  <a:stCxn id="28" idx="6"/>
                  <a:endCxn id="31" idx="2"/>
                </p:cNvCxnSpPr>
                <p:nvPr/>
              </p:nvCxnSpPr>
              <p:spPr>
                <a:xfrm flipV="1">
                  <a:off x="6419913" y="3418685"/>
                  <a:ext cx="869950" cy="1053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2" name="Google Shape;3232;p51"/>
                <p:cNvCxnSpPr>
                  <a:stCxn id="28" idx="6"/>
                  <a:endCxn id="32" idx="2"/>
                </p:cNvCxnSpPr>
                <p:nvPr/>
              </p:nvCxnSpPr>
              <p:spPr>
                <a:xfrm>
                  <a:off x="6419913" y="4472273"/>
                  <a:ext cx="86995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43" name="Google Shape;3233;p51"/>
                <p:cNvSpPr/>
                <p:nvPr/>
              </p:nvSpPr>
              <p:spPr>
                <a:xfrm>
                  <a:off x="8667413" y="2628473"/>
                  <a:ext cx="732000" cy="7011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666666"/>
                    </a:solidFill>
                  </a:endParaRPr>
                </a:p>
              </p:txBody>
            </p:sp>
            <p:sp>
              <p:nvSpPr>
                <p:cNvPr id="44" name="Google Shape;3234;p51"/>
                <p:cNvSpPr/>
                <p:nvPr/>
              </p:nvSpPr>
              <p:spPr>
                <a:xfrm>
                  <a:off x="8667413" y="3507773"/>
                  <a:ext cx="732000" cy="7011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666666"/>
                    </a:solidFill>
                  </a:endParaRPr>
                </a:p>
              </p:txBody>
            </p:sp>
            <p:cxnSp>
              <p:nvCxnSpPr>
                <p:cNvPr id="45" name="Google Shape;3235;p51"/>
                <p:cNvCxnSpPr>
                  <a:stCxn id="33" idx="6"/>
                  <a:endCxn id="43" idx="2"/>
                </p:cNvCxnSpPr>
                <p:nvPr/>
              </p:nvCxnSpPr>
              <p:spPr>
                <a:xfrm>
                  <a:off x="8021863" y="2365098"/>
                  <a:ext cx="645600" cy="613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6" name="Google Shape;3236;p51"/>
                <p:cNvCxnSpPr>
                  <a:stCxn id="33" idx="6"/>
                  <a:endCxn id="44" idx="2"/>
                </p:cNvCxnSpPr>
                <p:nvPr/>
              </p:nvCxnSpPr>
              <p:spPr>
                <a:xfrm>
                  <a:off x="8021863" y="2365098"/>
                  <a:ext cx="645600" cy="149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7" name="Google Shape;3237;p51"/>
                <p:cNvCxnSpPr>
                  <a:stCxn id="31" idx="6"/>
                  <a:endCxn id="43" idx="2"/>
                </p:cNvCxnSpPr>
                <p:nvPr/>
              </p:nvCxnSpPr>
              <p:spPr>
                <a:xfrm rot="10800000" flipH="1">
                  <a:off x="8021863" y="2978885"/>
                  <a:ext cx="645600" cy="439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8" name="Google Shape;3238;p51"/>
                <p:cNvCxnSpPr>
                  <a:stCxn id="31" idx="6"/>
                  <a:endCxn id="44" idx="2"/>
                </p:cNvCxnSpPr>
                <p:nvPr/>
              </p:nvCxnSpPr>
              <p:spPr>
                <a:xfrm>
                  <a:off x="8021863" y="3418685"/>
                  <a:ext cx="645600" cy="439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9" name="Google Shape;3239;p51"/>
                <p:cNvCxnSpPr>
                  <a:stCxn id="32" idx="6"/>
                  <a:endCxn id="43" idx="2"/>
                </p:cNvCxnSpPr>
                <p:nvPr/>
              </p:nvCxnSpPr>
              <p:spPr>
                <a:xfrm rot="10800000" flipH="1">
                  <a:off x="8021863" y="2979173"/>
                  <a:ext cx="645600" cy="149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0" name="Google Shape;3240;p51"/>
                <p:cNvCxnSpPr>
                  <a:stCxn id="32" idx="6"/>
                  <a:endCxn id="44" idx="2"/>
                </p:cNvCxnSpPr>
                <p:nvPr/>
              </p:nvCxnSpPr>
              <p:spPr>
                <a:xfrm rot="10800000" flipH="1">
                  <a:off x="8021863" y="3858473"/>
                  <a:ext cx="645600" cy="613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1" name="Google Shape;3241;p51"/>
                <p:cNvCxnSpPr>
                  <a:stCxn id="43" idx="6"/>
                  <a:endCxn id="24" idx="2"/>
                </p:cNvCxnSpPr>
                <p:nvPr/>
              </p:nvCxnSpPr>
              <p:spPr>
                <a:xfrm>
                  <a:off x="9399413" y="2979023"/>
                  <a:ext cx="645550" cy="39651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2" name="Google Shape;3242;p51"/>
                <p:cNvCxnSpPr>
                  <a:stCxn id="44" idx="6"/>
                  <a:endCxn id="24" idx="2"/>
                </p:cNvCxnSpPr>
                <p:nvPr/>
              </p:nvCxnSpPr>
              <p:spPr>
                <a:xfrm flipV="1">
                  <a:off x="9399413" y="3375541"/>
                  <a:ext cx="645550" cy="48278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24" name="Google Shape;3233;p51"/>
              <p:cNvSpPr/>
              <p:nvPr/>
            </p:nvSpPr>
            <p:spPr>
              <a:xfrm>
                <a:off x="8888974" y="3293109"/>
                <a:ext cx="732000" cy="7011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25" name="Google Shape;3220;p51"/>
              <p:cNvCxnSpPr>
                <a:stCxn id="24" idx="6"/>
              </p:cNvCxnSpPr>
              <p:nvPr/>
            </p:nvCxnSpPr>
            <p:spPr>
              <a:xfrm>
                <a:off x="9620974" y="3643659"/>
                <a:ext cx="64555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21" name="Google Shape;3220;p51"/>
            <p:cNvCxnSpPr/>
            <p:nvPr/>
          </p:nvCxnSpPr>
          <p:spPr>
            <a:xfrm>
              <a:off x="2808775" y="4199424"/>
              <a:ext cx="834900" cy="4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" name="Google Shape;3220;p51"/>
            <p:cNvCxnSpPr/>
            <p:nvPr/>
          </p:nvCxnSpPr>
          <p:spPr>
            <a:xfrm>
              <a:off x="2793794" y="2115465"/>
              <a:ext cx="834900" cy="4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8737675" y="773003"/>
                <a:ext cx="2991075" cy="1266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TW" sz="28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zh-TW" altLang="en-US" sz="28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TW" sz="28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8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TW" sz="28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8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TW" sz="28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8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TW" sz="28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8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75" y="773003"/>
                <a:ext cx="2991075" cy="1266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單箭頭接點 53"/>
          <p:cNvCxnSpPr>
            <a:endCxn id="53" idx="1"/>
          </p:cNvCxnSpPr>
          <p:nvPr/>
        </p:nvCxnSpPr>
        <p:spPr>
          <a:xfrm flipV="1">
            <a:off x="7036904" y="1406318"/>
            <a:ext cx="1700771" cy="126439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475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44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Keras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914343"/>
            <a:ext cx="10096500" cy="10191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4146799"/>
            <a:ext cx="10582275" cy="1276350"/>
          </a:xfrm>
          <a:prstGeom prst="rect">
            <a:avLst/>
          </a:prstGeom>
        </p:spPr>
      </p:pic>
      <p:sp>
        <p:nvSpPr>
          <p:cNvPr id="55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1200149" y="3611723"/>
            <a:ext cx="7441781" cy="488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匯入資料集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1200149" y="1404839"/>
            <a:ext cx="7441781" cy="488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引入模組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4024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45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Keras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1200149" y="1660979"/>
            <a:ext cx="7441781" cy="488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建構模型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1554595" y="2432011"/>
            <a:ext cx="35157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model = Sequential()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4143927"/>
            <a:ext cx="6172200" cy="22098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768228" y="3665926"/>
            <a:ext cx="1172818" cy="44133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方法二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t="10529"/>
          <a:stretch/>
        </p:blipFill>
        <p:spPr>
          <a:xfrm>
            <a:off x="229428" y="4107264"/>
            <a:ext cx="5362496" cy="249250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960725" y="3665926"/>
            <a:ext cx="1172818" cy="44133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方法一</a:t>
            </a:r>
          </a:p>
        </p:txBody>
      </p:sp>
    </p:spTree>
    <p:extLst>
      <p:ext uri="{BB962C8B-B14F-4D97-AF65-F5344CB8AC3E}">
        <p14:creationId xmlns:p14="http://schemas.microsoft.com/office/powerpoint/2010/main" val="1105493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46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Keras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5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1130575" y="1385358"/>
            <a:ext cx="7441781" cy="488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79" y="1770391"/>
            <a:ext cx="10209042" cy="365508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556693" y="218709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輸入資料大小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65003" y="2648758"/>
            <a:ext cx="2170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展開成一維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(1,)</a:t>
            </a:r>
          </a:p>
        </p:txBody>
      </p:sp>
      <p:sp>
        <p:nvSpPr>
          <p:cNvPr id="18" name="矩形 17"/>
          <p:cNvSpPr/>
          <p:nvPr/>
        </p:nvSpPr>
        <p:spPr>
          <a:xfrm>
            <a:off x="3794947" y="534884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神經元數量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34214" y="533845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6400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47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Keras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1200149" y="1660979"/>
            <a:ext cx="7441781" cy="488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印出模型資訊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1515790" y="3604963"/>
            <a:ext cx="2985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/>
              <a:t>model.summary</a:t>
            </a:r>
            <a:r>
              <a:rPr lang="en-US" altLang="zh-TW" sz="2800" dirty="0"/>
              <a:t>()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544" y="1467719"/>
            <a:ext cx="67532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277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48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Keras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42929" y="2904623"/>
            <a:ext cx="661475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</a:t>
            </a:r>
            <a:r>
              <a:rPr lang="en-US" altLang="zh-TW" dirty="0" err="1">
                <a:solidFill>
                  <a:srgbClr val="795E26"/>
                </a:solidFill>
                <a:latin typeface="Courier New" panose="02070309020205020404" pitchFamily="49" charset="0"/>
              </a:rPr>
              <a:t>compile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(optimizer=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adam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loss=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sparse_categorical_crossentropy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metrics=[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"accuracy"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1352549" y="1813379"/>
            <a:ext cx="7441781" cy="488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設定模型</a:t>
            </a:r>
            <a:r>
              <a:rPr lang="en-US" altLang="zh-TW" dirty="0"/>
              <a:t>optimizer</a:t>
            </a:r>
            <a:r>
              <a:rPr lang="zh-TW" altLang="en-US" dirty="0"/>
              <a:t>、</a:t>
            </a:r>
            <a:r>
              <a:rPr lang="en-US" altLang="zh-TW" dirty="0"/>
              <a:t>loss function…</a:t>
            </a:r>
          </a:p>
        </p:txBody>
      </p:sp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2874193" y="4549482"/>
            <a:ext cx="2328242" cy="4045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/>
              <a:t>模型評估標準</a:t>
            </a:r>
            <a:endParaRPr lang="en-US" altLang="zh-TW" sz="2400" dirty="0"/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6493345" y="4071083"/>
            <a:ext cx="5470055" cy="13613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2400" dirty="0"/>
              <a:t>如果使用</a:t>
            </a:r>
            <a:r>
              <a:rPr lang="en-US" altLang="zh-TW" sz="2400" dirty="0" err="1"/>
              <a:t>categorical_crossentropy</a:t>
            </a:r>
            <a:endParaRPr lang="en-US" altLang="zh-TW" sz="2400" dirty="0"/>
          </a:p>
          <a:p>
            <a:pPr marL="0" indent="0" algn="ctr">
              <a:buNone/>
            </a:pPr>
            <a:r>
              <a:rPr lang="zh-TW" altLang="en-US" sz="2400" dirty="0"/>
              <a:t>必須先把資料轉為</a:t>
            </a:r>
            <a:r>
              <a:rPr lang="en-US" altLang="zh-TW" sz="2400" dirty="0"/>
              <a:t>one-hot</a:t>
            </a:r>
          </a:p>
        </p:txBody>
      </p:sp>
    </p:spTree>
    <p:extLst>
      <p:ext uri="{BB962C8B-B14F-4D97-AF65-F5344CB8AC3E}">
        <p14:creationId xmlns:p14="http://schemas.microsoft.com/office/powerpoint/2010/main" val="28815716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49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Keras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5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1029139" y="1433572"/>
            <a:ext cx="7441781" cy="488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+mn-ea"/>
              </a:rPr>
              <a:t>訓練模型</a:t>
            </a:r>
            <a:endParaRPr lang="en-US" dirty="0">
              <a:latin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337" y="2889563"/>
            <a:ext cx="4861674" cy="2403677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7E5A61A7-BCCA-48CF-BA02-696D5EA4616E}"/>
              </a:ext>
            </a:extLst>
          </p:cNvPr>
          <p:cNvSpPr txBox="1"/>
          <p:nvPr/>
        </p:nvSpPr>
        <p:spPr>
          <a:xfrm flipH="1">
            <a:off x="1726415" y="4048333"/>
            <a:ext cx="2691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batch</a:t>
            </a:r>
            <a:r>
              <a:rPr lang="zh-TW" altLang="en-US" sz="2400" dirty="0"/>
              <a:t>資料的大小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86A0E0B-4793-44FB-BEF1-EEA318170E6A}"/>
              </a:ext>
            </a:extLst>
          </p:cNvPr>
          <p:cNvSpPr txBox="1"/>
          <p:nvPr/>
        </p:nvSpPr>
        <p:spPr>
          <a:xfrm flipH="1">
            <a:off x="6024306" y="4831575"/>
            <a:ext cx="3260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Epoch</a:t>
            </a:r>
            <a:r>
              <a:rPr lang="zh-TW" altLang="en-US" sz="2400" dirty="0"/>
              <a:t>訓練迭代的次數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86A0E0B-4793-44FB-BEF1-EEA318170E6A}"/>
              </a:ext>
            </a:extLst>
          </p:cNvPr>
          <p:cNvSpPr txBox="1"/>
          <p:nvPr/>
        </p:nvSpPr>
        <p:spPr>
          <a:xfrm flipH="1">
            <a:off x="7691598" y="4436538"/>
            <a:ext cx="3260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切割驗證集</a:t>
            </a:r>
          </a:p>
        </p:txBody>
      </p:sp>
    </p:spTree>
    <p:extLst>
      <p:ext uri="{BB962C8B-B14F-4D97-AF65-F5344CB8AC3E}">
        <p14:creationId xmlns:p14="http://schemas.microsoft.com/office/powerpoint/2010/main" val="375808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5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Scikit</a:t>
            </a:r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-Learn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C6AB654-B192-4FD6-88FC-93A9AC59FD0E}"/>
              </a:ext>
            </a:extLst>
          </p:cNvPr>
          <p:cNvSpPr txBox="1"/>
          <p:nvPr/>
        </p:nvSpPr>
        <p:spPr>
          <a:xfrm>
            <a:off x="3715382" y="3294235"/>
            <a:ext cx="5639255" cy="25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/>
              <a:t>Bayes Classifier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/>
              <a:t>Decision Tree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/>
              <a:t>SVM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/>
              <a:t>KNN</a:t>
            </a:r>
          </a:p>
        </p:txBody>
      </p:sp>
      <p:sp>
        <p:nvSpPr>
          <p:cNvPr id="4" name="矩形 3"/>
          <p:cNvSpPr/>
          <p:nvPr/>
        </p:nvSpPr>
        <p:spPr>
          <a:xfrm>
            <a:off x="947794" y="1604462"/>
            <a:ext cx="8906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/>
              <a:t>Scikit</a:t>
            </a:r>
            <a:r>
              <a:rPr lang="en-US" altLang="zh-TW" sz="2800" dirty="0"/>
              <a:t>-Learn</a:t>
            </a:r>
            <a:r>
              <a:rPr lang="zh-TW" altLang="en-US" sz="2800" dirty="0"/>
              <a:t>套件：專門用來實作機器學習以及資料探勘</a:t>
            </a:r>
          </a:p>
        </p:txBody>
      </p:sp>
      <p:sp>
        <p:nvSpPr>
          <p:cNvPr id="5" name="矩形 4"/>
          <p:cNvSpPr/>
          <p:nvPr/>
        </p:nvSpPr>
        <p:spPr>
          <a:xfrm>
            <a:off x="947794" y="2348830"/>
            <a:ext cx="6595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引入語法：from sklearn import 模組名稱</a:t>
            </a:r>
          </a:p>
        </p:txBody>
      </p:sp>
    </p:spTree>
    <p:extLst>
      <p:ext uri="{BB962C8B-B14F-4D97-AF65-F5344CB8AC3E}">
        <p14:creationId xmlns:p14="http://schemas.microsoft.com/office/powerpoint/2010/main" val="35413709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50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Keras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5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1029139" y="1433572"/>
            <a:ext cx="7441781" cy="488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+mn-ea"/>
              </a:rPr>
              <a:t>訓練模型</a:t>
            </a:r>
            <a:endParaRPr lang="en-US" dirty="0">
              <a:latin typeface="+mn-e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2" y="2479588"/>
            <a:ext cx="11767930" cy="232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984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51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Keras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5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448923" y="1287061"/>
            <a:ext cx="7441781" cy="488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TW" altLang="en-US" dirty="0">
                <a:latin typeface="+mn-ea"/>
              </a:rPr>
              <a:t>列印訓練及驗證的圖表</a:t>
            </a:r>
            <a:endParaRPr lang="en-US" altLang="zh-TW" dirty="0">
              <a:latin typeface="+mn-ea"/>
            </a:endParaRPr>
          </a:p>
          <a:p>
            <a:pPr lvl="1">
              <a:lnSpc>
                <a:spcPct val="200000"/>
              </a:lnSpc>
            </a:pPr>
            <a:r>
              <a:rPr lang="zh-TW" altLang="en-US" dirty="0">
                <a:latin typeface="+mn-ea"/>
              </a:rPr>
              <a:t>從此圖表可看出</a:t>
            </a:r>
            <a:endParaRPr lang="en-US" altLang="zh-TW" dirty="0">
              <a:latin typeface="+mn-ea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TW" dirty="0">
                <a:latin typeface="+mn-ea"/>
              </a:rPr>
              <a:t>	1.overfitting</a:t>
            </a:r>
            <a:r>
              <a:rPr lang="zh-TW" altLang="en-US" dirty="0">
                <a:latin typeface="+mn-ea"/>
              </a:rPr>
              <a:t>、</a:t>
            </a:r>
            <a:r>
              <a:rPr lang="en-US" altLang="zh-TW" dirty="0" err="1">
                <a:latin typeface="+mn-ea"/>
              </a:rPr>
              <a:t>underfitting</a:t>
            </a:r>
            <a:endParaRPr lang="en-US" altLang="zh-TW" dirty="0">
              <a:latin typeface="+mn-ea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TW" dirty="0">
                <a:latin typeface="+mn-ea"/>
              </a:rPr>
              <a:t>	2.</a:t>
            </a:r>
            <a:r>
              <a:rPr lang="zh-TW" altLang="en-US" dirty="0">
                <a:latin typeface="+mn-ea"/>
              </a:rPr>
              <a:t>訓練是否足夠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是否有收斂</a:t>
            </a:r>
            <a:r>
              <a:rPr lang="en-US" altLang="zh-TW" dirty="0">
                <a:latin typeface="+mn-ea"/>
              </a:rPr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TW" dirty="0">
                <a:latin typeface="+mn-ea"/>
              </a:rPr>
              <a:t>	3.</a:t>
            </a:r>
            <a:r>
              <a:rPr lang="zh-TW" altLang="en-US" dirty="0">
                <a:latin typeface="+mn-ea"/>
              </a:rPr>
              <a:t>回去調整超參數</a:t>
            </a:r>
            <a:endParaRPr lang="en-US" altLang="zh-TW" dirty="0">
              <a:latin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4453"/>
            <a:ext cx="6001837" cy="6070626"/>
          </a:xfrm>
          <a:prstGeom prst="rect">
            <a:avLst/>
          </a:prstGeom>
        </p:spPr>
      </p:pic>
      <p:sp>
        <p:nvSpPr>
          <p:cNvPr id="8" name="手繪多邊形 7"/>
          <p:cNvSpPr/>
          <p:nvPr/>
        </p:nvSpPr>
        <p:spPr>
          <a:xfrm>
            <a:off x="7475632" y="3419061"/>
            <a:ext cx="3974246" cy="2373800"/>
          </a:xfrm>
          <a:custGeom>
            <a:avLst/>
            <a:gdLst>
              <a:gd name="connsiteX0" fmla="*/ 18472 w 3974246"/>
              <a:gd name="connsiteY0" fmla="*/ 0 h 2373800"/>
              <a:gd name="connsiteX1" fmla="*/ 18472 w 3974246"/>
              <a:gd name="connsiteY1" fmla="*/ 387626 h 2373800"/>
              <a:gd name="connsiteX2" fmla="*/ 28411 w 3974246"/>
              <a:gd name="connsiteY2" fmla="*/ 417443 h 2373800"/>
              <a:gd name="connsiteX3" fmla="*/ 38351 w 3974246"/>
              <a:gd name="connsiteY3" fmla="*/ 467139 h 2373800"/>
              <a:gd name="connsiteX4" fmla="*/ 48290 w 3974246"/>
              <a:gd name="connsiteY4" fmla="*/ 526774 h 2373800"/>
              <a:gd name="connsiteX5" fmla="*/ 78107 w 3974246"/>
              <a:gd name="connsiteY5" fmla="*/ 646043 h 2373800"/>
              <a:gd name="connsiteX6" fmla="*/ 97985 w 3974246"/>
              <a:gd name="connsiteY6" fmla="*/ 993913 h 2373800"/>
              <a:gd name="connsiteX7" fmla="*/ 137742 w 3974246"/>
              <a:gd name="connsiteY7" fmla="*/ 1093304 h 2373800"/>
              <a:gd name="connsiteX8" fmla="*/ 147681 w 3974246"/>
              <a:gd name="connsiteY8" fmla="*/ 1182756 h 2373800"/>
              <a:gd name="connsiteX9" fmla="*/ 157620 w 3974246"/>
              <a:gd name="connsiteY9" fmla="*/ 1212574 h 2373800"/>
              <a:gd name="connsiteX10" fmla="*/ 167559 w 3974246"/>
              <a:gd name="connsiteY10" fmla="*/ 1262269 h 2373800"/>
              <a:gd name="connsiteX11" fmla="*/ 187438 w 3974246"/>
              <a:gd name="connsiteY11" fmla="*/ 1282148 h 2373800"/>
              <a:gd name="connsiteX12" fmla="*/ 197377 w 3974246"/>
              <a:gd name="connsiteY12" fmla="*/ 1311965 h 2373800"/>
              <a:gd name="connsiteX13" fmla="*/ 207316 w 3974246"/>
              <a:gd name="connsiteY13" fmla="*/ 1351722 h 2373800"/>
              <a:gd name="connsiteX14" fmla="*/ 247072 w 3974246"/>
              <a:gd name="connsiteY14" fmla="*/ 1401417 h 2373800"/>
              <a:gd name="connsiteX15" fmla="*/ 286829 w 3974246"/>
              <a:gd name="connsiteY15" fmla="*/ 1490869 h 2373800"/>
              <a:gd name="connsiteX16" fmla="*/ 316646 w 3974246"/>
              <a:gd name="connsiteY16" fmla="*/ 1560443 h 2373800"/>
              <a:gd name="connsiteX17" fmla="*/ 336525 w 3974246"/>
              <a:gd name="connsiteY17" fmla="*/ 1580322 h 2373800"/>
              <a:gd name="connsiteX18" fmla="*/ 366342 w 3974246"/>
              <a:gd name="connsiteY18" fmla="*/ 1639956 h 2373800"/>
              <a:gd name="connsiteX19" fmla="*/ 425977 w 3974246"/>
              <a:gd name="connsiteY19" fmla="*/ 1679713 h 2373800"/>
              <a:gd name="connsiteX20" fmla="*/ 455794 w 3974246"/>
              <a:gd name="connsiteY20" fmla="*/ 1699591 h 2373800"/>
              <a:gd name="connsiteX21" fmla="*/ 495551 w 3974246"/>
              <a:gd name="connsiteY21" fmla="*/ 1709530 h 2373800"/>
              <a:gd name="connsiteX22" fmla="*/ 515429 w 3974246"/>
              <a:gd name="connsiteY22" fmla="*/ 1739348 h 2373800"/>
              <a:gd name="connsiteX23" fmla="*/ 525368 w 3974246"/>
              <a:gd name="connsiteY23" fmla="*/ 1779104 h 2373800"/>
              <a:gd name="connsiteX24" fmla="*/ 555185 w 3974246"/>
              <a:gd name="connsiteY24" fmla="*/ 1798982 h 2373800"/>
              <a:gd name="connsiteX25" fmla="*/ 575064 w 3974246"/>
              <a:gd name="connsiteY25" fmla="*/ 1838739 h 2373800"/>
              <a:gd name="connsiteX26" fmla="*/ 604881 w 3974246"/>
              <a:gd name="connsiteY26" fmla="*/ 1858617 h 2373800"/>
              <a:gd name="connsiteX27" fmla="*/ 614820 w 3974246"/>
              <a:gd name="connsiteY27" fmla="*/ 1888435 h 2373800"/>
              <a:gd name="connsiteX28" fmla="*/ 654577 w 3974246"/>
              <a:gd name="connsiteY28" fmla="*/ 1938130 h 2373800"/>
              <a:gd name="connsiteX29" fmla="*/ 694333 w 3974246"/>
              <a:gd name="connsiteY29" fmla="*/ 1997765 h 2373800"/>
              <a:gd name="connsiteX30" fmla="*/ 823542 w 3974246"/>
              <a:gd name="connsiteY30" fmla="*/ 2027582 h 2373800"/>
              <a:gd name="connsiteX31" fmla="*/ 873238 w 3974246"/>
              <a:gd name="connsiteY31" fmla="*/ 2057400 h 2373800"/>
              <a:gd name="connsiteX32" fmla="*/ 932872 w 3974246"/>
              <a:gd name="connsiteY32" fmla="*/ 2077278 h 2373800"/>
              <a:gd name="connsiteX33" fmla="*/ 1052142 w 3974246"/>
              <a:gd name="connsiteY33" fmla="*/ 2097156 h 2373800"/>
              <a:gd name="connsiteX34" fmla="*/ 1101838 w 3974246"/>
              <a:gd name="connsiteY34" fmla="*/ 2126974 h 2373800"/>
              <a:gd name="connsiteX35" fmla="*/ 1131655 w 3974246"/>
              <a:gd name="connsiteY35" fmla="*/ 2136913 h 2373800"/>
              <a:gd name="connsiteX36" fmla="*/ 1191290 w 3974246"/>
              <a:gd name="connsiteY36" fmla="*/ 2176669 h 2373800"/>
              <a:gd name="connsiteX37" fmla="*/ 1221107 w 3974246"/>
              <a:gd name="connsiteY37" fmla="*/ 2186609 h 2373800"/>
              <a:gd name="connsiteX38" fmla="*/ 1290681 w 3974246"/>
              <a:gd name="connsiteY38" fmla="*/ 2206487 h 2373800"/>
              <a:gd name="connsiteX39" fmla="*/ 1330438 w 3974246"/>
              <a:gd name="connsiteY39" fmla="*/ 2226365 h 2373800"/>
              <a:gd name="connsiteX40" fmla="*/ 1360255 w 3974246"/>
              <a:gd name="connsiteY40" fmla="*/ 2246243 h 2373800"/>
              <a:gd name="connsiteX41" fmla="*/ 1409951 w 3974246"/>
              <a:gd name="connsiteY41" fmla="*/ 2286000 h 2373800"/>
              <a:gd name="connsiteX42" fmla="*/ 1568977 w 3974246"/>
              <a:gd name="connsiteY42" fmla="*/ 2305878 h 2373800"/>
              <a:gd name="connsiteX43" fmla="*/ 1598794 w 3974246"/>
              <a:gd name="connsiteY43" fmla="*/ 2315817 h 2373800"/>
              <a:gd name="connsiteX44" fmla="*/ 1648490 w 3974246"/>
              <a:gd name="connsiteY44" fmla="*/ 2325756 h 2373800"/>
              <a:gd name="connsiteX45" fmla="*/ 1916846 w 3974246"/>
              <a:gd name="connsiteY45" fmla="*/ 2345635 h 2373800"/>
              <a:gd name="connsiteX46" fmla="*/ 1956603 w 3974246"/>
              <a:gd name="connsiteY46" fmla="*/ 2365513 h 2373800"/>
              <a:gd name="connsiteX47" fmla="*/ 2552951 w 3974246"/>
              <a:gd name="connsiteY47" fmla="*/ 2345635 h 2373800"/>
              <a:gd name="connsiteX48" fmla="*/ 2592707 w 3974246"/>
              <a:gd name="connsiteY48" fmla="*/ 2335696 h 2373800"/>
              <a:gd name="connsiteX49" fmla="*/ 2672220 w 3974246"/>
              <a:gd name="connsiteY49" fmla="*/ 2305878 h 2373800"/>
              <a:gd name="connsiteX50" fmla="*/ 2702038 w 3974246"/>
              <a:gd name="connsiteY50" fmla="*/ 2286000 h 2373800"/>
              <a:gd name="connsiteX51" fmla="*/ 2741794 w 3974246"/>
              <a:gd name="connsiteY51" fmla="*/ 2266122 h 2373800"/>
              <a:gd name="connsiteX52" fmla="*/ 2771611 w 3974246"/>
              <a:gd name="connsiteY52" fmla="*/ 2246243 h 2373800"/>
              <a:gd name="connsiteX53" fmla="*/ 2831246 w 3974246"/>
              <a:gd name="connsiteY53" fmla="*/ 2226365 h 2373800"/>
              <a:gd name="connsiteX54" fmla="*/ 2880942 w 3974246"/>
              <a:gd name="connsiteY54" fmla="*/ 2206487 h 2373800"/>
              <a:gd name="connsiteX55" fmla="*/ 2980333 w 3974246"/>
              <a:gd name="connsiteY55" fmla="*/ 2176669 h 2373800"/>
              <a:gd name="connsiteX56" fmla="*/ 3010151 w 3974246"/>
              <a:gd name="connsiteY56" fmla="*/ 2156791 h 2373800"/>
              <a:gd name="connsiteX57" fmla="*/ 3069785 w 3974246"/>
              <a:gd name="connsiteY57" fmla="*/ 2136913 h 2373800"/>
              <a:gd name="connsiteX58" fmla="*/ 3099603 w 3974246"/>
              <a:gd name="connsiteY58" fmla="*/ 2117035 h 2373800"/>
              <a:gd name="connsiteX59" fmla="*/ 3129420 w 3974246"/>
              <a:gd name="connsiteY59" fmla="*/ 2107096 h 2373800"/>
              <a:gd name="connsiteX60" fmla="*/ 3169177 w 3974246"/>
              <a:gd name="connsiteY60" fmla="*/ 2087217 h 2373800"/>
              <a:gd name="connsiteX61" fmla="*/ 3198994 w 3974246"/>
              <a:gd name="connsiteY61" fmla="*/ 2077278 h 2373800"/>
              <a:gd name="connsiteX62" fmla="*/ 3278507 w 3974246"/>
              <a:gd name="connsiteY62" fmla="*/ 2047461 h 2373800"/>
              <a:gd name="connsiteX63" fmla="*/ 3308325 w 3974246"/>
              <a:gd name="connsiteY63" fmla="*/ 2007704 h 2373800"/>
              <a:gd name="connsiteX64" fmla="*/ 3338142 w 3974246"/>
              <a:gd name="connsiteY64" fmla="*/ 1997765 h 2373800"/>
              <a:gd name="connsiteX65" fmla="*/ 3397777 w 3974246"/>
              <a:gd name="connsiteY65" fmla="*/ 1967948 h 2373800"/>
              <a:gd name="connsiteX66" fmla="*/ 3417655 w 3974246"/>
              <a:gd name="connsiteY66" fmla="*/ 1948069 h 2373800"/>
              <a:gd name="connsiteX67" fmla="*/ 3477290 w 3974246"/>
              <a:gd name="connsiteY67" fmla="*/ 1928191 h 2373800"/>
              <a:gd name="connsiteX68" fmla="*/ 3536925 w 3974246"/>
              <a:gd name="connsiteY68" fmla="*/ 1888435 h 2373800"/>
              <a:gd name="connsiteX69" fmla="*/ 3606498 w 3974246"/>
              <a:gd name="connsiteY69" fmla="*/ 1848678 h 2373800"/>
              <a:gd name="connsiteX70" fmla="*/ 3636316 w 3974246"/>
              <a:gd name="connsiteY70" fmla="*/ 1838739 h 2373800"/>
              <a:gd name="connsiteX71" fmla="*/ 3666133 w 3974246"/>
              <a:gd name="connsiteY71" fmla="*/ 1818861 h 2373800"/>
              <a:gd name="connsiteX72" fmla="*/ 3686011 w 3974246"/>
              <a:gd name="connsiteY72" fmla="*/ 1789043 h 2373800"/>
              <a:gd name="connsiteX73" fmla="*/ 3745646 w 3974246"/>
              <a:gd name="connsiteY73" fmla="*/ 1769165 h 2373800"/>
              <a:gd name="connsiteX74" fmla="*/ 3765525 w 3974246"/>
              <a:gd name="connsiteY74" fmla="*/ 1749287 h 2373800"/>
              <a:gd name="connsiteX75" fmla="*/ 3795342 w 3974246"/>
              <a:gd name="connsiteY75" fmla="*/ 1729409 h 2373800"/>
              <a:gd name="connsiteX76" fmla="*/ 3864916 w 3974246"/>
              <a:gd name="connsiteY76" fmla="*/ 1679713 h 2373800"/>
              <a:gd name="connsiteX77" fmla="*/ 3934490 w 3974246"/>
              <a:gd name="connsiteY77" fmla="*/ 1639956 h 2373800"/>
              <a:gd name="connsiteX78" fmla="*/ 3974246 w 3974246"/>
              <a:gd name="connsiteY78" fmla="*/ 1600200 h 237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974246" h="2373800">
                <a:moveTo>
                  <a:pt x="18472" y="0"/>
                </a:moveTo>
                <a:cubicBezTo>
                  <a:pt x="-12535" y="155040"/>
                  <a:pt x="1153" y="67226"/>
                  <a:pt x="18472" y="387626"/>
                </a:cubicBezTo>
                <a:cubicBezTo>
                  <a:pt x="19037" y="398087"/>
                  <a:pt x="25870" y="407279"/>
                  <a:pt x="28411" y="417443"/>
                </a:cubicBezTo>
                <a:cubicBezTo>
                  <a:pt x="32508" y="433832"/>
                  <a:pt x="35329" y="450518"/>
                  <a:pt x="38351" y="467139"/>
                </a:cubicBezTo>
                <a:cubicBezTo>
                  <a:pt x="41956" y="486966"/>
                  <a:pt x="43402" y="507223"/>
                  <a:pt x="48290" y="526774"/>
                </a:cubicBezTo>
                <a:cubicBezTo>
                  <a:pt x="87667" y="684283"/>
                  <a:pt x="52099" y="489997"/>
                  <a:pt x="78107" y="646043"/>
                </a:cubicBezTo>
                <a:cubicBezTo>
                  <a:pt x="87600" y="892871"/>
                  <a:pt x="79083" y="833252"/>
                  <a:pt x="97985" y="993913"/>
                </a:cubicBezTo>
                <a:cubicBezTo>
                  <a:pt x="108677" y="1084793"/>
                  <a:pt x="86027" y="1058827"/>
                  <a:pt x="137742" y="1093304"/>
                </a:cubicBezTo>
                <a:cubicBezTo>
                  <a:pt x="141055" y="1123121"/>
                  <a:pt x="142749" y="1153163"/>
                  <a:pt x="147681" y="1182756"/>
                </a:cubicBezTo>
                <a:cubicBezTo>
                  <a:pt x="149403" y="1193090"/>
                  <a:pt x="155079" y="1202410"/>
                  <a:pt x="157620" y="1212574"/>
                </a:cubicBezTo>
                <a:cubicBezTo>
                  <a:pt x="161717" y="1228963"/>
                  <a:pt x="160904" y="1246742"/>
                  <a:pt x="167559" y="1262269"/>
                </a:cubicBezTo>
                <a:cubicBezTo>
                  <a:pt x="171250" y="1270882"/>
                  <a:pt x="180812" y="1275522"/>
                  <a:pt x="187438" y="1282148"/>
                </a:cubicBezTo>
                <a:cubicBezTo>
                  <a:pt x="190751" y="1292087"/>
                  <a:pt x="194499" y="1301891"/>
                  <a:pt x="197377" y="1311965"/>
                </a:cubicBezTo>
                <a:cubicBezTo>
                  <a:pt x="201130" y="1325100"/>
                  <a:pt x="200682" y="1339781"/>
                  <a:pt x="207316" y="1351722"/>
                </a:cubicBezTo>
                <a:cubicBezTo>
                  <a:pt x="217618" y="1370266"/>
                  <a:pt x="233820" y="1384852"/>
                  <a:pt x="247072" y="1401417"/>
                </a:cubicBezTo>
                <a:cubicBezTo>
                  <a:pt x="270729" y="1472384"/>
                  <a:pt x="255328" y="1443617"/>
                  <a:pt x="286829" y="1490869"/>
                </a:cubicBezTo>
                <a:cubicBezTo>
                  <a:pt x="295664" y="1517374"/>
                  <a:pt x="300270" y="1535879"/>
                  <a:pt x="316646" y="1560443"/>
                </a:cubicBezTo>
                <a:cubicBezTo>
                  <a:pt x="321844" y="1568240"/>
                  <a:pt x="329899" y="1573696"/>
                  <a:pt x="336525" y="1580322"/>
                </a:cubicBezTo>
                <a:cubicBezTo>
                  <a:pt x="343615" y="1601591"/>
                  <a:pt x="348208" y="1624089"/>
                  <a:pt x="366342" y="1639956"/>
                </a:cubicBezTo>
                <a:cubicBezTo>
                  <a:pt x="384322" y="1655688"/>
                  <a:pt x="406099" y="1666461"/>
                  <a:pt x="425977" y="1679713"/>
                </a:cubicBezTo>
                <a:cubicBezTo>
                  <a:pt x="435916" y="1686339"/>
                  <a:pt x="444205" y="1696694"/>
                  <a:pt x="455794" y="1699591"/>
                </a:cubicBezTo>
                <a:lnTo>
                  <a:pt x="495551" y="1709530"/>
                </a:lnTo>
                <a:cubicBezTo>
                  <a:pt x="502177" y="1719469"/>
                  <a:pt x="510724" y="1728368"/>
                  <a:pt x="515429" y="1739348"/>
                </a:cubicBezTo>
                <a:cubicBezTo>
                  <a:pt x="520810" y="1751903"/>
                  <a:pt x="517791" y="1767738"/>
                  <a:pt x="525368" y="1779104"/>
                </a:cubicBezTo>
                <a:cubicBezTo>
                  <a:pt x="531994" y="1789043"/>
                  <a:pt x="545246" y="1792356"/>
                  <a:pt x="555185" y="1798982"/>
                </a:cubicBezTo>
                <a:cubicBezTo>
                  <a:pt x="561811" y="1812234"/>
                  <a:pt x="565579" y="1827357"/>
                  <a:pt x="575064" y="1838739"/>
                </a:cubicBezTo>
                <a:cubicBezTo>
                  <a:pt x="582711" y="1847916"/>
                  <a:pt x="597419" y="1849289"/>
                  <a:pt x="604881" y="1858617"/>
                </a:cubicBezTo>
                <a:cubicBezTo>
                  <a:pt x="611426" y="1866798"/>
                  <a:pt x="610135" y="1879064"/>
                  <a:pt x="614820" y="1888435"/>
                </a:cubicBezTo>
                <a:cubicBezTo>
                  <a:pt x="639144" y="1937084"/>
                  <a:pt x="626841" y="1901149"/>
                  <a:pt x="654577" y="1938130"/>
                </a:cubicBezTo>
                <a:cubicBezTo>
                  <a:pt x="668911" y="1957242"/>
                  <a:pt x="671668" y="1990210"/>
                  <a:pt x="694333" y="1997765"/>
                </a:cubicBezTo>
                <a:cubicBezTo>
                  <a:pt x="776193" y="2025051"/>
                  <a:pt x="733225" y="2014680"/>
                  <a:pt x="823542" y="2027582"/>
                </a:cubicBezTo>
                <a:cubicBezTo>
                  <a:pt x="840107" y="2037521"/>
                  <a:pt x="855651" y="2049406"/>
                  <a:pt x="873238" y="2057400"/>
                </a:cubicBezTo>
                <a:cubicBezTo>
                  <a:pt x="892313" y="2066071"/>
                  <a:pt x="912994" y="2070652"/>
                  <a:pt x="932872" y="2077278"/>
                </a:cubicBezTo>
                <a:cubicBezTo>
                  <a:pt x="991149" y="2096704"/>
                  <a:pt x="952283" y="2086061"/>
                  <a:pt x="1052142" y="2097156"/>
                </a:cubicBezTo>
                <a:cubicBezTo>
                  <a:pt x="1136614" y="2125316"/>
                  <a:pt x="1033617" y="2086042"/>
                  <a:pt x="1101838" y="2126974"/>
                </a:cubicBezTo>
                <a:cubicBezTo>
                  <a:pt x="1110822" y="2132364"/>
                  <a:pt x="1122497" y="2131825"/>
                  <a:pt x="1131655" y="2136913"/>
                </a:cubicBezTo>
                <a:cubicBezTo>
                  <a:pt x="1152539" y="2148515"/>
                  <a:pt x="1168626" y="2169113"/>
                  <a:pt x="1191290" y="2176669"/>
                </a:cubicBezTo>
                <a:cubicBezTo>
                  <a:pt x="1201229" y="2179982"/>
                  <a:pt x="1211072" y="2183598"/>
                  <a:pt x="1221107" y="2186609"/>
                </a:cubicBezTo>
                <a:cubicBezTo>
                  <a:pt x="1244209" y="2193540"/>
                  <a:pt x="1268014" y="2198245"/>
                  <a:pt x="1290681" y="2206487"/>
                </a:cubicBezTo>
                <a:cubicBezTo>
                  <a:pt x="1304605" y="2211550"/>
                  <a:pt x="1317574" y="2219014"/>
                  <a:pt x="1330438" y="2226365"/>
                </a:cubicBezTo>
                <a:cubicBezTo>
                  <a:pt x="1340809" y="2232291"/>
                  <a:pt x="1350927" y="2238781"/>
                  <a:pt x="1360255" y="2246243"/>
                </a:cubicBezTo>
                <a:cubicBezTo>
                  <a:pt x="1378274" y="2260658"/>
                  <a:pt x="1385474" y="2278657"/>
                  <a:pt x="1409951" y="2286000"/>
                </a:cubicBezTo>
                <a:cubicBezTo>
                  <a:pt x="1426636" y="2291005"/>
                  <a:pt x="1562006" y="2305103"/>
                  <a:pt x="1568977" y="2305878"/>
                </a:cubicBezTo>
                <a:cubicBezTo>
                  <a:pt x="1578916" y="2309191"/>
                  <a:pt x="1588630" y="2313276"/>
                  <a:pt x="1598794" y="2315817"/>
                </a:cubicBezTo>
                <a:cubicBezTo>
                  <a:pt x="1615183" y="2319914"/>
                  <a:pt x="1631793" y="2323187"/>
                  <a:pt x="1648490" y="2325756"/>
                </a:cubicBezTo>
                <a:cubicBezTo>
                  <a:pt x="1750074" y="2341385"/>
                  <a:pt x="1796852" y="2339320"/>
                  <a:pt x="1916846" y="2345635"/>
                </a:cubicBezTo>
                <a:cubicBezTo>
                  <a:pt x="1930098" y="2352261"/>
                  <a:pt x="1941789" y="2365262"/>
                  <a:pt x="1956603" y="2365513"/>
                </a:cubicBezTo>
                <a:cubicBezTo>
                  <a:pt x="2208407" y="2369781"/>
                  <a:pt x="2353443" y="2389970"/>
                  <a:pt x="2552951" y="2345635"/>
                </a:cubicBezTo>
                <a:cubicBezTo>
                  <a:pt x="2566286" y="2342672"/>
                  <a:pt x="2579455" y="2339009"/>
                  <a:pt x="2592707" y="2335696"/>
                </a:cubicBezTo>
                <a:cubicBezTo>
                  <a:pt x="2662633" y="2289078"/>
                  <a:pt x="2573969" y="2342722"/>
                  <a:pt x="2672220" y="2305878"/>
                </a:cubicBezTo>
                <a:cubicBezTo>
                  <a:pt x="2683405" y="2301684"/>
                  <a:pt x="2691666" y="2291927"/>
                  <a:pt x="2702038" y="2286000"/>
                </a:cubicBezTo>
                <a:cubicBezTo>
                  <a:pt x="2714902" y="2278649"/>
                  <a:pt x="2728930" y="2273473"/>
                  <a:pt x="2741794" y="2266122"/>
                </a:cubicBezTo>
                <a:cubicBezTo>
                  <a:pt x="2752165" y="2260195"/>
                  <a:pt x="2760695" y="2251095"/>
                  <a:pt x="2771611" y="2246243"/>
                </a:cubicBezTo>
                <a:cubicBezTo>
                  <a:pt x="2790759" y="2237733"/>
                  <a:pt x="2811554" y="2233526"/>
                  <a:pt x="2831246" y="2226365"/>
                </a:cubicBezTo>
                <a:cubicBezTo>
                  <a:pt x="2848013" y="2220268"/>
                  <a:pt x="2864175" y="2212584"/>
                  <a:pt x="2880942" y="2206487"/>
                </a:cubicBezTo>
                <a:cubicBezTo>
                  <a:pt x="2934173" y="2187131"/>
                  <a:pt x="2932872" y="2188535"/>
                  <a:pt x="2980333" y="2176669"/>
                </a:cubicBezTo>
                <a:cubicBezTo>
                  <a:pt x="2990272" y="2170043"/>
                  <a:pt x="2999235" y="2161642"/>
                  <a:pt x="3010151" y="2156791"/>
                </a:cubicBezTo>
                <a:cubicBezTo>
                  <a:pt x="3029298" y="2148281"/>
                  <a:pt x="3052351" y="2148536"/>
                  <a:pt x="3069785" y="2136913"/>
                </a:cubicBezTo>
                <a:cubicBezTo>
                  <a:pt x="3079724" y="2130287"/>
                  <a:pt x="3088919" y="2122377"/>
                  <a:pt x="3099603" y="2117035"/>
                </a:cubicBezTo>
                <a:cubicBezTo>
                  <a:pt x="3108974" y="2112350"/>
                  <a:pt x="3119790" y="2111223"/>
                  <a:pt x="3129420" y="2107096"/>
                </a:cubicBezTo>
                <a:cubicBezTo>
                  <a:pt x="3143039" y="2101259"/>
                  <a:pt x="3155558" y="2093054"/>
                  <a:pt x="3169177" y="2087217"/>
                </a:cubicBezTo>
                <a:cubicBezTo>
                  <a:pt x="3178807" y="2083090"/>
                  <a:pt x="3189364" y="2081405"/>
                  <a:pt x="3198994" y="2077278"/>
                </a:cubicBezTo>
                <a:cubicBezTo>
                  <a:pt x="3271758" y="2046094"/>
                  <a:pt x="3205211" y="2065785"/>
                  <a:pt x="3278507" y="2047461"/>
                </a:cubicBezTo>
                <a:cubicBezTo>
                  <a:pt x="3288446" y="2034209"/>
                  <a:pt x="3295599" y="2018309"/>
                  <a:pt x="3308325" y="2007704"/>
                </a:cubicBezTo>
                <a:cubicBezTo>
                  <a:pt x="3316373" y="2000997"/>
                  <a:pt x="3328771" y="2002450"/>
                  <a:pt x="3338142" y="1997765"/>
                </a:cubicBezTo>
                <a:cubicBezTo>
                  <a:pt x="3415208" y="1959232"/>
                  <a:pt x="3322831" y="1992929"/>
                  <a:pt x="3397777" y="1967948"/>
                </a:cubicBezTo>
                <a:cubicBezTo>
                  <a:pt x="3404403" y="1961322"/>
                  <a:pt x="3409274" y="1952260"/>
                  <a:pt x="3417655" y="1948069"/>
                </a:cubicBezTo>
                <a:cubicBezTo>
                  <a:pt x="3436396" y="1938698"/>
                  <a:pt x="3477290" y="1928191"/>
                  <a:pt x="3477290" y="1928191"/>
                </a:cubicBezTo>
                <a:lnTo>
                  <a:pt x="3536925" y="1888435"/>
                </a:lnTo>
                <a:cubicBezTo>
                  <a:pt x="3566874" y="1868469"/>
                  <a:pt x="3571184" y="1863812"/>
                  <a:pt x="3606498" y="1848678"/>
                </a:cubicBezTo>
                <a:cubicBezTo>
                  <a:pt x="3616128" y="1844551"/>
                  <a:pt x="3626377" y="1842052"/>
                  <a:pt x="3636316" y="1838739"/>
                </a:cubicBezTo>
                <a:cubicBezTo>
                  <a:pt x="3646255" y="1832113"/>
                  <a:pt x="3657687" y="1827308"/>
                  <a:pt x="3666133" y="1818861"/>
                </a:cubicBezTo>
                <a:cubicBezTo>
                  <a:pt x="3674580" y="1810414"/>
                  <a:pt x="3675881" y="1795374"/>
                  <a:pt x="3686011" y="1789043"/>
                </a:cubicBezTo>
                <a:cubicBezTo>
                  <a:pt x="3703780" y="1777938"/>
                  <a:pt x="3745646" y="1769165"/>
                  <a:pt x="3745646" y="1769165"/>
                </a:cubicBezTo>
                <a:cubicBezTo>
                  <a:pt x="3752272" y="1762539"/>
                  <a:pt x="3758208" y="1755141"/>
                  <a:pt x="3765525" y="1749287"/>
                </a:cubicBezTo>
                <a:cubicBezTo>
                  <a:pt x="3774853" y="1741825"/>
                  <a:pt x="3786896" y="1737856"/>
                  <a:pt x="3795342" y="1729409"/>
                </a:cubicBezTo>
                <a:cubicBezTo>
                  <a:pt x="3850250" y="1674500"/>
                  <a:pt x="3795156" y="1697153"/>
                  <a:pt x="3864916" y="1679713"/>
                </a:cubicBezTo>
                <a:cubicBezTo>
                  <a:pt x="3889221" y="1667560"/>
                  <a:pt x="3913416" y="1657518"/>
                  <a:pt x="3934490" y="1639956"/>
                </a:cubicBezTo>
                <a:lnTo>
                  <a:pt x="3974246" y="1600200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742494" y="3419061"/>
            <a:ext cx="7361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5497C5"/>
                </a:solidFill>
              </a:rPr>
              <a:t>Train</a:t>
            </a:r>
          </a:p>
          <a:p>
            <a:pPr algn="ctr"/>
            <a:r>
              <a:rPr lang="en-US" altLang="zh-TW" b="1" dirty="0" err="1">
                <a:solidFill>
                  <a:srgbClr val="FFB97C"/>
                </a:solidFill>
              </a:rPr>
              <a:t>val</a:t>
            </a:r>
            <a:endParaRPr lang="zh-TW" altLang="en-US" b="1" dirty="0">
              <a:solidFill>
                <a:srgbClr val="FFB9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81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52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Keras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5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448923" y="1287061"/>
            <a:ext cx="7441781" cy="488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TW" altLang="en-US" dirty="0">
                <a:ea typeface="微軟正黑體" panose="020B0604030504040204" pitchFamily="34" charset="-120"/>
              </a:rPr>
              <a:t>測試模型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2420883"/>
            <a:ext cx="86772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644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53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Keras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5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745448" y="2897200"/>
            <a:ext cx="7441781" cy="488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TW" dirty="0">
                <a:ea typeface="微軟正黑體" panose="020B0604030504040204" pitchFamily="34" charset="-120"/>
              </a:rPr>
              <a:t>F1-Score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929" y="1312448"/>
            <a:ext cx="82581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370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54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Keras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5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357822" y="1961077"/>
            <a:ext cx="7441781" cy="488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TW" dirty="0">
                <a:ea typeface="微軟正黑體" panose="020B0604030504040204" pitchFamily="34" charset="-120"/>
              </a:rPr>
              <a:t>Confusion matrix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3406125"/>
            <a:ext cx="9382125" cy="34194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788" y="0"/>
            <a:ext cx="5235162" cy="355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11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55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Keras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5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4537652" y="2805198"/>
            <a:ext cx="7441781" cy="488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6579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6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200444" y="320870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669499" y="129244"/>
            <a:ext cx="569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zh-TW" altLang="en-US" spc="300" dirty="0">
                <a:latin typeface="+mj-ea"/>
                <a:ea typeface="+mj-ea"/>
                <a:cs typeface="Times New Roman" panose="02020603050405020304" pitchFamily="18" charset="0"/>
              </a:rPr>
              <a:t>資料集</a:t>
            </a:r>
            <a:r>
              <a:rPr lang="en-US" altLang="zh-TW" spc="300" dirty="0">
                <a:latin typeface="+mj-ea"/>
                <a:ea typeface="+mj-ea"/>
                <a:cs typeface="Times New Roman" panose="02020603050405020304" pitchFamily="18" charset="0"/>
              </a:rPr>
              <a:t>-Iris</a:t>
            </a:r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21847" y="4151028"/>
          <a:ext cx="9348305" cy="2575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69661">
                  <a:extLst>
                    <a:ext uri="{9D8B030D-6E8A-4147-A177-3AD203B41FA5}">
                      <a16:colId xmlns:a16="http://schemas.microsoft.com/office/drawing/2014/main" val="1888636517"/>
                    </a:ext>
                  </a:extLst>
                </a:gridCol>
                <a:gridCol w="1869661">
                  <a:extLst>
                    <a:ext uri="{9D8B030D-6E8A-4147-A177-3AD203B41FA5}">
                      <a16:colId xmlns:a16="http://schemas.microsoft.com/office/drawing/2014/main" val="4085941327"/>
                    </a:ext>
                  </a:extLst>
                </a:gridCol>
                <a:gridCol w="1869661">
                  <a:extLst>
                    <a:ext uri="{9D8B030D-6E8A-4147-A177-3AD203B41FA5}">
                      <a16:colId xmlns:a16="http://schemas.microsoft.com/office/drawing/2014/main" val="1459400355"/>
                    </a:ext>
                  </a:extLst>
                </a:gridCol>
                <a:gridCol w="1869661">
                  <a:extLst>
                    <a:ext uri="{9D8B030D-6E8A-4147-A177-3AD203B41FA5}">
                      <a16:colId xmlns:a16="http://schemas.microsoft.com/office/drawing/2014/main" val="593511102"/>
                    </a:ext>
                  </a:extLst>
                </a:gridCol>
                <a:gridCol w="1869661">
                  <a:extLst>
                    <a:ext uri="{9D8B030D-6E8A-4147-A177-3AD203B41FA5}">
                      <a16:colId xmlns:a16="http://schemas.microsoft.com/office/drawing/2014/main" val="2814791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>
                          <a:effectLst/>
                        </a:rPr>
                        <a:t>花萼長度</a:t>
                      </a:r>
                    </a:p>
                  </a:txBody>
                  <a:tcPr marL="31750" marR="1333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effectLst/>
                        </a:rPr>
                        <a:t>花萼寬度</a:t>
                      </a:r>
                    </a:p>
                  </a:txBody>
                  <a:tcPr marL="31750" marR="1333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effectLst/>
                        </a:rPr>
                        <a:t>花瓣長度</a:t>
                      </a:r>
                    </a:p>
                  </a:txBody>
                  <a:tcPr marL="31750" marR="1333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>
                          <a:effectLst/>
                        </a:rPr>
                        <a:t>花瓣寬度</a:t>
                      </a:r>
                    </a:p>
                  </a:txBody>
                  <a:tcPr marL="31750" marR="1333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effectLst/>
                        </a:rPr>
                        <a:t>屬種</a:t>
                      </a:r>
                    </a:p>
                  </a:txBody>
                  <a:tcPr marL="31750" marR="133350" marT="31750" marB="31750" anchor="ctr"/>
                </a:tc>
                <a:extLst>
                  <a:ext uri="{0D108BD9-81ED-4DB2-BD59-A6C34878D82A}">
                    <a16:rowId xmlns:a16="http://schemas.microsoft.com/office/drawing/2014/main" val="333531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5.1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3.5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1.4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0.2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setosa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val="2354393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4.9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3.0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1.4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0.2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effectLst/>
                        </a:rPr>
                        <a:t>setosa</a:t>
                      </a:r>
                      <a:endParaRPr lang="en-US" sz="2400" dirty="0">
                        <a:effectLst/>
                      </a:endParaRP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val="432072195"/>
                  </a:ext>
                </a:extLst>
              </a:tr>
              <a:tr h="3545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7.0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3.2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4.7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1.4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versicolor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val="6707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6.5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3.0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5.2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2.0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effectLst/>
                        </a:rPr>
                        <a:t>virginica</a:t>
                      </a:r>
                      <a:endParaRPr lang="en-US" sz="2400" dirty="0">
                        <a:effectLst/>
                      </a:endParaRP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val="205469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6.7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3.0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5.2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2.3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effectLst/>
                        </a:rPr>
                        <a:t>virginica</a:t>
                      </a:r>
                      <a:endParaRPr lang="en-US" sz="2400" dirty="0">
                        <a:effectLst/>
                      </a:endParaRP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val="2134161975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511" r="3991" b="4518"/>
          <a:stretch/>
        </p:blipFill>
        <p:spPr>
          <a:xfrm>
            <a:off x="669499" y="932989"/>
            <a:ext cx="7485012" cy="31927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154511" y="1513706"/>
            <a:ext cx="3528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150</a:t>
            </a:r>
            <a:r>
              <a:rPr lang="zh-TW" altLang="en-US" sz="2800" dirty="0"/>
              <a:t>個樣本</a:t>
            </a:r>
            <a:endParaRPr lang="en-US" altLang="zh-TW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Label : 4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Class </a:t>
            </a:r>
            <a:r>
              <a:rPr lang="en-US" altLang="zh-TW" sz="2800"/>
              <a:t>: 3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70871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9726" y="2894231"/>
            <a:ext cx="7441781" cy="883275"/>
          </a:xfrm>
        </p:spPr>
        <p:txBody>
          <a:bodyPr/>
          <a:lstStyle/>
          <a:p>
            <a:r>
              <a:rPr lang="en-US" altLang="zh-TW" dirty="0"/>
              <a:t>Bayes classification</a:t>
            </a:r>
          </a:p>
        </p:txBody>
      </p:sp>
      <p:grpSp>
        <p:nvGrpSpPr>
          <p:cNvPr id="184" name="群組 183"/>
          <p:cNvGrpSpPr/>
          <p:nvPr/>
        </p:nvGrpSpPr>
        <p:grpSpPr>
          <a:xfrm>
            <a:off x="3944243" y="3777506"/>
            <a:ext cx="4285984" cy="418951"/>
            <a:chOff x="5451631" y="5125866"/>
            <a:chExt cx="1294285" cy="0"/>
          </a:xfrm>
        </p:grpSpPr>
        <p:cxnSp>
          <p:nvCxnSpPr>
            <p:cNvPr id="185" name="直接连接符 15"/>
            <p:cNvCxnSpPr/>
            <p:nvPr/>
          </p:nvCxnSpPr>
          <p:spPr>
            <a:xfrm>
              <a:off x="5451631" y="5125866"/>
              <a:ext cx="303921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6"/>
            <p:cNvCxnSpPr/>
            <p:nvPr/>
          </p:nvCxnSpPr>
          <p:spPr>
            <a:xfrm>
              <a:off x="5781752" y="5125866"/>
              <a:ext cx="303921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7"/>
            <p:cNvCxnSpPr/>
            <p:nvPr/>
          </p:nvCxnSpPr>
          <p:spPr>
            <a:xfrm>
              <a:off x="6111874" y="5125866"/>
              <a:ext cx="303921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"/>
            <p:cNvCxnSpPr/>
            <p:nvPr/>
          </p:nvCxnSpPr>
          <p:spPr>
            <a:xfrm>
              <a:off x="6441995" y="5125866"/>
              <a:ext cx="303921" cy="0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779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8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Bayes classification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85263" y="1967967"/>
            <a:ext cx="7021474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FF0000"/>
                </a:solidFill>
              </a:rPr>
              <a:t>高斯貝氏分類器 </a:t>
            </a:r>
            <a:r>
              <a:rPr lang="en-US" altLang="zh-TW" sz="2800" dirty="0" err="1">
                <a:solidFill>
                  <a:srgbClr val="FF0000"/>
                </a:solidFill>
              </a:rPr>
              <a:t>GaussianNB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/>
              <a:t>多項式貝氏分類器 </a:t>
            </a:r>
            <a:r>
              <a:rPr lang="en-US" altLang="zh-TW" sz="2800" dirty="0" err="1"/>
              <a:t>MultinomialNB</a:t>
            </a:r>
            <a:endParaRPr lang="zh-TW" altLang="en-US" sz="2800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/>
              <a:t>白努力貝氏分類器 </a:t>
            </a:r>
            <a:r>
              <a:rPr lang="en-US" altLang="zh-TW" sz="2800" dirty="0"/>
              <a:t>Bernoulli Naive Bayes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4100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9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Bayes classification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2513" y="1282895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引入模組</a:t>
            </a:r>
          </a:p>
        </p:txBody>
      </p:sp>
      <p:sp>
        <p:nvSpPr>
          <p:cNvPr id="16" name="矩形 15"/>
          <p:cNvSpPr/>
          <p:nvPr/>
        </p:nvSpPr>
        <p:spPr>
          <a:xfrm>
            <a:off x="842512" y="3746753"/>
            <a:ext cx="2069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匯入資料集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4743703"/>
            <a:ext cx="11753850" cy="11525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t="23034"/>
          <a:stretch/>
        </p:blipFill>
        <p:spPr>
          <a:xfrm>
            <a:off x="1723523" y="2192917"/>
            <a:ext cx="8877300" cy="108499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117035" y="2969842"/>
            <a:ext cx="5804452" cy="274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6726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1_Office 主题​​">
  <a:themeElements>
    <a:clrScheme name="自定义 4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38F90"/>
      </a:accent1>
      <a:accent2>
        <a:srgbClr val="AEC86D"/>
      </a:accent2>
      <a:accent3>
        <a:srgbClr val="ECC261"/>
      </a:accent3>
      <a:accent4>
        <a:srgbClr val="82C3C3"/>
      </a:accent4>
      <a:accent5>
        <a:srgbClr val="E38F90"/>
      </a:accent5>
      <a:accent6>
        <a:srgbClr val="AEC86D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4367</TotalTime>
  <Words>1033</Words>
  <Application>Microsoft Office PowerPoint</Application>
  <PresentationFormat>Widescreen</PresentationFormat>
  <Paragraphs>395</Paragraphs>
  <Slides>55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55</vt:i4>
      </vt:variant>
    </vt:vector>
  </HeadingPairs>
  <TitlesOfParts>
    <vt:vector size="71" baseType="lpstr">
      <vt:lpstr>等线</vt:lpstr>
      <vt:lpstr>微軟正黑體</vt:lpstr>
      <vt:lpstr>微软雅黑</vt:lpstr>
      <vt:lpstr>方正雅士黑 简</vt:lpstr>
      <vt:lpstr>汉仪喵魂体W</vt:lpstr>
      <vt:lpstr>Arial</vt:lpstr>
      <vt:lpstr>Calibri</vt:lpstr>
      <vt:lpstr>Calibri Light</vt:lpstr>
      <vt:lpstr>Cambria Math</vt:lpstr>
      <vt:lpstr>Century Gothic</vt:lpstr>
      <vt:lpstr>Courier New</vt:lpstr>
      <vt:lpstr>Roboto</vt:lpstr>
      <vt:lpstr>Times New Roman</vt:lpstr>
      <vt:lpstr>1_Office 主题​​</vt:lpstr>
      <vt:lpstr>自訂設計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蘇慧芸</dc:creator>
  <cp:keywords/>
  <dc:description/>
  <cp:lastModifiedBy>晉昌 鄭</cp:lastModifiedBy>
  <cp:revision>404</cp:revision>
  <dcterms:created xsi:type="dcterms:W3CDTF">2017-06-27T02:07:53Z</dcterms:created>
  <dcterms:modified xsi:type="dcterms:W3CDTF">2021-05-03T06:47:31Z</dcterms:modified>
</cp:coreProperties>
</file>