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06805-711E-42E0-B82E-5B761916D69B}" v="4" dt="2025-01-26T12:53:2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. Hartman" userId="e6c3de41-b5ba-4680-b536-35921ec7cdb7" providerId="ADAL" clId="{7DD06805-711E-42E0-B82E-5B761916D69B}"/>
    <pc:docChg chg="custSel addSld delSld modSld modMainMaster">
      <pc:chgData name="Kenneth G. Hartman" userId="e6c3de41-b5ba-4680-b536-35921ec7cdb7" providerId="ADAL" clId="{7DD06805-711E-42E0-B82E-5B761916D69B}" dt="2025-01-26T12:53:26.858" v="107" actId="27636"/>
      <pc:docMkLst>
        <pc:docMk/>
      </pc:docMkLst>
      <pc:sldChg chg="new del">
        <pc:chgData name="Kenneth G. Hartman" userId="e6c3de41-b5ba-4680-b536-35921ec7cdb7" providerId="ADAL" clId="{7DD06805-711E-42E0-B82E-5B761916D69B}" dt="2025-01-26T12:43:24.524" v="105" actId="2696"/>
        <pc:sldMkLst>
          <pc:docMk/>
          <pc:sldMk cId="2467916912" sldId="256"/>
        </pc:sldMkLst>
      </pc:sldChg>
      <pc:sldChg chg="del">
        <pc:chgData name="Kenneth G. Hartman" userId="e6c3de41-b5ba-4680-b536-35921ec7cdb7" providerId="ADAL" clId="{7DD06805-711E-42E0-B82E-5B761916D69B}" dt="2025-01-26T12:38:26.045" v="1" actId="2696"/>
        <pc:sldMkLst>
          <pc:docMk/>
          <pc:sldMk cId="3133784013" sldId="256"/>
        </pc:sldMkLst>
      </pc:sldChg>
      <pc:sldChg chg="modSp new mod">
        <pc:chgData name="Kenneth G. Hartman" userId="e6c3de41-b5ba-4680-b536-35921ec7cdb7" providerId="ADAL" clId="{7DD06805-711E-42E0-B82E-5B761916D69B}" dt="2025-01-26T12:53:26.858" v="107" actId="27636"/>
        <pc:sldMkLst>
          <pc:docMk/>
          <pc:sldMk cId="2424333993" sldId="257"/>
        </pc:sldMkLst>
        <pc:spChg chg="mod">
          <ac:chgData name="Kenneth G. Hartman" userId="e6c3de41-b5ba-4680-b536-35921ec7cdb7" providerId="ADAL" clId="{7DD06805-711E-42E0-B82E-5B761916D69B}" dt="2025-01-26T12:53:26.858" v="107" actId="27636"/>
          <ac:spMkLst>
            <pc:docMk/>
            <pc:sldMk cId="2424333993" sldId="257"/>
            <ac:spMk id="2" creationId="{687B8F5B-3A4E-4DF5-86A5-EB689A9BA326}"/>
          </ac:spMkLst>
        </pc:spChg>
      </pc:sldChg>
      <pc:sldChg chg="modSp new del mod">
        <pc:chgData name="Kenneth G. Hartman" userId="e6c3de41-b5ba-4680-b536-35921ec7cdb7" providerId="ADAL" clId="{7DD06805-711E-42E0-B82E-5B761916D69B}" dt="2025-01-26T12:42:20.366" v="102" actId="2696"/>
        <pc:sldMkLst>
          <pc:docMk/>
          <pc:sldMk cId="3256071965" sldId="257"/>
        </pc:sldMkLst>
        <pc:spChg chg="mod">
          <ac:chgData name="Kenneth G. Hartman" userId="e6c3de41-b5ba-4680-b536-35921ec7cdb7" providerId="ADAL" clId="{7DD06805-711E-42E0-B82E-5B761916D69B}" dt="2025-01-26T12:38:59.196" v="24" actId="27636"/>
          <ac:spMkLst>
            <pc:docMk/>
            <pc:sldMk cId="3256071965" sldId="257"/>
            <ac:spMk id="2" creationId="{8B4B4891-1FDE-66FC-89C5-9AB950DAAD89}"/>
          </ac:spMkLst>
        </pc:spChg>
        <pc:spChg chg="mod">
          <ac:chgData name="Kenneth G. Hartman" userId="e6c3de41-b5ba-4680-b536-35921ec7cdb7" providerId="ADAL" clId="{7DD06805-711E-42E0-B82E-5B761916D69B}" dt="2025-01-26T12:39:56.405" v="55" actId="5793"/>
          <ac:spMkLst>
            <pc:docMk/>
            <pc:sldMk cId="3256071965" sldId="257"/>
            <ac:spMk id="3" creationId="{634BF686-5202-5F14-395A-F079A04DD5EF}"/>
          </ac:spMkLst>
        </pc:spChg>
      </pc:sldChg>
      <pc:sldMasterChg chg="modSldLayout">
        <pc:chgData name="Kenneth G. Hartman" userId="e6c3de41-b5ba-4680-b536-35921ec7cdb7" providerId="ADAL" clId="{7DD06805-711E-42E0-B82E-5B761916D69B}" dt="2025-01-26T12:53:26.826" v="106"/>
        <pc:sldMasterMkLst>
          <pc:docMk/>
          <pc:sldMasterMk cId="4248137704" sldId="2147483648"/>
        </pc:sldMasterMkLst>
        <pc:sldLayoutChg chg="modSp mod setBg">
          <pc:chgData name="Kenneth G. Hartman" userId="e6c3de41-b5ba-4680-b536-35921ec7cdb7" providerId="ADAL" clId="{7DD06805-711E-42E0-B82E-5B761916D69B}" dt="2025-01-26T12:53:26.826" v="106"/>
          <pc:sldLayoutMkLst>
            <pc:docMk/>
            <pc:sldMasterMk cId="4248137704" sldId="2147483648"/>
            <pc:sldLayoutMk cId="2171125568" sldId="2147483650"/>
          </pc:sldLayoutMkLst>
          <pc:spChg chg="mod">
            <ac:chgData name="Kenneth G. Hartman" userId="e6c3de41-b5ba-4680-b536-35921ec7cdb7" providerId="ADAL" clId="{7DD06805-711E-42E0-B82E-5B761916D69B}" dt="2025-01-26T12:40:49.150" v="59" actId="14100"/>
            <ac:spMkLst>
              <pc:docMk/>
              <pc:sldMasterMk cId="4248137704" sldId="2147483648"/>
              <pc:sldLayoutMk cId="2171125568" sldId="2147483650"/>
              <ac:spMk id="2" creationId="{195CA256-78CA-F101-189A-087F9B37C6AF}"/>
            </ac:spMkLst>
          </pc:spChg>
          <pc:spChg chg="mod">
            <ac:chgData name="Kenneth G. Hartman" userId="e6c3de41-b5ba-4680-b536-35921ec7cdb7" providerId="ADAL" clId="{7DD06805-711E-42E0-B82E-5B761916D69B}" dt="2025-01-26T12:41:29.904" v="64" actId="255"/>
            <ac:spMkLst>
              <pc:docMk/>
              <pc:sldMasterMk cId="4248137704" sldId="2147483648"/>
              <pc:sldLayoutMk cId="2171125568" sldId="2147483650"/>
              <ac:spMk id="3" creationId="{C039527D-BC03-7469-53B9-F3C0925A6420}"/>
            </ac:spMkLst>
          </pc:spChg>
          <pc:spChg chg="mod">
            <ac:chgData name="Kenneth G. Hartman" userId="e6c3de41-b5ba-4680-b536-35921ec7cdb7" providerId="ADAL" clId="{7DD06805-711E-42E0-B82E-5B761916D69B}" dt="2025-01-26T12:41:51.008" v="101" actId="20577"/>
            <ac:spMkLst>
              <pc:docMk/>
              <pc:sldMasterMk cId="4248137704" sldId="2147483648"/>
              <pc:sldLayoutMk cId="2171125568" sldId="2147483650"/>
              <ac:spMk id="5" creationId="{CD38FE6F-04A1-38C5-BD58-AC2062F5706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7CE5-F0B6-3CB1-4408-3185C326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BA2E7-C0D7-B4DB-BAFB-389453D0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5624-E575-9D56-4488-DAE8BFC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3A64-0AEC-53DB-F957-2A918BD8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AE2B-00C1-5CE0-DB2D-81046B0E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BC1D-CE75-ED88-110A-DE70544F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8B29C-5F75-270E-0B97-31F03628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526F-18E1-836B-177E-8982C10E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1AEF-FC6E-6110-06FD-B785D7BA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2260-E64C-ACE7-76F3-E730A00F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DA82F-0142-6187-DC3C-82E96BBC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B75-BC75-5CC0-2A36-B6E2B999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3C561-8AF4-A137-6183-CF0C2E97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74C2-1FE4-A2D4-F051-EB85F4C3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9217-E700-898E-B3A3-1454DFB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1090670"/>
            <a:ext cx="11149070" cy="508629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3FFA-7C7C-2B8F-CF3C-B4F740DE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FE6F-04A1-38C5-BD58-AC2062F5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Fabric Workshop – Kenneth G. Hartman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A8B7-4CAF-A642-C03D-970C94A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E28F-6E83-9D69-7AFF-4B7B4704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6D24D-9486-5E7E-1996-DCC92C03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B95C-921F-E5A7-404B-CC8EEF4A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E572-4E2E-7E1E-764D-A4AA659A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5CD2-3FD5-449A-543B-AF2CDA46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0278-3554-DF32-DF44-572CFA97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0C87-81A4-2750-4E2F-B6688513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EA38-3B69-1A3F-FA36-1532B46F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2B53-4BBF-6830-5C53-2E64FB41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D8F3-F9D7-B31E-6F49-D69BA988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838B-0579-768B-379E-3EA7158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E420-42B3-6E46-508E-75DE4419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3B86-008C-42E3-932A-6B589607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5CA25-7FCA-12A1-C38A-1CB49B973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3A428-C3D1-2FED-26C7-65C93DAD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F6516-5E5C-FBD1-A303-B66DFD7A7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D0C3-B2D9-87C3-5A2F-042DB6D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EDAF2-9E44-CD2E-9CA3-AD715117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290CA-D7C3-6A22-F0EE-651BD741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ABE-300B-18F0-53B7-8428001D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B3017-DB7B-3A45-A204-46DC108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6110-5CF2-497B-7382-A55C4D39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8DEDE-C42D-9D9D-03FD-521BE87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91D5B-19DD-499F-7C10-C097B0EB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5C32D-C9E1-0C1F-095A-81515806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27A25-0178-47DC-3DFD-023B1119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BE24-0765-D4A2-CDA3-4D891F4F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62C-60EF-742D-BEB9-4ACE9470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C40F-A066-0D7C-3B76-20E55282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986F8-30BD-F566-C45E-BC3C0CAC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98B73-F88D-4286-79E0-ACDA7098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122C-EC3D-2A67-A291-B0C812E7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4B81-0334-1F4B-746C-A995D7A1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52999-15AE-E705-D040-C116FF677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37F6-14D6-0531-49A4-36089827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0936-47C8-B88B-F24B-5B88A094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16944-066A-D9DE-FF6B-4C286FFB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1837-21AB-762B-F29E-B8CF884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B6F77-CC6E-AFEE-5F03-7127957B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0D34-1775-1796-116E-F39B522C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CB34-BDAB-F17F-397A-E0CE7D65F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4B9A-4696-9F86-4F86-A49DB146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FE26-8D53-3573-4055-1CC55ABB0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8F5B-3A4E-4DF5-86A5-EB689A9B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DE59-5CCC-D766-6F78-2000930E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G. Hartman</dc:creator>
  <cp:lastModifiedBy>Kenneth G. Hartman</cp:lastModifiedBy>
  <cp:revision>1</cp:revision>
  <dcterms:created xsi:type="dcterms:W3CDTF">2025-01-26T12:02:58Z</dcterms:created>
  <dcterms:modified xsi:type="dcterms:W3CDTF">2025-01-26T12:53:37Z</dcterms:modified>
</cp:coreProperties>
</file>