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61" autoAdjust="0"/>
  </p:normalViewPr>
  <p:slideViewPr>
    <p:cSldViewPr snapToGrid="0">
      <p:cViewPr varScale="1">
        <p:scale>
          <a:sx n="54" d="100"/>
          <a:sy n="54" d="100"/>
        </p:scale>
        <p:origin x="128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17bd48a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17bd48a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Yearly data about olive oil production at the province level  from the Spanish Ministry of Agriculture, Fisheries and Food.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17bd48a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17bd48a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Calculating the index is more challenging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Need to use data about precipitation and potential evapotranspiration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Deal with satellite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availability is monthly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16f4a11d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16f4a11d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16f4a11d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16f4a11d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16f4a11d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16f4a11d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16f4a11d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16f4a11d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Meteorological Drought: This occurs when an area experiences significantly less rainfall than normal over a period of time. It's essentially a dry weather pattern that persists long enough to be noticeable compared to the usual weather patterns of that area.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Agricultural Drought: This type of drought happens when there isn't enough moisture in the soil to meet the water needs of crops.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Hydrological Drought: This occurs when low water supply becomes evident, particularly in streams, reservoirs, and groundwater levels.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Economic Drought: This happens when the effects of meteorological, agricultural, or hydrological drought start to affect the economy.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16f4a11d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16f4a11d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2022 European drought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Drought alerts in Europe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Drought accompanied be heatwave.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Drought: low rainfall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Heatwave: increase temperature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16f4a11d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16f4a11d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It’s apparent that olive oil is in low trend.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This will increase prices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Spain is the major producer of olive oil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16f4a11d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16f4a11d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Lack of sufficient water leads to reduction in crop yields.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Extreme drought affects the soil, this in turns affects fertility of the land.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16f4a11d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16f4a11d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we predict the drought and how it will affect the yield of olive oil?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we predict drought accurately and predict its effects on olive oil production?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16f4a11d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16f4a11d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What is a drought index?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In literature, SPEI is used for predicting drought using traditional ML algorithms such as SVM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We choose SPEI because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16f4a11d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16f4a11d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 far, we have collected data about the variables of interests: olive oil and drought index.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effects of Drought on olive oil yield in Spain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36100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Student: Mhd Raslan Altinawi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Supervisor: Long Tran-Thanh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Spain olive oil data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8650"/>
            <a:ext cx="4072124" cy="31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SPEI data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300" y="1318650"/>
            <a:ext cx="3791953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4">
            <a:alphaModFix/>
          </a:blip>
          <a:srcRect b="32560"/>
          <a:stretch/>
        </p:blipFill>
        <p:spPr>
          <a:xfrm>
            <a:off x="729450" y="1936763"/>
            <a:ext cx="3424400" cy="20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l="4734" b="9305"/>
          <a:stretch/>
        </p:blipFill>
        <p:spPr>
          <a:xfrm>
            <a:off x="363638" y="2219175"/>
            <a:ext cx="8420325" cy="12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Drought pose a serious challenge to agriculture.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Studying its relation to crop yield will help us understand the future of agriculture with climate change.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Drought definition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Drought is defined as a prolonged period of low rainfall leading to a shortage of water.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150" y="2682175"/>
            <a:ext cx="5373301" cy="13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drought in Europe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898" y="1853850"/>
            <a:ext cx="462179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EU Olive oil production</a:t>
            </a:r>
            <a:endParaRPr dirty="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350" y="1853850"/>
            <a:ext cx="5943600" cy="30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Drought on Agriculture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Shortage of water needed for crop growth.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Soil degradation affecting land fertility.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Can we model the causal relation between drought and olive oil yield?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Drought indices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drought index is a numerical tool used to measure and monitor the severity and extent of drought conditions based on various data sources such as rainfall, temperature, and soil moisture. Common indices include: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Standardized Precipitation Index (SPI): use precipitation to measure wetness and dryness.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Standardized Precipitation-Evapotranspiration Index (SPEI): improve on SPI by incorporating temperature and evapotranspiration.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Data:</a:t>
            </a:r>
            <a:endParaRPr sz="1600"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Spain olive yield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SPEI drought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497</Words>
  <Application>Microsoft Office PowerPoint</Application>
  <PresentationFormat>On-screen Show (16:9)</PresentationFormat>
  <Paragraphs>52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Raleway</vt:lpstr>
      <vt:lpstr>Lato</vt:lpstr>
      <vt:lpstr>Streamline</vt:lpstr>
      <vt:lpstr>Predicting the effects of Drought on olive oil yield in Spain</vt:lpstr>
      <vt:lpstr>Motivation</vt:lpstr>
      <vt:lpstr>Drought definition</vt:lpstr>
      <vt:lpstr>Recent drought in Europe</vt:lpstr>
      <vt:lpstr>EU Olive oil production</vt:lpstr>
      <vt:lpstr>Effects of Drought on Agriculture</vt:lpstr>
      <vt:lpstr>The problem</vt:lpstr>
      <vt:lpstr>Drought indices</vt:lpstr>
      <vt:lpstr>Current progress</vt:lpstr>
      <vt:lpstr>Spain olive oil data</vt:lpstr>
      <vt:lpstr>SPEI data</vt:lpstr>
      <vt:lpstr>Future plan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effects of Drought on olive oil yield in Spain</dc:title>
  <cp:lastModifiedBy>Reslan Al Tinawi</cp:lastModifiedBy>
  <cp:revision>4</cp:revision>
  <dcterms:modified xsi:type="dcterms:W3CDTF">2024-05-02T11:39:09Z</dcterms:modified>
</cp:coreProperties>
</file>