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4" r:id="rId8"/>
    <p:sldId id="268" r:id="rId9"/>
    <p:sldId id="262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70592-5B19-4CAB-ACF3-80AA092F2CC9}" v="6" dt="2025-02-01T13:52:40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SMI A" userId="49ba096e65d1d698" providerId="LiveId" clId="{23570592-5B19-4CAB-ACF3-80AA092F2CC9}"/>
    <pc:docChg chg="undo custSel addSld delSld modSld">
      <pc:chgData name="RESMI A" userId="49ba096e65d1d698" providerId="LiveId" clId="{23570592-5B19-4CAB-ACF3-80AA092F2CC9}" dt="2025-02-01T14:17:22.686" v="2132" actId="14100"/>
      <pc:docMkLst>
        <pc:docMk/>
      </pc:docMkLst>
      <pc:sldChg chg="modSp mod">
        <pc:chgData name="RESMI A" userId="49ba096e65d1d698" providerId="LiveId" clId="{23570592-5B19-4CAB-ACF3-80AA092F2CC9}" dt="2025-01-31T05:55:42.489" v="48" actId="20577"/>
        <pc:sldMkLst>
          <pc:docMk/>
          <pc:sldMk cId="818308450" sldId="256"/>
        </pc:sldMkLst>
        <pc:spChg chg="mod">
          <ac:chgData name="RESMI A" userId="49ba096e65d1d698" providerId="LiveId" clId="{23570592-5B19-4CAB-ACF3-80AA092F2CC9}" dt="2025-01-31T05:55:42.489" v="48" actId="20577"/>
          <ac:spMkLst>
            <pc:docMk/>
            <pc:sldMk cId="818308450" sldId="256"/>
            <ac:spMk id="2" creationId="{A0DDE00C-9500-748D-B68E-A4CC9C751B9C}"/>
          </ac:spMkLst>
        </pc:spChg>
      </pc:sldChg>
      <pc:sldChg chg="modSp mod">
        <pc:chgData name="RESMI A" userId="49ba096e65d1d698" providerId="LiveId" clId="{23570592-5B19-4CAB-ACF3-80AA092F2CC9}" dt="2025-01-31T06:38:32.590" v="780" actId="27636"/>
        <pc:sldMkLst>
          <pc:docMk/>
          <pc:sldMk cId="4107514004" sldId="257"/>
        </pc:sldMkLst>
        <pc:spChg chg="mod">
          <ac:chgData name="RESMI A" userId="49ba096e65d1d698" providerId="LiveId" clId="{23570592-5B19-4CAB-ACF3-80AA092F2CC9}" dt="2025-01-31T06:38:32.590" v="780" actId="27636"/>
          <ac:spMkLst>
            <pc:docMk/>
            <pc:sldMk cId="4107514004" sldId="257"/>
            <ac:spMk id="3" creationId="{1CA87955-E518-B26F-5394-EAA18A995652}"/>
          </ac:spMkLst>
        </pc:spChg>
      </pc:sldChg>
      <pc:sldChg chg="addSp delSp modSp new mod">
        <pc:chgData name="RESMI A" userId="49ba096e65d1d698" providerId="LiveId" clId="{23570592-5B19-4CAB-ACF3-80AA092F2CC9}" dt="2025-01-30T13:06:04.251" v="20" actId="14100"/>
        <pc:sldMkLst>
          <pc:docMk/>
          <pc:sldMk cId="173480247" sldId="258"/>
        </pc:sldMkLst>
        <pc:spChg chg="mod">
          <ac:chgData name="RESMI A" userId="49ba096e65d1d698" providerId="LiveId" clId="{23570592-5B19-4CAB-ACF3-80AA092F2CC9}" dt="2025-01-30T13:05:56.104" v="19" actId="1076"/>
          <ac:spMkLst>
            <pc:docMk/>
            <pc:sldMk cId="173480247" sldId="258"/>
            <ac:spMk id="2" creationId="{4EB18BAB-2406-514F-B374-E32F25B1D540}"/>
          </ac:spMkLst>
        </pc:spChg>
        <pc:picChg chg="add mod">
          <ac:chgData name="RESMI A" userId="49ba096e65d1d698" providerId="LiveId" clId="{23570592-5B19-4CAB-ACF3-80AA092F2CC9}" dt="2025-01-30T13:06:04.251" v="20" actId="14100"/>
          <ac:picMkLst>
            <pc:docMk/>
            <pc:sldMk cId="173480247" sldId="258"/>
            <ac:picMk id="5" creationId="{A4B95809-B2D2-6F5D-7865-BBF32A132B7D}"/>
          </ac:picMkLst>
        </pc:picChg>
      </pc:sldChg>
      <pc:sldChg chg="modSp new mod">
        <pc:chgData name="RESMI A" userId="49ba096e65d1d698" providerId="LiveId" clId="{23570592-5B19-4CAB-ACF3-80AA092F2CC9}" dt="2025-02-01T13:56:12.628" v="1891" actId="1076"/>
        <pc:sldMkLst>
          <pc:docMk/>
          <pc:sldMk cId="1089999720" sldId="259"/>
        </pc:sldMkLst>
        <pc:spChg chg="mod">
          <ac:chgData name="RESMI A" userId="49ba096e65d1d698" providerId="LiveId" clId="{23570592-5B19-4CAB-ACF3-80AA092F2CC9}" dt="2025-02-01T13:56:12.628" v="1891" actId="1076"/>
          <ac:spMkLst>
            <pc:docMk/>
            <pc:sldMk cId="1089999720" sldId="259"/>
            <ac:spMk id="2" creationId="{3E3E4739-FABA-3EF8-C9ED-912C3228F57A}"/>
          </ac:spMkLst>
        </pc:spChg>
        <pc:spChg chg="mod">
          <ac:chgData name="RESMI A" userId="49ba096e65d1d698" providerId="LiveId" clId="{23570592-5B19-4CAB-ACF3-80AA092F2CC9}" dt="2025-01-31T06:13:54.229" v="313" actId="27636"/>
          <ac:spMkLst>
            <pc:docMk/>
            <pc:sldMk cId="1089999720" sldId="259"/>
            <ac:spMk id="3" creationId="{F4D547A3-2AA2-9C07-E695-76D35D1FAB87}"/>
          </ac:spMkLst>
        </pc:spChg>
      </pc:sldChg>
      <pc:sldChg chg="modSp new mod">
        <pc:chgData name="RESMI A" userId="49ba096e65d1d698" providerId="LiveId" clId="{23570592-5B19-4CAB-ACF3-80AA092F2CC9}" dt="2025-01-31T06:31:23.767" v="750" actId="1076"/>
        <pc:sldMkLst>
          <pc:docMk/>
          <pc:sldMk cId="3883990845" sldId="260"/>
        </pc:sldMkLst>
        <pc:spChg chg="mod">
          <ac:chgData name="RESMI A" userId="49ba096e65d1d698" providerId="LiveId" clId="{23570592-5B19-4CAB-ACF3-80AA092F2CC9}" dt="2025-01-31T06:31:23.767" v="750" actId="1076"/>
          <ac:spMkLst>
            <pc:docMk/>
            <pc:sldMk cId="3883990845" sldId="260"/>
            <ac:spMk id="2" creationId="{5B56FEB8-5DE0-308E-846E-E51A34331FCE}"/>
          </ac:spMkLst>
        </pc:spChg>
        <pc:spChg chg="mod">
          <ac:chgData name="RESMI A" userId="49ba096e65d1d698" providerId="LiveId" clId="{23570592-5B19-4CAB-ACF3-80AA092F2CC9}" dt="2025-01-31T06:29:58.971" v="712" actId="207"/>
          <ac:spMkLst>
            <pc:docMk/>
            <pc:sldMk cId="3883990845" sldId="260"/>
            <ac:spMk id="3" creationId="{DF08096C-01BC-2572-393D-648F181F081B}"/>
          </ac:spMkLst>
        </pc:spChg>
      </pc:sldChg>
      <pc:sldChg chg="modSp new del mod">
        <pc:chgData name="RESMI A" userId="49ba096e65d1d698" providerId="LiveId" clId="{23570592-5B19-4CAB-ACF3-80AA092F2CC9}" dt="2025-02-01T14:16:11.481" v="2093" actId="2696"/>
        <pc:sldMkLst>
          <pc:docMk/>
          <pc:sldMk cId="4205792500" sldId="261"/>
        </pc:sldMkLst>
        <pc:spChg chg="mod">
          <ac:chgData name="RESMI A" userId="49ba096e65d1d698" providerId="LiveId" clId="{23570592-5B19-4CAB-ACF3-80AA092F2CC9}" dt="2025-01-31T06:32:22.267" v="757" actId="207"/>
          <ac:spMkLst>
            <pc:docMk/>
            <pc:sldMk cId="4205792500" sldId="261"/>
            <ac:spMk id="2" creationId="{D2C71218-7C8E-702C-C6D0-FE4AC0D7ED06}"/>
          </ac:spMkLst>
        </pc:spChg>
      </pc:sldChg>
      <pc:sldChg chg="addSp modSp new mod">
        <pc:chgData name="RESMI A" userId="49ba096e65d1d698" providerId="LiveId" clId="{23570592-5B19-4CAB-ACF3-80AA092F2CC9}" dt="2025-01-31T06:34:34.881" v="761" actId="14100"/>
        <pc:sldMkLst>
          <pc:docMk/>
          <pc:sldMk cId="2617414668" sldId="262"/>
        </pc:sldMkLst>
        <pc:picChg chg="add mod">
          <ac:chgData name="RESMI A" userId="49ba096e65d1d698" providerId="LiveId" clId="{23570592-5B19-4CAB-ACF3-80AA092F2CC9}" dt="2025-01-31T06:34:34.881" v="761" actId="14100"/>
          <ac:picMkLst>
            <pc:docMk/>
            <pc:sldMk cId="2617414668" sldId="262"/>
            <ac:picMk id="5" creationId="{1B6829F4-6ED2-F753-C96E-CC4BA55AD30A}"/>
          </ac:picMkLst>
        </pc:picChg>
      </pc:sldChg>
      <pc:sldChg chg="modSp new mod">
        <pc:chgData name="RESMI A" userId="49ba096e65d1d698" providerId="LiveId" clId="{23570592-5B19-4CAB-ACF3-80AA092F2CC9}" dt="2025-02-01T14:15:40.384" v="2092"/>
        <pc:sldMkLst>
          <pc:docMk/>
          <pc:sldMk cId="3841212296" sldId="263"/>
        </pc:sldMkLst>
        <pc:spChg chg="mod">
          <ac:chgData name="RESMI A" userId="49ba096e65d1d698" providerId="LiveId" clId="{23570592-5B19-4CAB-ACF3-80AA092F2CC9}" dt="2025-01-31T06:35:40.572" v="775" actId="255"/>
          <ac:spMkLst>
            <pc:docMk/>
            <pc:sldMk cId="3841212296" sldId="263"/>
            <ac:spMk id="2" creationId="{AA74E518-237A-B50B-ABF5-6F11396A748A}"/>
          </ac:spMkLst>
        </pc:spChg>
        <pc:spChg chg="mod">
          <ac:chgData name="RESMI A" userId="49ba096e65d1d698" providerId="LiveId" clId="{23570592-5B19-4CAB-ACF3-80AA092F2CC9}" dt="2025-02-01T14:15:40.384" v="2092"/>
          <ac:spMkLst>
            <pc:docMk/>
            <pc:sldMk cId="3841212296" sldId="263"/>
            <ac:spMk id="3" creationId="{68AC9167-1922-3458-2FF6-680640967E7F}"/>
          </ac:spMkLst>
        </pc:spChg>
      </pc:sldChg>
      <pc:sldChg chg="addSp modSp new mod">
        <pc:chgData name="RESMI A" userId="49ba096e65d1d698" providerId="LiveId" clId="{23570592-5B19-4CAB-ACF3-80AA092F2CC9}" dt="2025-02-01T13:55:06.027" v="1856" actId="1076"/>
        <pc:sldMkLst>
          <pc:docMk/>
          <pc:sldMk cId="1787680496" sldId="264"/>
        </pc:sldMkLst>
        <pc:spChg chg="mod">
          <ac:chgData name="RESMI A" userId="49ba096e65d1d698" providerId="LiveId" clId="{23570592-5B19-4CAB-ACF3-80AA092F2CC9}" dt="2025-01-31T07:13:39.611" v="1448" actId="1076"/>
          <ac:spMkLst>
            <pc:docMk/>
            <pc:sldMk cId="1787680496" sldId="264"/>
            <ac:spMk id="2" creationId="{20645037-B12F-FB69-B1F7-8E2D0B9FF587}"/>
          </ac:spMkLst>
        </pc:spChg>
        <pc:spChg chg="mod">
          <ac:chgData name="RESMI A" userId="49ba096e65d1d698" providerId="LiveId" clId="{23570592-5B19-4CAB-ACF3-80AA092F2CC9}" dt="2025-02-01T13:54:58.372" v="1854" actId="20577"/>
          <ac:spMkLst>
            <pc:docMk/>
            <pc:sldMk cId="1787680496" sldId="264"/>
            <ac:spMk id="3" creationId="{631A2559-4B37-808F-4548-975D13CF268B}"/>
          </ac:spMkLst>
        </pc:spChg>
        <pc:picChg chg="add mod">
          <ac:chgData name="RESMI A" userId="49ba096e65d1d698" providerId="LiveId" clId="{23570592-5B19-4CAB-ACF3-80AA092F2CC9}" dt="2025-02-01T13:55:06.027" v="1856" actId="1076"/>
          <ac:picMkLst>
            <pc:docMk/>
            <pc:sldMk cId="1787680496" sldId="264"/>
            <ac:picMk id="5" creationId="{D4AEF9A4-524D-2A8D-9623-8B5FE966807D}"/>
          </ac:picMkLst>
        </pc:picChg>
        <pc:picChg chg="add mod">
          <ac:chgData name="RESMI A" userId="49ba096e65d1d698" providerId="LiveId" clId="{23570592-5B19-4CAB-ACF3-80AA092F2CC9}" dt="2025-02-01T13:55:02.802" v="1855" actId="1076"/>
          <ac:picMkLst>
            <pc:docMk/>
            <pc:sldMk cId="1787680496" sldId="264"/>
            <ac:picMk id="7" creationId="{7931C67F-35D5-6483-FDB3-CD83EC20FAB4}"/>
          </ac:picMkLst>
        </pc:picChg>
      </pc:sldChg>
      <pc:sldChg chg="modSp new mod">
        <pc:chgData name="RESMI A" userId="49ba096e65d1d698" providerId="LiveId" clId="{23570592-5B19-4CAB-ACF3-80AA092F2CC9}" dt="2025-01-31T07:16:23.455" v="1467" actId="207"/>
        <pc:sldMkLst>
          <pc:docMk/>
          <pc:sldMk cId="893080453" sldId="265"/>
        </pc:sldMkLst>
        <pc:spChg chg="mod">
          <ac:chgData name="RESMI A" userId="49ba096e65d1d698" providerId="LiveId" clId="{23570592-5B19-4CAB-ACF3-80AA092F2CC9}" dt="2025-01-31T07:14:06.283" v="1462" actId="2711"/>
          <ac:spMkLst>
            <pc:docMk/>
            <pc:sldMk cId="893080453" sldId="265"/>
            <ac:spMk id="2" creationId="{AE23A9E8-C1CF-F79D-88A3-1BFE0F4CC064}"/>
          </ac:spMkLst>
        </pc:spChg>
        <pc:spChg chg="mod">
          <ac:chgData name="RESMI A" userId="49ba096e65d1d698" providerId="LiveId" clId="{23570592-5B19-4CAB-ACF3-80AA092F2CC9}" dt="2025-01-31T07:16:23.455" v="1467" actId="207"/>
          <ac:spMkLst>
            <pc:docMk/>
            <pc:sldMk cId="893080453" sldId="265"/>
            <ac:spMk id="3" creationId="{3B17B84F-DB99-3C11-2B7F-0E07F6033CB6}"/>
          </ac:spMkLst>
        </pc:spChg>
      </pc:sldChg>
      <pc:sldChg chg="modSp new del mod">
        <pc:chgData name="RESMI A" userId="49ba096e65d1d698" providerId="LiveId" clId="{23570592-5B19-4CAB-ACF3-80AA092F2CC9}" dt="2025-01-31T07:19:42.253" v="1501" actId="2696"/>
        <pc:sldMkLst>
          <pc:docMk/>
          <pc:sldMk cId="1752724217" sldId="266"/>
        </pc:sldMkLst>
        <pc:spChg chg="mod">
          <ac:chgData name="RESMI A" userId="49ba096e65d1d698" providerId="LiveId" clId="{23570592-5B19-4CAB-ACF3-80AA092F2CC9}" dt="2025-01-31T07:19:14.133" v="1500" actId="14100"/>
          <ac:spMkLst>
            <pc:docMk/>
            <pc:sldMk cId="1752724217" sldId="266"/>
            <ac:spMk id="2" creationId="{549468F7-35C2-94E7-64A0-3F6054E860F7}"/>
          </ac:spMkLst>
        </pc:spChg>
      </pc:sldChg>
      <pc:sldChg chg="modSp new mod">
        <pc:chgData name="RESMI A" userId="49ba096e65d1d698" providerId="LiveId" clId="{23570592-5B19-4CAB-ACF3-80AA092F2CC9}" dt="2025-01-31T07:20:57.023" v="1520" actId="1076"/>
        <pc:sldMkLst>
          <pc:docMk/>
          <pc:sldMk cId="3108773726" sldId="266"/>
        </pc:sldMkLst>
        <pc:spChg chg="mod">
          <ac:chgData name="RESMI A" userId="49ba096e65d1d698" providerId="LiveId" clId="{23570592-5B19-4CAB-ACF3-80AA092F2CC9}" dt="2025-01-31T07:20:57.023" v="1520" actId="1076"/>
          <ac:spMkLst>
            <pc:docMk/>
            <pc:sldMk cId="3108773726" sldId="266"/>
            <ac:spMk id="2" creationId="{9721CBB5-D437-5958-1652-57E2F2B25067}"/>
          </ac:spMkLst>
        </pc:spChg>
      </pc:sldChg>
      <pc:sldChg chg="modSp new mod">
        <pc:chgData name="RESMI A" userId="49ba096e65d1d698" providerId="LiveId" clId="{23570592-5B19-4CAB-ACF3-80AA092F2CC9}" dt="2025-02-01T14:06:28.701" v="2041" actId="1076"/>
        <pc:sldMkLst>
          <pc:docMk/>
          <pc:sldMk cId="420342874" sldId="267"/>
        </pc:sldMkLst>
        <pc:spChg chg="mod">
          <ac:chgData name="RESMI A" userId="49ba096e65d1d698" providerId="LiveId" clId="{23570592-5B19-4CAB-ACF3-80AA092F2CC9}" dt="2025-02-01T14:06:17.388" v="2040" actId="1076"/>
          <ac:spMkLst>
            <pc:docMk/>
            <pc:sldMk cId="420342874" sldId="267"/>
            <ac:spMk id="2" creationId="{83E3E5A2-653E-0A6B-334C-47B565D09055}"/>
          </ac:spMkLst>
        </pc:spChg>
        <pc:spChg chg="mod">
          <ac:chgData name="RESMI A" userId="49ba096e65d1d698" providerId="LiveId" clId="{23570592-5B19-4CAB-ACF3-80AA092F2CC9}" dt="2025-02-01T14:06:28.701" v="2041" actId="1076"/>
          <ac:spMkLst>
            <pc:docMk/>
            <pc:sldMk cId="420342874" sldId="267"/>
            <ac:spMk id="3" creationId="{F3D39F7A-12DE-8800-D124-84F2FE5BA3F3}"/>
          </ac:spMkLst>
        </pc:spChg>
      </pc:sldChg>
      <pc:sldChg chg="modSp new mod">
        <pc:chgData name="RESMI A" userId="49ba096e65d1d698" providerId="LiveId" clId="{23570592-5B19-4CAB-ACF3-80AA092F2CC9}" dt="2025-02-01T14:17:22.686" v="2132" actId="14100"/>
        <pc:sldMkLst>
          <pc:docMk/>
          <pc:sldMk cId="3565917215" sldId="268"/>
        </pc:sldMkLst>
        <pc:spChg chg="mod">
          <ac:chgData name="RESMI A" userId="49ba096e65d1d698" providerId="LiveId" clId="{23570592-5B19-4CAB-ACF3-80AA092F2CC9}" dt="2025-02-01T14:17:22.686" v="2132" actId="14100"/>
          <ac:spMkLst>
            <pc:docMk/>
            <pc:sldMk cId="3565917215" sldId="268"/>
            <ac:spMk id="2" creationId="{AFCBD52A-7FBD-6DC0-DBD1-6C6C3B72CD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E00C-9500-748D-B68E-A4CC9C751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284" y="1710268"/>
            <a:ext cx="9389806" cy="1646302"/>
          </a:xfrm>
        </p:spPr>
        <p:txBody>
          <a:bodyPr/>
          <a:lstStyle/>
          <a:p>
            <a:pPr algn="ctr"/>
            <a:r>
              <a:rPr lang="en-IN" sz="4000" b="1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WASTE MANAGEMENT AND RECYCLING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7F58F-245E-2842-CAC6-052D1AAC8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0112" y="4719428"/>
            <a:ext cx="2455332" cy="1396237"/>
          </a:xfrm>
        </p:spPr>
        <p:txBody>
          <a:bodyPr>
            <a:noAutofit/>
          </a:bodyPr>
          <a:lstStyle/>
          <a:p>
            <a:pPr algn="l"/>
            <a:r>
              <a:rPr lang="en-IN" sz="14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Submitted by</a:t>
            </a:r>
          </a:p>
          <a:p>
            <a:pPr algn="l"/>
            <a:r>
              <a:rPr lang="en-IN" sz="14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Resmi A</a:t>
            </a:r>
          </a:p>
          <a:p>
            <a:pPr algn="l"/>
            <a:r>
              <a:rPr lang="en-IN" sz="14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Techolas Technologies</a:t>
            </a:r>
          </a:p>
          <a:p>
            <a:pPr algn="l"/>
            <a:r>
              <a:rPr lang="en-IN" sz="14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Cochin</a:t>
            </a:r>
          </a:p>
        </p:txBody>
      </p:sp>
    </p:spTree>
    <p:extLst>
      <p:ext uri="{BB962C8B-B14F-4D97-AF65-F5344CB8AC3E}">
        <p14:creationId xmlns:p14="http://schemas.microsoft.com/office/powerpoint/2010/main" val="818308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E518-237A-B50B-ABF5-6F11396A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C9167-1922-3458-2FF6-68064096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9303"/>
            <a:ext cx="8596668" cy="4242059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The most generated waste in Indian cities are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plastic waste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(21.21%) over the years.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Also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plastic waste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has the greatest recycling rate(98%).</a:t>
            </a:r>
          </a:p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Composting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 disposal method has more efficient method in the waste management mainly in the city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Indore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.</a:t>
            </a:r>
          </a:p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Landfill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is the more done disposal method for construction waste , plastic and E waste.</a:t>
            </a:r>
          </a:p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Recycling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 is the most efficient method for organic waste however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incineration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 for hazardous waste.</a:t>
            </a: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In the year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2019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(9697889 Ton)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the waste generated was higher when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2020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(813784 Ton) was the lowest . Over the year of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2023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(872373 Ton)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generation of waste decreased slightly.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21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A9E8-C1CF-F79D-88A3-1BFE0F4C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7B84F-DB99-3C11-2B7F-0E07F6033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inherit"/>
              </a:rPr>
              <a:t>Urban Planning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inherit"/>
              </a:rPr>
              <a:t>: The dataset can be used to analyze and optimize waste management infrastructure in urban areas.</a:t>
            </a:r>
          </a:p>
          <a:p>
            <a:pPr algn="l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inherit"/>
              </a:rPr>
              <a:t>Sustainability Research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inherit"/>
              </a:rPr>
              <a:t>: It can help in studying the progress of recycling and waste reduction strategies.</a:t>
            </a:r>
          </a:p>
          <a:p>
            <a:pPr algn="l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inherit"/>
              </a:rPr>
              <a:t>Policy Making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inherit"/>
              </a:rPr>
              <a:t>: Government bodies can use this data to craft policies aimed at improving waste management and recycling rates.</a:t>
            </a:r>
          </a:p>
          <a:p>
            <a:pPr algn="l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inherit"/>
              </a:rPr>
              <a:t>Machine Learning/AI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inherit"/>
              </a:rPr>
              <a:t>: The dataset can be used to build models for predicting waste generation trends, recycling outcomes, and municipal efficiency.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08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CBB5-D437-5958-1652-57E2F2B2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6309" y="3083232"/>
            <a:ext cx="10717160" cy="132080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latin typeface="Franklin Gothic Heavy" panose="020B0903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877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7E60-F891-35C3-4B4B-A96833D8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87955-E518-B26F-5394-EAA18A99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74" y="1586936"/>
            <a:ext cx="8596668" cy="38807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inherit"/>
                <a:cs typeface="Leelawadee UI" panose="020B0502040204020203" pitchFamily="34" charset="-34"/>
              </a:rPr>
              <a:t>Waste management in Indian cities is a major challenge due to the country's rapid urbanization and population growth. The current system is inefficient and leads to improper disposal, which poses health and environmental risks.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inherit"/>
                <a:cs typeface="Leelawadee UI" panose="020B0502040204020203" pitchFamily="34" charset="-34"/>
              </a:rPr>
              <a:t>The amount of waste generated has increased due to population growth and urbanization. About 90% of waste is disposed of unscientifically in open dumps and landfills. 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inherit"/>
                <a:cs typeface="Leelawadee UI" panose="020B0502040204020203" pitchFamily="34" charset="-34"/>
              </a:rPr>
              <a:t>Recycling is limited, and the informal sector plays a key role in extracting value from waste. India is a diverse country with many different cultures, traditions, and religious groups, which complicates the implementation of uniform waste management strategies. 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inherit"/>
                <a:cs typeface="Leelawadee UI" panose="020B0502040204020203" pitchFamily="34" charset="-34"/>
              </a:rPr>
              <a:t>This analysis delves the efficiency of waste management and recycling in Indian cities.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  It includes key data related to waste generation, recycling rates, population density, municipal efficiency, landfill details, and more. The data spans multiple years (2019–2023) and covers a range of waste types, including plastic, organic waste, electronic waste (e-waste), construction waste, and hazardous waste.</a:t>
            </a:r>
            <a:endParaRPr lang="en-US" b="0" i="0" dirty="0">
              <a:solidFill>
                <a:schemeClr val="accent6">
                  <a:lumMod val="50000"/>
                </a:schemeClr>
              </a:solidFill>
              <a:effectLst/>
              <a:latin typeface="inherit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0751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8BAB-2406-514F-B374-E32F25B1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56" y="344129"/>
            <a:ext cx="8596668" cy="816077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95809-B2D2-6F5D-7865-BBF32A132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056" y="1366685"/>
            <a:ext cx="8841945" cy="5053780"/>
          </a:xfrm>
        </p:spPr>
      </p:pic>
    </p:spTree>
    <p:extLst>
      <p:ext uri="{BB962C8B-B14F-4D97-AF65-F5344CB8AC3E}">
        <p14:creationId xmlns:p14="http://schemas.microsoft.com/office/powerpoint/2010/main" val="17348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4739-FABA-3EF8-C9ED-912C3228F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4633"/>
            <a:ext cx="8596668" cy="69809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47A3-2AA2-9C07-E695-76D35D1FA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7691"/>
            <a:ext cx="8596668" cy="5437238"/>
          </a:xfrm>
        </p:spPr>
        <p:txBody>
          <a:bodyPr>
            <a:normAutofit fontScale="85000" lnSpcReduction="10000"/>
          </a:bodyPr>
          <a:lstStyle/>
          <a:p>
            <a:pPr marL="0" indent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900" b="1" i="0" dirty="0">
                <a:solidFill>
                  <a:srgbClr val="3C4043"/>
                </a:solidFill>
                <a:effectLst/>
                <a:latin typeface="inherit"/>
              </a:rPr>
              <a:t>City/District</a:t>
            </a:r>
            <a:r>
              <a:rPr lang="en-US" sz="1900" b="0" i="0" dirty="0">
                <a:solidFill>
                  <a:srgbClr val="3C4043"/>
                </a:solidFill>
                <a:effectLst/>
                <a:latin typeface="inherit"/>
              </a:rPr>
              <a:t>: The name of the Indian city or district.</a:t>
            </a:r>
          </a:p>
          <a:p>
            <a:pPr marL="0" indent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900" b="1" i="0" dirty="0">
                <a:solidFill>
                  <a:srgbClr val="3C4043"/>
                </a:solidFill>
                <a:effectLst/>
                <a:latin typeface="inherit"/>
              </a:rPr>
              <a:t>Waste Type</a:t>
            </a:r>
            <a:r>
              <a:rPr lang="en-US" sz="1900" b="0" i="0" dirty="0">
                <a:solidFill>
                  <a:srgbClr val="3C4043"/>
                </a:solidFill>
                <a:effectLst/>
                <a:latin typeface="inherit"/>
              </a:rPr>
              <a:t>: Type of waste generated, e.g., Plastic, Organic, E-Waste, Construction, Hazardous.</a:t>
            </a:r>
          </a:p>
          <a:p>
            <a:pPr marL="0" indent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900" b="1" i="0" dirty="0">
                <a:solidFill>
                  <a:srgbClr val="3C4043"/>
                </a:solidFill>
                <a:effectLst/>
                <a:latin typeface="inherit"/>
              </a:rPr>
              <a:t>Waste Generated (Tons/Day)</a:t>
            </a:r>
            <a:r>
              <a:rPr lang="en-US" sz="1900" b="0" i="0" dirty="0">
                <a:solidFill>
                  <a:srgbClr val="3C4043"/>
                </a:solidFill>
                <a:effectLst/>
                <a:latin typeface="inherit"/>
              </a:rPr>
              <a:t>: Amount of waste generated in tons per day.</a:t>
            </a:r>
          </a:p>
          <a:p>
            <a:pPr marL="0" indent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900" b="1" i="0" dirty="0">
                <a:solidFill>
                  <a:srgbClr val="3C4043"/>
                </a:solidFill>
                <a:effectLst/>
                <a:latin typeface="inherit"/>
              </a:rPr>
              <a:t>Recycling Rate (%)</a:t>
            </a:r>
            <a:r>
              <a:rPr lang="en-US" sz="1900" b="0" i="0" dirty="0">
                <a:solidFill>
                  <a:srgbClr val="3C4043"/>
                </a:solidFill>
                <a:effectLst/>
                <a:latin typeface="inherit"/>
              </a:rPr>
              <a:t>: The percentage of waste that is recycled.</a:t>
            </a:r>
          </a:p>
          <a:p>
            <a:pPr marL="0" indent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900" b="1" i="0" dirty="0">
                <a:solidFill>
                  <a:srgbClr val="3C4043"/>
                </a:solidFill>
                <a:effectLst/>
                <a:latin typeface="inherit"/>
              </a:rPr>
              <a:t>Population Density (People/km²)</a:t>
            </a:r>
            <a:r>
              <a:rPr lang="en-US" sz="1900" b="0" i="0" dirty="0">
                <a:solidFill>
                  <a:srgbClr val="3C4043"/>
                </a:solidFill>
                <a:effectLst/>
                <a:latin typeface="inherit"/>
              </a:rPr>
              <a:t>: The number of people per square kilometer in the city.</a:t>
            </a:r>
          </a:p>
          <a:p>
            <a:pPr marL="0" indent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900" b="1" i="0" dirty="0">
                <a:solidFill>
                  <a:srgbClr val="3C4043"/>
                </a:solidFill>
                <a:effectLst/>
                <a:latin typeface="inherit"/>
              </a:rPr>
              <a:t>Municipal Efficiency Score (1-10)</a:t>
            </a:r>
            <a:r>
              <a:rPr lang="en-US" sz="1900" b="0" i="0" dirty="0">
                <a:solidFill>
                  <a:srgbClr val="3C4043"/>
                </a:solidFill>
                <a:effectLst/>
                <a:latin typeface="inherit"/>
              </a:rPr>
              <a:t>: A score indicating how effectively the municipality manages waste (e.g., waste segregation, collection, disposal).</a:t>
            </a:r>
          </a:p>
          <a:p>
            <a:pPr marL="0" indent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900" b="1" i="0" dirty="0">
                <a:solidFill>
                  <a:srgbClr val="3C4043"/>
                </a:solidFill>
                <a:effectLst/>
                <a:latin typeface="inherit"/>
              </a:rPr>
              <a:t>Disposal Method</a:t>
            </a:r>
            <a:r>
              <a:rPr lang="en-US" sz="1900" b="0" i="0" dirty="0">
                <a:solidFill>
                  <a:srgbClr val="3C4043"/>
                </a:solidFill>
                <a:effectLst/>
                <a:latin typeface="inherit"/>
              </a:rPr>
              <a:t>: The method used for waste disposal (e.g., Landfill, Recycling, Incineration, Composting).</a:t>
            </a:r>
          </a:p>
          <a:p>
            <a:pPr marL="0" indent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900" b="1" i="0" dirty="0">
                <a:solidFill>
                  <a:srgbClr val="3C4043"/>
                </a:solidFill>
                <a:effectLst/>
                <a:latin typeface="inherit"/>
              </a:rPr>
              <a:t>Cost of Waste Management (₹/Ton)</a:t>
            </a:r>
            <a:r>
              <a:rPr lang="en-US" sz="1900" b="0" i="0" dirty="0">
                <a:solidFill>
                  <a:srgbClr val="3C4043"/>
                </a:solidFill>
                <a:effectLst/>
                <a:latin typeface="inherit"/>
              </a:rPr>
              <a:t>: The cost of managing one ton of waste in Indian Rupees.</a:t>
            </a:r>
          </a:p>
          <a:p>
            <a:pPr marL="0" indent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900" b="1" i="0" dirty="0">
                <a:solidFill>
                  <a:srgbClr val="3C4043"/>
                </a:solidFill>
                <a:effectLst/>
                <a:latin typeface="inherit"/>
              </a:rPr>
              <a:t>Awareness Campaigns Count</a:t>
            </a:r>
            <a:r>
              <a:rPr lang="en-US" sz="1900" b="0" i="0" dirty="0">
                <a:solidFill>
                  <a:srgbClr val="3C4043"/>
                </a:solidFill>
                <a:effectLst/>
                <a:latin typeface="inherit"/>
              </a:rPr>
              <a:t>: The number of awareness campaigns organized by the municipality in that year related to waste management.</a:t>
            </a:r>
          </a:p>
          <a:p>
            <a:pPr marL="0" indent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900" b="1" i="0" dirty="0">
                <a:solidFill>
                  <a:srgbClr val="3C4043"/>
                </a:solidFill>
                <a:effectLst/>
                <a:latin typeface="inherit"/>
              </a:rPr>
              <a:t>Landfill Name</a:t>
            </a:r>
            <a:r>
              <a:rPr lang="en-US" sz="1900" b="0" i="0" dirty="0">
                <a:solidFill>
                  <a:srgbClr val="3C4043"/>
                </a:solidFill>
                <a:effectLst/>
                <a:latin typeface="inherit"/>
              </a:rPr>
              <a:t>: The name of the landfill site used by the city.</a:t>
            </a:r>
          </a:p>
          <a:p>
            <a:pPr marL="0" indent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900" b="1" i="0" dirty="0">
                <a:solidFill>
                  <a:srgbClr val="3C4043"/>
                </a:solidFill>
                <a:effectLst/>
                <a:latin typeface="inherit"/>
              </a:rPr>
              <a:t>Landfill Capacity (Tons)</a:t>
            </a:r>
            <a:r>
              <a:rPr lang="en-US" sz="1900" b="0" i="0" dirty="0">
                <a:solidFill>
                  <a:srgbClr val="3C4043"/>
                </a:solidFill>
                <a:effectLst/>
                <a:latin typeface="inherit"/>
              </a:rPr>
              <a:t>: The total waste capacity (in tons) that the landfill can hold.</a:t>
            </a:r>
          </a:p>
          <a:p>
            <a:pPr marL="0" indent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900" b="1" i="0" dirty="0">
                <a:solidFill>
                  <a:srgbClr val="3C4043"/>
                </a:solidFill>
                <a:effectLst/>
                <a:latin typeface="inherit"/>
              </a:rPr>
              <a:t>Year</a:t>
            </a:r>
            <a:r>
              <a:rPr lang="en-US" sz="1900" b="0" i="0" dirty="0">
                <a:solidFill>
                  <a:srgbClr val="3C4043"/>
                </a:solidFill>
                <a:effectLst/>
                <a:latin typeface="inherit"/>
              </a:rPr>
              <a:t>: The year of the data entry, ranging from 2019 to 2023.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99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E5A2-653E-0A6B-334C-47B565D0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63" y="373626"/>
            <a:ext cx="8596668" cy="132080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CALCULATED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39F7A-12DE-8800-D124-84F2FE5BA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863" y="148861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Waste efficiency 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(New column) : Recycling rate(%) / Municipal efficiency score</a:t>
            </a:r>
          </a:p>
        </p:txBody>
      </p:sp>
    </p:spTree>
    <p:extLst>
      <p:ext uri="{BB962C8B-B14F-4D97-AF65-F5344CB8AC3E}">
        <p14:creationId xmlns:p14="http://schemas.microsoft.com/office/powerpoint/2010/main" val="42034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FEB8-5DE0-308E-846E-E51A3433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18" y="162233"/>
            <a:ext cx="8596668" cy="766916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CRITERIAS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8096C-01BC-2572-393D-648F181F0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018" y="1223141"/>
            <a:ext cx="8596668" cy="5089168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City wise waste efficiency on disposal methods :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Clustered bar chart</a:t>
            </a:r>
          </a:p>
          <a:p>
            <a:endParaRPr lang="en-IN" dirty="0">
              <a:solidFill>
                <a:schemeClr val="accent2">
                  <a:lumMod val="50000"/>
                </a:schemeClr>
              </a:solidFill>
              <a:latin typeface="inherit"/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Sum of cost of waste management :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Stacked bar chart</a:t>
            </a:r>
          </a:p>
          <a:p>
            <a:endParaRPr lang="en-IN" dirty="0">
              <a:solidFill>
                <a:schemeClr val="accent2">
                  <a:lumMod val="50000"/>
                </a:schemeClr>
              </a:solidFill>
              <a:latin typeface="inherit"/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Sum of waste generated by year :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Line chart</a:t>
            </a:r>
          </a:p>
          <a:p>
            <a:endParaRPr lang="en-IN" dirty="0">
              <a:solidFill>
                <a:schemeClr val="accent2">
                  <a:lumMod val="50000"/>
                </a:schemeClr>
              </a:solidFill>
              <a:latin typeface="inherit"/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Cost of waste management VS recycling rate :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Area chart</a:t>
            </a:r>
          </a:p>
          <a:p>
            <a:endParaRPr lang="en-IN" dirty="0">
              <a:solidFill>
                <a:schemeClr val="accent2">
                  <a:lumMod val="50000"/>
                </a:schemeClr>
              </a:solidFill>
              <a:latin typeface="inherit"/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Waste type proportions :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Pie chart</a:t>
            </a:r>
          </a:p>
          <a:p>
            <a:endParaRPr lang="en-IN" dirty="0">
              <a:solidFill>
                <a:schemeClr val="accent2">
                  <a:lumMod val="50000"/>
                </a:schemeClr>
              </a:solidFill>
              <a:latin typeface="inherit"/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Sum of waste generated :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Card</a:t>
            </a:r>
          </a:p>
          <a:p>
            <a:endParaRPr lang="en-IN" dirty="0">
              <a:solidFill>
                <a:schemeClr val="accent2">
                  <a:lumMod val="50000"/>
                </a:schemeClr>
              </a:solidFill>
              <a:latin typeface="inherit"/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Year :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inherit"/>
              </a:rPr>
              <a:t>Slicer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99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5037-B12F-FB69-B1F7-8E2D0B9F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805" y="648929"/>
            <a:ext cx="8596668" cy="1320800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2559-4B37-808F-4548-975D13CF2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805" y="184618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www.kaggle.com/datasets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EF9A4-524D-2A8D-9623-8B5FE9668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57" y="1969729"/>
            <a:ext cx="1371791" cy="762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31C67F-35D5-6483-FDB3-CD83EC20F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047" y="3166985"/>
            <a:ext cx="1705213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8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D52A-7FBD-6DC0-DBD1-6C6C3B72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6" y="2851355"/>
            <a:ext cx="9773264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 USING THIS DATASET</a:t>
            </a:r>
          </a:p>
        </p:txBody>
      </p:sp>
    </p:spTree>
    <p:extLst>
      <p:ext uri="{BB962C8B-B14F-4D97-AF65-F5344CB8AC3E}">
        <p14:creationId xmlns:p14="http://schemas.microsoft.com/office/powerpoint/2010/main" val="356591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93D7-EE44-2680-C58D-7B633AE61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B7C45-1090-F060-BA5A-22798DEE1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829F4-6ED2-F753-C96E-CC4BA55AD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8"/>
            <a:ext cx="12192000" cy="684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146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702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Rounded MT Bold</vt:lpstr>
      <vt:lpstr>Franklin Gothic Demi</vt:lpstr>
      <vt:lpstr>Franklin Gothic Heavy</vt:lpstr>
      <vt:lpstr>inherit</vt:lpstr>
      <vt:lpstr>Inter</vt:lpstr>
      <vt:lpstr>Trebuchet MS</vt:lpstr>
      <vt:lpstr>Wingdings 3</vt:lpstr>
      <vt:lpstr>Facet</vt:lpstr>
      <vt:lpstr>WASTE MANAGEMENT AND RECYCLING ANALYSIS</vt:lpstr>
      <vt:lpstr>INTRODUCTION</vt:lpstr>
      <vt:lpstr>DATASET</vt:lpstr>
      <vt:lpstr>DESCRIPTION</vt:lpstr>
      <vt:lpstr>CALCULATED FIELD</vt:lpstr>
      <vt:lpstr>CRITERIAS USED</vt:lpstr>
      <vt:lpstr>REFERENCE</vt:lpstr>
      <vt:lpstr>DASHBOARD USING THIS DATASET</vt:lpstr>
      <vt:lpstr>PowerPoint Presentation</vt:lpstr>
      <vt:lpstr>CONCLUSION</vt:lpstr>
      <vt:lpstr>APPLICATION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RESMI A</dc:creator>
  <cp:lastModifiedBy>RESMI A</cp:lastModifiedBy>
  <cp:revision>1</cp:revision>
  <dcterms:created xsi:type="dcterms:W3CDTF">2025-01-30T12:43:52Z</dcterms:created>
  <dcterms:modified xsi:type="dcterms:W3CDTF">2025-02-01T14:17:29Z</dcterms:modified>
</cp:coreProperties>
</file>