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43050-595D-44C3-B203-0D026905A081}" v="14" dt="2025-01-18T14:34:22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MI A" userId="49ba096e65d1d698" providerId="LiveId" clId="{F8A2502F-1E62-4E04-80E4-C58F5F025E28}"/>
    <pc:docChg chg="custSel addSld modSld">
      <pc:chgData name="RESMI A" userId="49ba096e65d1d698" providerId="LiveId" clId="{F8A2502F-1E62-4E04-80E4-C58F5F025E28}" dt="2024-12-21T05:29:50.414" v="963" actId="1076"/>
      <pc:docMkLst>
        <pc:docMk/>
      </pc:docMkLst>
      <pc:sldChg chg="modSp mod">
        <pc:chgData name="RESMI A" userId="49ba096e65d1d698" providerId="LiveId" clId="{F8A2502F-1E62-4E04-80E4-C58F5F025E28}" dt="2024-12-21T04:59:01.117" v="2" actId="27636"/>
        <pc:sldMkLst>
          <pc:docMk/>
          <pc:sldMk cId="2558935862" sldId="256"/>
        </pc:sldMkLst>
        <pc:spChg chg="mod">
          <ac:chgData name="RESMI A" userId="49ba096e65d1d698" providerId="LiveId" clId="{F8A2502F-1E62-4E04-80E4-C58F5F025E28}" dt="2024-12-21T04:59:01.117" v="2" actId="27636"/>
          <ac:spMkLst>
            <pc:docMk/>
            <pc:sldMk cId="2558935862" sldId="256"/>
            <ac:spMk id="2" creationId="{A530723A-2879-A9FF-0A3E-0A1BA08C4B49}"/>
          </ac:spMkLst>
        </pc:spChg>
      </pc:sldChg>
      <pc:sldChg chg="modSp new mod">
        <pc:chgData name="RESMI A" userId="49ba096e65d1d698" providerId="LiveId" clId="{F8A2502F-1E62-4E04-80E4-C58F5F025E28}" dt="2024-12-21T05:26:31.457" v="900" actId="20577"/>
        <pc:sldMkLst>
          <pc:docMk/>
          <pc:sldMk cId="233373091" sldId="257"/>
        </pc:sldMkLst>
        <pc:spChg chg="mod">
          <ac:chgData name="RESMI A" userId="49ba096e65d1d698" providerId="LiveId" clId="{F8A2502F-1E62-4E04-80E4-C58F5F025E28}" dt="2024-12-21T05:00:06.934" v="17" actId="2711"/>
          <ac:spMkLst>
            <pc:docMk/>
            <pc:sldMk cId="233373091" sldId="257"/>
            <ac:spMk id="2" creationId="{AC004E87-14A2-B707-6242-C5534EE58BFA}"/>
          </ac:spMkLst>
        </pc:spChg>
        <pc:spChg chg="mod">
          <ac:chgData name="RESMI A" userId="49ba096e65d1d698" providerId="LiveId" clId="{F8A2502F-1E62-4E04-80E4-C58F5F025E28}" dt="2024-12-21T05:26:31.457" v="900" actId="20577"/>
          <ac:spMkLst>
            <pc:docMk/>
            <pc:sldMk cId="233373091" sldId="257"/>
            <ac:spMk id="3" creationId="{D46DE7B0-AC48-2475-1E63-124CFDDC6277}"/>
          </ac:spMkLst>
        </pc:spChg>
      </pc:sldChg>
      <pc:sldChg chg="addSp delSp modSp new mod modClrScheme chgLayout">
        <pc:chgData name="RESMI A" userId="49ba096e65d1d698" providerId="LiveId" clId="{F8A2502F-1E62-4E04-80E4-C58F5F025E28}" dt="2024-12-21T05:29:50.414" v="963" actId="1076"/>
        <pc:sldMkLst>
          <pc:docMk/>
          <pc:sldMk cId="3854006876" sldId="258"/>
        </pc:sldMkLst>
        <pc:spChg chg="add mod ord">
          <ac:chgData name="RESMI A" userId="49ba096e65d1d698" providerId="LiveId" clId="{F8A2502F-1E62-4E04-80E4-C58F5F025E28}" dt="2024-12-21T05:29:08.416" v="936" actId="20577"/>
          <ac:spMkLst>
            <pc:docMk/>
            <pc:sldMk cId="3854006876" sldId="258"/>
            <ac:spMk id="3" creationId="{18DF656F-4905-839D-BAF8-DFDB4878049E}"/>
          </ac:spMkLst>
        </pc:spChg>
        <pc:spChg chg="add mod ord">
          <ac:chgData name="RESMI A" userId="49ba096e65d1d698" providerId="LiveId" clId="{F8A2502F-1E62-4E04-80E4-C58F5F025E28}" dt="2024-12-21T05:29:50.414" v="963" actId="1076"/>
          <ac:spMkLst>
            <pc:docMk/>
            <pc:sldMk cId="3854006876" sldId="258"/>
            <ac:spMk id="5" creationId="{8B9A4CA3-F509-3FEC-DBCA-E15FA1A3FA9C}"/>
          </ac:spMkLst>
        </pc:spChg>
      </pc:sldChg>
      <pc:sldChg chg="addSp modSp new mod">
        <pc:chgData name="RESMI A" userId="49ba096e65d1d698" providerId="LiveId" clId="{F8A2502F-1E62-4E04-80E4-C58F5F025E28}" dt="2024-12-21T05:10:59.598" v="449" actId="14100"/>
        <pc:sldMkLst>
          <pc:docMk/>
          <pc:sldMk cId="3912163974" sldId="259"/>
        </pc:sldMkLst>
      </pc:sldChg>
      <pc:sldChg chg="modSp new mod">
        <pc:chgData name="RESMI A" userId="49ba096e65d1d698" providerId="LiveId" clId="{F8A2502F-1E62-4E04-80E4-C58F5F025E28}" dt="2024-12-21T05:26:09.576" v="888" actId="1076"/>
        <pc:sldMkLst>
          <pc:docMk/>
          <pc:sldMk cId="2037726851" sldId="260"/>
        </pc:sldMkLst>
        <pc:spChg chg="mod">
          <ac:chgData name="RESMI A" userId="49ba096e65d1d698" providerId="LiveId" clId="{F8A2502F-1E62-4E04-80E4-C58F5F025E28}" dt="2024-12-21T05:11:54.574" v="460" actId="2711"/>
          <ac:spMkLst>
            <pc:docMk/>
            <pc:sldMk cId="2037726851" sldId="260"/>
            <ac:spMk id="2" creationId="{E8561ED3-1905-DB91-A645-35BCAA569803}"/>
          </ac:spMkLst>
        </pc:spChg>
        <pc:spChg chg="mod">
          <ac:chgData name="RESMI A" userId="49ba096e65d1d698" providerId="LiveId" clId="{F8A2502F-1E62-4E04-80E4-C58F5F025E28}" dt="2024-12-21T05:26:09.576" v="888" actId="1076"/>
          <ac:spMkLst>
            <pc:docMk/>
            <pc:sldMk cId="2037726851" sldId="260"/>
            <ac:spMk id="3" creationId="{3DBB51B8-6688-B948-1F5F-C03BA8247D77}"/>
          </ac:spMkLst>
        </pc:spChg>
      </pc:sldChg>
      <pc:sldChg chg="modSp new mod">
        <pc:chgData name="RESMI A" userId="49ba096e65d1d698" providerId="LiveId" clId="{F8A2502F-1E62-4E04-80E4-C58F5F025E28}" dt="2024-12-21T05:27:50.886" v="916" actId="1076"/>
        <pc:sldMkLst>
          <pc:docMk/>
          <pc:sldMk cId="480852208" sldId="261"/>
        </pc:sldMkLst>
        <pc:spChg chg="mod">
          <ac:chgData name="RESMI A" userId="49ba096e65d1d698" providerId="LiveId" clId="{F8A2502F-1E62-4E04-80E4-C58F5F025E28}" dt="2024-12-21T05:27:12.192" v="913" actId="255"/>
          <ac:spMkLst>
            <pc:docMk/>
            <pc:sldMk cId="480852208" sldId="261"/>
            <ac:spMk id="2" creationId="{83BAA05A-20BA-A891-975D-45674C4152A1}"/>
          </ac:spMkLst>
        </pc:spChg>
        <pc:spChg chg="mod">
          <ac:chgData name="RESMI A" userId="49ba096e65d1d698" providerId="LiveId" clId="{F8A2502F-1E62-4E04-80E4-C58F5F025E28}" dt="2024-12-21T05:27:50.886" v="916" actId="1076"/>
          <ac:spMkLst>
            <pc:docMk/>
            <pc:sldMk cId="480852208" sldId="261"/>
            <ac:spMk id="3" creationId="{F219D5EB-3A96-EE5F-77ED-B8F377AF1C9D}"/>
          </ac:spMkLst>
        </pc:spChg>
      </pc:sldChg>
    </pc:docChg>
  </pc:docChgLst>
  <pc:docChgLst>
    <pc:chgData name="RESMI A" userId="49ba096e65d1d698" providerId="LiveId" clId="{E3643050-595D-44C3-B203-0D026905A081}"/>
    <pc:docChg chg="custSel addSld delSld modSld">
      <pc:chgData name="RESMI A" userId="49ba096e65d1d698" providerId="LiveId" clId="{E3643050-595D-44C3-B203-0D026905A081}" dt="2025-01-30T12:56:39.778" v="721" actId="1076"/>
      <pc:docMkLst>
        <pc:docMk/>
      </pc:docMkLst>
      <pc:sldChg chg="addSp delSp modSp mod">
        <pc:chgData name="RESMI A" userId="49ba096e65d1d698" providerId="LiveId" clId="{E3643050-595D-44C3-B203-0D026905A081}" dt="2025-01-15T14:51:29.037" v="6" actId="14100"/>
        <pc:sldMkLst>
          <pc:docMk/>
          <pc:sldMk cId="3912163974" sldId="259"/>
        </pc:sldMkLst>
        <pc:picChg chg="add mod">
          <ac:chgData name="RESMI A" userId="49ba096e65d1d698" providerId="LiveId" clId="{E3643050-595D-44C3-B203-0D026905A081}" dt="2025-01-15T14:51:29.037" v="6" actId="14100"/>
          <ac:picMkLst>
            <pc:docMk/>
            <pc:sldMk cId="3912163974" sldId="259"/>
            <ac:picMk id="7" creationId="{97DF163D-E983-A261-BE13-2FB52C7E5C44}"/>
          </ac:picMkLst>
        </pc:picChg>
      </pc:sldChg>
      <pc:sldChg chg="modSp mod">
        <pc:chgData name="RESMI A" userId="49ba096e65d1d698" providerId="LiveId" clId="{E3643050-595D-44C3-B203-0D026905A081}" dt="2025-01-15T14:55:10.678" v="233" actId="20577"/>
        <pc:sldMkLst>
          <pc:docMk/>
          <pc:sldMk cId="2037726851" sldId="260"/>
        </pc:sldMkLst>
        <pc:spChg chg="mod">
          <ac:chgData name="RESMI A" userId="49ba096e65d1d698" providerId="LiveId" clId="{E3643050-595D-44C3-B203-0D026905A081}" dt="2025-01-15T14:55:10.678" v="233" actId="20577"/>
          <ac:spMkLst>
            <pc:docMk/>
            <pc:sldMk cId="2037726851" sldId="260"/>
            <ac:spMk id="3" creationId="{3DBB51B8-6688-B948-1F5F-C03BA8247D77}"/>
          </ac:spMkLst>
        </pc:spChg>
      </pc:sldChg>
      <pc:sldChg chg="modSp new mod">
        <pc:chgData name="RESMI A" userId="49ba096e65d1d698" providerId="LiveId" clId="{E3643050-595D-44C3-B203-0D026905A081}" dt="2025-01-15T15:03:01.302" v="282" actId="20577"/>
        <pc:sldMkLst>
          <pc:docMk/>
          <pc:sldMk cId="748719331" sldId="262"/>
        </pc:sldMkLst>
        <pc:spChg chg="mod">
          <ac:chgData name="RESMI A" userId="49ba096e65d1d698" providerId="LiveId" clId="{E3643050-595D-44C3-B203-0D026905A081}" dt="2025-01-15T14:58:44.909" v="244" actId="255"/>
          <ac:spMkLst>
            <pc:docMk/>
            <pc:sldMk cId="748719331" sldId="262"/>
            <ac:spMk id="2" creationId="{630273BC-FB35-7F53-EB9A-CF0182843F29}"/>
          </ac:spMkLst>
        </pc:spChg>
        <pc:spChg chg="mod">
          <ac:chgData name="RESMI A" userId="49ba096e65d1d698" providerId="LiveId" clId="{E3643050-595D-44C3-B203-0D026905A081}" dt="2025-01-15T15:03:01.302" v="282" actId="20577"/>
          <ac:spMkLst>
            <pc:docMk/>
            <pc:sldMk cId="748719331" sldId="262"/>
            <ac:spMk id="3" creationId="{79557E21-7CE0-B637-1500-B5B856D5737F}"/>
          </ac:spMkLst>
        </pc:spChg>
      </pc:sldChg>
      <pc:sldChg chg="modSp new mod">
        <pc:chgData name="RESMI A" userId="49ba096e65d1d698" providerId="LiveId" clId="{E3643050-595D-44C3-B203-0D026905A081}" dt="2025-01-18T14:31:32.932" v="667" actId="20577"/>
        <pc:sldMkLst>
          <pc:docMk/>
          <pc:sldMk cId="3525432363" sldId="263"/>
        </pc:sldMkLst>
        <pc:spChg chg="mod">
          <ac:chgData name="RESMI A" userId="49ba096e65d1d698" providerId="LiveId" clId="{E3643050-595D-44C3-B203-0D026905A081}" dt="2025-01-15T15:06:12.586" v="304" actId="255"/>
          <ac:spMkLst>
            <pc:docMk/>
            <pc:sldMk cId="3525432363" sldId="263"/>
            <ac:spMk id="2" creationId="{BB49E486-D6C6-16A3-1CCE-E0A3D3656DD2}"/>
          </ac:spMkLst>
        </pc:spChg>
        <pc:spChg chg="mod">
          <ac:chgData name="RESMI A" userId="49ba096e65d1d698" providerId="LiveId" clId="{E3643050-595D-44C3-B203-0D026905A081}" dt="2025-01-18T14:31:32.932" v="667" actId="20577"/>
          <ac:spMkLst>
            <pc:docMk/>
            <pc:sldMk cId="3525432363" sldId="263"/>
            <ac:spMk id="3" creationId="{AD436E12-1CD3-4D28-115D-62721B424B9F}"/>
          </ac:spMkLst>
        </pc:spChg>
      </pc:sldChg>
      <pc:sldChg chg="addSp delSp modSp new mod">
        <pc:chgData name="RESMI A" userId="49ba096e65d1d698" providerId="LiveId" clId="{E3643050-595D-44C3-B203-0D026905A081}" dt="2025-01-15T15:16:32.919" v="416" actId="14100"/>
        <pc:sldMkLst>
          <pc:docMk/>
          <pc:sldMk cId="3610717607" sldId="264"/>
        </pc:sldMkLst>
        <pc:spChg chg="mod">
          <ac:chgData name="RESMI A" userId="49ba096e65d1d698" providerId="LiveId" clId="{E3643050-595D-44C3-B203-0D026905A081}" dt="2025-01-15T15:10:59.403" v="397" actId="255"/>
          <ac:spMkLst>
            <pc:docMk/>
            <pc:sldMk cId="3610717607" sldId="264"/>
            <ac:spMk id="2" creationId="{AEF54D65-50F6-E54E-CF1D-ED10B4E94F4C}"/>
          </ac:spMkLst>
        </pc:spChg>
        <pc:picChg chg="add mod">
          <ac:chgData name="RESMI A" userId="49ba096e65d1d698" providerId="LiveId" clId="{E3643050-595D-44C3-B203-0D026905A081}" dt="2025-01-15T15:14:45.117" v="400" actId="14100"/>
          <ac:picMkLst>
            <pc:docMk/>
            <pc:sldMk cId="3610717607" sldId="264"/>
            <ac:picMk id="5" creationId="{6AFF4051-13FC-34AF-2BF5-EE47D7638859}"/>
          </ac:picMkLst>
        </pc:picChg>
        <pc:picChg chg="add mod">
          <ac:chgData name="RESMI A" userId="49ba096e65d1d698" providerId="LiveId" clId="{E3643050-595D-44C3-B203-0D026905A081}" dt="2025-01-15T15:16:32.919" v="416" actId="14100"/>
          <ac:picMkLst>
            <pc:docMk/>
            <pc:sldMk cId="3610717607" sldId="264"/>
            <ac:picMk id="7" creationId="{B2372A45-D3B4-B447-4ACB-BFA82D9A3C0F}"/>
          </ac:picMkLst>
        </pc:picChg>
        <pc:picChg chg="add mod">
          <ac:chgData name="RESMI A" userId="49ba096e65d1d698" providerId="LiveId" clId="{E3643050-595D-44C3-B203-0D026905A081}" dt="2025-01-15T15:16:00.101" v="410" actId="14100"/>
          <ac:picMkLst>
            <pc:docMk/>
            <pc:sldMk cId="3610717607" sldId="264"/>
            <ac:picMk id="9" creationId="{D4EC9574-51C7-5AFD-72C9-AD929D305730}"/>
          </ac:picMkLst>
        </pc:picChg>
        <pc:picChg chg="add mod">
          <ac:chgData name="RESMI A" userId="49ba096e65d1d698" providerId="LiveId" clId="{E3643050-595D-44C3-B203-0D026905A081}" dt="2025-01-15T15:16:28.465" v="415" actId="14100"/>
          <ac:picMkLst>
            <pc:docMk/>
            <pc:sldMk cId="3610717607" sldId="264"/>
            <ac:picMk id="11" creationId="{3F63EF85-BBA3-505A-1A7F-E1A6881F2796}"/>
          </ac:picMkLst>
        </pc:picChg>
      </pc:sldChg>
      <pc:sldChg chg="addSp delSp modSp new mod">
        <pc:chgData name="RESMI A" userId="49ba096e65d1d698" providerId="LiveId" clId="{E3643050-595D-44C3-B203-0D026905A081}" dt="2025-01-15T15:24:51.216" v="623" actId="1076"/>
        <pc:sldMkLst>
          <pc:docMk/>
          <pc:sldMk cId="2314061369" sldId="265"/>
        </pc:sldMkLst>
        <pc:spChg chg="mod">
          <ac:chgData name="RESMI A" userId="49ba096e65d1d698" providerId="LiveId" clId="{E3643050-595D-44C3-B203-0D026905A081}" dt="2025-01-15T15:19:20.475" v="441" actId="255"/>
          <ac:spMkLst>
            <pc:docMk/>
            <pc:sldMk cId="2314061369" sldId="265"/>
            <ac:spMk id="2" creationId="{9B75E103-8FA7-C0E7-2EA7-946ACB2FE9A1}"/>
          </ac:spMkLst>
        </pc:spChg>
        <pc:graphicFrameChg chg="add mod ord modGraphic">
          <ac:chgData name="RESMI A" userId="49ba096e65d1d698" providerId="LiveId" clId="{E3643050-595D-44C3-B203-0D026905A081}" dt="2025-01-15T15:24:51.216" v="623" actId="1076"/>
          <ac:graphicFrameMkLst>
            <pc:docMk/>
            <pc:sldMk cId="2314061369" sldId="265"/>
            <ac:graphicFrameMk id="4" creationId="{65299CEA-C389-94A3-659E-41ABFA261CD6}"/>
          </ac:graphicFrameMkLst>
        </pc:graphicFrameChg>
      </pc:sldChg>
      <pc:sldChg chg="addSp delSp modSp new mod">
        <pc:chgData name="RESMI A" userId="49ba096e65d1d698" providerId="LiveId" clId="{E3643050-595D-44C3-B203-0D026905A081}" dt="2025-01-18T14:35:12.167" v="688" actId="14100"/>
        <pc:sldMkLst>
          <pc:docMk/>
          <pc:sldMk cId="4158709857" sldId="266"/>
        </pc:sldMkLst>
        <pc:spChg chg="mod">
          <ac:chgData name="RESMI A" userId="49ba096e65d1d698" providerId="LiveId" clId="{E3643050-595D-44C3-B203-0D026905A081}" dt="2025-01-15T15:25:25.830" v="641" actId="255"/>
          <ac:spMkLst>
            <pc:docMk/>
            <pc:sldMk cId="4158709857" sldId="266"/>
            <ac:spMk id="2" creationId="{DCBB8C56-744F-B46B-84C9-69DAC7E9E282}"/>
          </ac:spMkLst>
        </pc:spChg>
        <pc:picChg chg="add mod">
          <ac:chgData name="RESMI A" userId="49ba096e65d1d698" providerId="LiveId" clId="{E3643050-595D-44C3-B203-0D026905A081}" dt="2025-01-18T14:34:48.255" v="685" actId="1076"/>
          <ac:picMkLst>
            <pc:docMk/>
            <pc:sldMk cId="4158709857" sldId="266"/>
            <ac:picMk id="5" creationId="{4930911C-BB13-CA69-F860-5CAF30F26231}"/>
          </ac:picMkLst>
        </pc:picChg>
        <pc:picChg chg="add mod">
          <ac:chgData name="RESMI A" userId="49ba096e65d1d698" providerId="LiveId" clId="{E3643050-595D-44C3-B203-0D026905A081}" dt="2025-01-18T14:35:12.167" v="688" actId="14100"/>
          <ac:picMkLst>
            <pc:docMk/>
            <pc:sldMk cId="4158709857" sldId="266"/>
            <ac:picMk id="9" creationId="{A408C1B4-7735-8578-8661-4DE59DA00AFC}"/>
          </ac:picMkLst>
        </pc:picChg>
      </pc:sldChg>
      <pc:sldChg chg="modSp new del mod">
        <pc:chgData name="RESMI A" userId="49ba096e65d1d698" providerId="LiveId" clId="{E3643050-595D-44C3-B203-0D026905A081}" dt="2025-01-30T12:55:37.038" v="705" actId="2696"/>
        <pc:sldMkLst>
          <pc:docMk/>
          <pc:sldMk cId="687091296" sldId="267"/>
        </pc:sldMkLst>
        <pc:spChg chg="mod">
          <ac:chgData name="RESMI A" userId="49ba096e65d1d698" providerId="LiveId" clId="{E3643050-595D-44C3-B203-0D026905A081}" dt="2025-01-30T12:55:22.813" v="704" actId="1076"/>
          <ac:spMkLst>
            <pc:docMk/>
            <pc:sldMk cId="687091296" sldId="267"/>
            <ac:spMk id="2" creationId="{FBE60FF7-D57A-8A67-D043-60DBEDDAE899}"/>
          </ac:spMkLst>
        </pc:spChg>
      </pc:sldChg>
      <pc:sldChg chg="modSp new mod">
        <pc:chgData name="RESMI A" userId="49ba096e65d1d698" providerId="LiveId" clId="{E3643050-595D-44C3-B203-0D026905A081}" dt="2025-01-30T12:56:39.778" v="721" actId="1076"/>
        <pc:sldMkLst>
          <pc:docMk/>
          <pc:sldMk cId="3805029244" sldId="267"/>
        </pc:sldMkLst>
        <pc:spChg chg="mod">
          <ac:chgData name="RESMI A" userId="49ba096e65d1d698" providerId="LiveId" clId="{E3643050-595D-44C3-B203-0D026905A081}" dt="2025-01-30T12:56:39.778" v="721" actId="1076"/>
          <ac:spMkLst>
            <pc:docMk/>
            <pc:sldMk cId="3805029244" sldId="267"/>
            <ac:spMk id="2" creationId="{65E0DB72-8D34-A2E5-D5E3-CC2F768ED9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7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5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6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9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3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5F6036-AAC7-4012-8983-B52B5E0CB0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A1A752-1442-4DBC-A8E5-96121BF3BDD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4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723A-2879-A9FF-0A3E-0A1BA08C4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016" y="1347019"/>
            <a:ext cx="10349435" cy="93406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AIRLINE CUSTOMER SATISFACTION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3817C-07E7-8066-D60E-634E8F89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418" y="4485117"/>
            <a:ext cx="2705033" cy="1143000"/>
          </a:xfrm>
        </p:spPr>
        <p:txBody>
          <a:bodyPr>
            <a:normAutofit fontScale="25000" lnSpcReduction="20000"/>
          </a:bodyPr>
          <a:lstStyle/>
          <a:p>
            <a:r>
              <a:rPr lang="en-IN" sz="4300" b="1" dirty="0"/>
              <a:t>SUBMITTED BY</a:t>
            </a:r>
          </a:p>
          <a:p>
            <a:r>
              <a:rPr lang="en-IN" sz="4300" b="1" dirty="0"/>
              <a:t>RESMI A</a:t>
            </a:r>
          </a:p>
          <a:p>
            <a:r>
              <a:rPr lang="en-IN" sz="4300" b="1" dirty="0"/>
              <a:t>TECHOLAS TECHNOLOGIES</a:t>
            </a:r>
          </a:p>
          <a:p>
            <a:r>
              <a:rPr lang="en-IN" sz="4300" b="1" dirty="0"/>
              <a:t>COCHIN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93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8C56-744F-B46B-84C9-69DAC7E9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0911C-BB13-CA69-F860-5CAF30F26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297"/>
            <a:ext cx="5673213" cy="40106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8C1B4-7735-8578-8661-4DE59DA00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71" y="1858297"/>
            <a:ext cx="5476568" cy="40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0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A05A-20BA-A891-975D-45674C41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D5EB-3A96-EE5F-77ED-B8F37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38" y="2091540"/>
            <a:ext cx="10058400" cy="622163"/>
          </a:xfrm>
        </p:spPr>
        <p:txBody>
          <a:bodyPr/>
          <a:lstStyle/>
          <a:p>
            <a:r>
              <a:rPr lang="en-IN" dirty="0"/>
              <a:t>www.kaggle.com/datasets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5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B72-8D34-A2E5-D5E3-CC2F768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60" y="253818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0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4E87-14A2-B707-6242-C5534EE5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E7B0-AC48-2475-1E63-124CFDDC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This project study focuses on satisfaction level of airline customers using machine learning   algorithms.</a:t>
            </a:r>
          </a:p>
          <a:p>
            <a:pPr marL="0" indent="0">
              <a:buNone/>
            </a:pPr>
            <a:r>
              <a:rPr lang="en-US" dirty="0"/>
              <a:t>Traditional machine learning algorithms such as Decision Tree, Random Forest, Support Vector Machine, Logistic Regression have been explored.</a:t>
            </a:r>
          </a:p>
          <a:p>
            <a:pPr marL="0" indent="0">
              <a:buNone/>
            </a:pPr>
            <a:r>
              <a:rPr lang="en-US" dirty="0"/>
              <a:t>Therefore, the study uses the application of machine learning algorithms to know the different factors that influences the customer’s satisfaction level.</a:t>
            </a:r>
          </a:p>
          <a:p>
            <a:pPr marL="0" indent="0">
              <a:buNone/>
            </a:pPr>
            <a:r>
              <a:rPr lang="en-US" dirty="0"/>
              <a:t>The study conducts a comparative analysis on different machine learning algorithms using the Invistico Airline dataset.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7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73BC-FB35-7F53-EB9A-CF018284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7E21-7CE0-B637-1500-B5B856D5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9864"/>
            <a:ext cx="10058400" cy="4023360"/>
          </a:xfrm>
        </p:spPr>
        <p:txBody>
          <a:bodyPr/>
          <a:lstStyle/>
          <a:p>
            <a:r>
              <a:rPr lang="en-US" dirty="0"/>
              <a:t>Introduce Ensemble learning models with the existing dataset and obtain 100% accuracy.</a:t>
            </a:r>
          </a:p>
          <a:p>
            <a:r>
              <a:rPr lang="en-US" dirty="0"/>
              <a:t>Combine of three algorithms in ML as hybrid model (Decision tree, random forest , SVM , Logistic regression)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71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E486-D6C6-16A3-1CCE-E0A3D365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Design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6E12-1CD3-4D28-115D-62721B42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Framework : Gradio</a:t>
            </a:r>
          </a:p>
          <a:p>
            <a:r>
              <a:rPr lang="en-IN" dirty="0"/>
              <a:t>Environment used :  Jupyter notebook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3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9A4CA3-F509-3FEC-DBCA-E15FA1A3F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80944"/>
            <a:ext cx="10058400" cy="89611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PROCESS ON DATASET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656F-4905-839D-BAF8-DFDB48780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540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5BB3-8FD8-5319-2B0B-C124D86E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F163D-E983-A261-BE13-2FB52C7E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6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1ED3-1905-DB91-A645-35BCAA56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51B8-6688-B948-1F5F-C03BA824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018"/>
            <a:ext cx="10058400" cy="4023360"/>
          </a:xfrm>
        </p:spPr>
        <p:txBody>
          <a:bodyPr/>
          <a:lstStyle/>
          <a:p>
            <a:r>
              <a:rPr lang="en-IN" dirty="0"/>
              <a:t>Inputs : Gender ,Age ,Class ,Seat comfort, Food &amp; drink ,Ease of online booking, On board service ,Baggage handling ,Check-in service, Cleanliness.</a:t>
            </a:r>
          </a:p>
          <a:p>
            <a:endParaRPr lang="en-IN" dirty="0"/>
          </a:p>
          <a:p>
            <a:r>
              <a:rPr lang="en-IN" dirty="0"/>
              <a:t>Output : Satisfaction</a:t>
            </a:r>
          </a:p>
        </p:txBody>
      </p:sp>
    </p:spTree>
    <p:extLst>
      <p:ext uri="{BB962C8B-B14F-4D97-AF65-F5344CB8AC3E}">
        <p14:creationId xmlns:p14="http://schemas.microsoft.com/office/powerpoint/2010/main" val="203772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4D65-50F6-E54E-CF1D-ED10B4E9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 obtained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F4051-13FC-34AF-2BF5-EE47D763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88" y="1869414"/>
            <a:ext cx="3381847" cy="15595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72A45-D3B4-B447-4ACB-BFA82D9A3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869414"/>
            <a:ext cx="3230880" cy="1590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C9574-51C7-5AFD-72C9-AD929D305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88" y="4127581"/>
            <a:ext cx="3600953" cy="1450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3EF85-BBA3-505A-1A7F-E1A6881F2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127581"/>
            <a:ext cx="3299706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E103-8FA7-C0E7-2EA7-946ACB2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Comparison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299CEA-C389-94A3-659E-41ABFA261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893625"/>
              </p:ext>
            </p:extLst>
          </p:nvPr>
        </p:nvGraphicFramePr>
        <p:xfrm>
          <a:off x="1175621" y="2396869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795408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160870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4610472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2652361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43308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6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2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86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061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110</TotalTime>
  <Words>227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Retrospect</vt:lpstr>
      <vt:lpstr>AIRLINE CUSTOMER SATISFACTION PREDICTION</vt:lpstr>
      <vt:lpstr>OBJECTIVE</vt:lpstr>
      <vt:lpstr>My work</vt:lpstr>
      <vt:lpstr>Design of website</vt:lpstr>
      <vt:lpstr>                        PROCESS ON DATASET</vt:lpstr>
      <vt:lpstr>PowerPoint Presentation</vt:lpstr>
      <vt:lpstr>DATASET</vt:lpstr>
      <vt:lpstr>Result obtained</vt:lpstr>
      <vt:lpstr>Comparison table</vt:lpstr>
      <vt:lpstr>User interface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RESMI A</dc:creator>
  <cp:lastModifiedBy>RESMI A</cp:lastModifiedBy>
  <cp:revision>1</cp:revision>
  <dcterms:created xsi:type="dcterms:W3CDTF">2024-12-20T15:14:30Z</dcterms:created>
  <dcterms:modified xsi:type="dcterms:W3CDTF">2025-01-30T12:56:48Z</dcterms:modified>
</cp:coreProperties>
</file>