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914400"/>
          <a:ext cx="82296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能源品种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 err="1"/>
                        <a:t>收到基地位发热量</a:t>
                      </a:r>
                      <a:r>
                        <a:rPr dirty="0"/>
                        <a:t> (GJ/</a:t>
                      </a:r>
                      <a:r>
                        <a:rPr dirty="0" err="1"/>
                        <a:t>或GJ</a:t>
                      </a:r>
                      <a:r>
                        <a:rPr dirty="0"/>
                        <a:t>/万Nm3)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单位热值含碳量 (tC/GJ)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碳氧化率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工业生产消费量 (t或万Nm3)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能源加工转换产出 (t或万Nm3)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回收利用 (t或万Nm3)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CO2排放量/t 本期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无烟煤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0.5689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5358.23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2007.18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2083.27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948.15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烟煤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9435.29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5229.57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7158.36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344.74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褐煤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0.2139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819.55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3032.52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289.63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洗精煤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0.4259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5227.18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9879.77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4882.05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27.42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其他洗煤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0.4058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7297.35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344.05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1982.33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196.76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焦炭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5360.77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5619.78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2092.39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312.61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燃料油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1718.86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1159.63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3271.87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汽油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0.3889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4930.35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2149.43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5767.5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842.43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柴油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0.5598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2285.19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2260.84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1958.76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462.65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焦炉煤气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7954.04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7145.06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3296.19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125.16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高炉煤气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0.7422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3867.96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5778.1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7031.12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845.05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转炉煤气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0.5381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2113.64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7997.93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3114.46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612.05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天然气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389.31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0.01532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7297.35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344.05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1982.33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196.76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全屏显示(4:3)</PresentationFormat>
  <Paragraphs>112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2025-08-08T05:18:50Z</dcterms:modified>
  <cp:category/>
</cp:coreProperties>
</file>