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m4a" ContentType="audi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29"/>
    <p:restoredTop sz="94604"/>
  </p:normalViewPr>
  <p:slideViewPr>
    <p:cSldViewPr snapToGrid="0" snapToObjects="1">
      <p:cViewPr>
        <p:scale>
          <a:sx n="120" d="100"/>
          <a:sy n="120" d="100"/>
        </p:scale>
        <p:origin x="43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2158-068D-534A-B4E1-07701E1E5C20}" type="datetimeFigureOut">
              <a:rPr lang="de-DE" smtClean="0"/>
              <a:t>20.05.19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70C8-A793-D946-9C23-AF082B7A6D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2158-068D-534A-B4E1-07701E1E5C20}" type="datetimeFigureOut">
              <a:rPr lang="de-DE" smtClean="0"/>
              <a:t>20.05.19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70C8-A793-D946-9C23-AF082B7A6D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42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2158-068D-534A-B4E1-07701E1E5C20}" type="datetimeFigureOut">
              <a:rPr lang="de-DE" smtClean="0"/>
              <a:t>20.05.19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70C8-A793-D946-9C23-AF082B7A6D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77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2158-068D-534A-B4E1-07701E1E5C20}" type="datetimeFigureOut">
              <a:rPr lang="de-DE" smtClean="0"/>
              <a:t>20.05.19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70C8-A793-D946-9C23-AF082B7A6D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85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2158-068D-534A-B4E1-07701E1E5C20}" type="datetimeFigureOut">
              <a:rPr lang="de-DE" smtClean="0"/>
              <a:t>20.05.19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70C8-A793-D946-9C23-AF082B7A6D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07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2158-068D-534A-B4E1-07701E1E5C20}" type="datetimeFigureOut">
              <a:rPr lang="de-DE" smtClean="0"/>
              <a:t>20.05.19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70C8-A793-D946-9C23-AF082B7A6D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22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2158-068D-534A-B4E1-07701E1E5C20}" type="datetimeFigureOut">
              <a:rPr lang="de-DE" smtClean="0"/>
              <a:t>20.05.19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70C8-A793-D946-9C23-AF082B7A6D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2158-068D-534A-B4E1-07701E1E5C20}" type="datetimeFigureOut">
              <a:rPr lang="de-DE" smtClean="0"/>
              <a:t>20.05.19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70C8-A793-D946-9C23-AF082B7A6D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43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2158-068D-534A-B4E1-07701E1E5C20}" type="datetimeFigureOut">
              <a:rPr lang="de-DE" smtClean="0"/>
              <a:t>20.05.19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70C8-A793-D946-9C23-AF082B7A6D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2158-068D-534A-B4E1-07701E1E5C20}" type="datetimeFigureOut">
              <a:rPr lang="de-DE" smtClean="0"/>
              <a:t>20.05.19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70C8-A793-D946-9C23-AF082B7A6D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90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2158-068D-534A-B4E1-07701E1E5C20}" type="datetimeFigureOut">
              <a:rPr lang="de-DE" smtClean="0"/>
              <a:t>20.05.19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70C8-A793-D946-9C23-AF082B7A6D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7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F2158-068D-534A-B4E1-07701E1E5C20}" type="datetimeFigureOut">
              <a:rPr lang="de-DE" smtClean="0"/>
              <a:t>20.05.19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070C8-A793-D946-9C23-AF082B7A6D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4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microsoft.com/office/2007/relationships/media" Target="../media/media1.m4a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hteck 250"/>
          <p:cNvSpPr/>
          <p:nvPr/>
        </p:nvSpPr>
        <p:spPr>
          <a:xfrm>
            <a:off x="8644270" y="628098"/>
            <a:ext cx="2732567" cy="35690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283221" y="769147"/>
            <a:ext cx="4361607" cy="5808356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664382" y="1348358"/>
            <a:ext cx="1850698" cy="116092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100" dirty="0"/>
          </a:p>
        </p:txBody>
      </p:sp>
      <p:sp>
        <p:nvSpPr>
          <p:cNvPr id="6" name="Rechteck 5"/>
          <p:cNvSpPr/>
          <p:nvPr/>
        </p:nvSpPr>
        <p:spPr>
          <a:xfrm>
            <a:off x="9234734" y="769147"/>
            <a:ext cx="1855026" cy="3155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Air </a:t>
            </a:r>
            <a:r>
              <a:rPr lang="de-DE" sz="1200" dirty="0" err="1" smtClean="0"/>
              <a:t>Temp</a:t>
            </a:r>
            <a:r>
              <a:rPr lang="de-DE" sz="1200" dirty="0" smtClean="0"/>
              <a:t> &amp; </a:t>
            </a:r>
            <a:r>
              <a:rPr lang="de-DE" sz="1200" dirty="0" err="1" smtClean="0"/>
              <a:t>Humidity</a:t>
            </a:r>
            <a:endParaRPr lang="de-DE" sz="1200" dirty="0"/>
          </a:p>
        </p:txBody>
      </p:sp>
      <p:sp>
        <p:nvSpPr>
          <p:cNvPr id="7" name="Rechteck 6"/>
          <p:cNvSpPr/>
          <p:nvPr/>
        </p:nvSpPr>
        <p:spPr>
          <a:xfrm>
            <a:off x="9234733" y="1266808"/>
            <a:ext cx="1855026" cy="3155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Photoresistor</a:t>
            </a:r>
            <a:endParaRPr lang="de-DE" sz="1200" dirty="0"/>
          </a:p>
        </p:txBody>
      </p:sp>
      <p:sp>
        <p:nvSpPr>
          <p:cNvPr id="8" name="Rechteck 7"/>
          <p:cNvSpPr/>
          <p:nvPr/>
        </p:nvSpPr>
        <p:spPr>
          <a:xfrm>
            <a:off x="9234733" y="1764469"/>
            <a:ext cx="1855026" cy="3155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Soil</a:t>
            </a:r>
            <a:r>
              <a:rPr lang="de-DE" sz="1200" dirty="0" smtClean="0"/>
              <a:t> </a:t>
            </a:r>
            <a:r>
              <a:rPr lang="de-DE" sz="1200" dirty="0" err="1" smtClean="0"/>
              <a:t>Temperature</a:t>
            </a:r>
            <a:endParaRPr lang="de-DE" sz="1200" dirty="0"/>
          </a:p>
        </p:txBody>
      </p:sp>
      <p:sp>
        <p:nvSpPr>
          <p:cNvPr id="9" name="Rechteck 8"/>
          <p:cNvSpPr/>
          <p:nvPr/>
        </p:nvSpPr>
        <p:spPr>
          <a:xfrm>
            <a:off x="9234732" y="2262130"/>
            <a:ext cx="1855026" cy="3155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Soil</a:t>
            </a:r>
            <a:r>
              <a:rPr lang="de-DE" sz="1200" dirty="0" smtClean="0"/>
              <a:t> </a:t>
            </a:r>
            <a:r>
              <a:rPr lang="de-DE" sz="1200" dirty="0" err="1" smtClean="0"/>
              <a:t>Moisture</a:t>
            </a:r>
            <a:endParaRPr lang="de-DE" sz="1200" dirty="0"/>
          </a:p>
        </p:txBody>
      </p:sp>
      <p:sp>
        <p:nvSpPr>
          <p:cNvPr id="10" name="Rechteck 9"/>
          <p:cNvSpPr/>
          <p:nvPr/>
        </p:nvSpPr>
        <p:spPr>
          <a:xfrm>
            <a:off x="9234731" y="2759791"/>
            <a:ext cx="1855026" cy="3155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Watering</a:t>
            </a:r>
            <a:r>
              <a:rPr lang="de-DE" sz="1200" dirty="0" smtClean="0"/>
              <a:t> Button</a:t>
            </a:r>
            <a:endParaRPr lang="de-DE" sz="1200" dirty="0"/>
          </a:p>
        </p:txBody>
      </p:sp>
      <p:sp>
        <p:nvSpPr>
          <p:cNvPr id="12" name="Rechteck 11"/>
          <p:cNvSpPr/>
          <p:nvPr/>
        </p:nvSpPr>
        <p:spPr>
          <a:xfrm>
            <a:off x="538918" y="3149575"/>
            <a:ext cx="1383738" cy="154437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100" dirty="0"/>
          </a:p>
        </p:txBody>
      </p:sp>
      <p:sp>
        <p:nvSpPr>
          <p:cNvPr id="13" name="Rechteck 12"/>
          <p:cNvSpPr/>
          <p:nvPr/>
        </p:nvSpPr>
        <p:spPr>
          <a:xfrm>
            <a:off x="612026" y="4091627"/>
            <a:ext cx="1256264" cy="5097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Angular App</a:t>
            </a:r>
            <a:endParaRPr lang="de-DE" sz="1200" dirty="0"/>
          </a:p>
        </p:txBody>
      </p:sp>
      <p:sp>
        <p:nvSpPr>
          <p:cNvPr id="14" name="Rechteck 13"/>
          <p:cNvSpPr/>
          <p:nvPr/>
        </p:nvSpPr>
        <p:spPr>
          <a:xfrm>
            <a:off x="2393277" y="1447265"/>
            <a:ext cx="2234020" cy="96311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100" dirty="0"/>
          </a:p>
        </p:txBody>
      </p:sp>
      <p:sp>
        <p:nvSpPr>
          <p:cNvPr id="15" name="Rechteck 14"/>
          <p:cNvSpPr/>
          <p:nvPr/>
        </p:nvSpPr>
        <p:spPr>
          <a:xfrm>
            <a:off x="3805394" y="1520294"/>
            <a:ext cx="768738" cy="8170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Serial</a:t>
            </a:r>
          </a:p>
          <a:p>
            <a:pPr algn="ctr"/>
            <a:r>
              <a:rPr lang="de-DE" sz="1200" dirty="0" smtClean="0"/>
              <a:t>Manager</a:t>
            </a:r>
            <a:endParaRPr lang="de-DE" sz="1200" dirty="0"/>
          </a:p>
        </p:txBody>
      </p:sp>
      <p:sp>
        <p:nvSpPr>
          <p:cNvPr id="16" name="Rechteck 15"/>
          <p:cNvSpPr/>
          <p:nvPr/>
        </p:nvSpPr>
        <p:spPr>
          <a:xfrm>
            <a:off x="2393277" y="4066813"/>
            <a:ext cx="1753716" cy="627136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>
                <a:solidFill>
                  <a:schemeClr val="accent6">
                    <a:lumMod val="50000"/>
                  </a:schemeClr>
                </a:solidFill>
              </a:rPr>
              <a:t>Cron</a:t>
            </a:r>
            <a:r>
              <a:rPr lang="de-DE" sz="1200" b="1" dirty="0" smtClean="0">
                <a:solidFill>
                  <a:schemeClr val="accent6">
                    <a:lumMod val="50000"/>
                  </a:schemeClr>
                </a:solidFill>
              </a:rPr>
              <a:t> Script</a:t>
            </a:r>
          </a:p>
          <a:p>
            <a:pPr algn="ctr"/>
            <a:r>
              <a:rPr lang="de-DE" sz="1200" dirty="0" err="1" smtClean="0"/>
              <a:t>Watering</a:t>
            </a:r>
            <a:r>
              <a:rPr lang="de-DE" sz="1200" dirty="0" smtClean="0"/>
              <a:t> Schedule</a:t>
            </a:r>
          </a:p>
        </p:txBody>
      </p:sp>
      <p:sp>
        <p:nvSpPr>
          <p:cNvPr id="18" name="Rechteck 17"/>
          <p:cNvSpPr/>
          <p:nvPr/>
        </p:nvSpPr>
        <p:spPr>
          <a:xfrm>
            <a:off x="2393277" y="3188502"/>
            <a:ext cx="1753716" cy="627136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>
                <a:solidFill>
                  <a:schemeClr val="accent6">
                    <a:lumMod val="50000"/>
                  </a:schemeClr>
                </a:solidFill>
              </a:rPr>
              <a:t>Cron</a:t>
            </a:r>
            <a:r>
              <a:rPr lang="de-DE" sz="1200" b="1" dirty="0" smtClean="0">
                <a:solidFill>
                  <a:schemeClr val="accent6">
                    <a:lumMod val="50000"/>
                  </a:schemeClr>
                </a:solidFill>
              </a:rPr>
              <a:t> Script</a:t>
            </a:r>
          </a:p>
          <a:p>
            <a:pPr algn="ctr"/>
            <a:r>
              <a:rPr lang="de-DE" sz="1200" dirty="0" smtClean="0"/>
              <a:t>Schedule Check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81818" y="375510"/>
            <a:ext cx="141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chemeClr val="accent6">
                    <a:lumMod val="50000"/>
                  </a:schemeClr>
                </a:solidFill>
              </a:rPr>
              <a:t>Raspberry</a:t>
            </a:r>
            <a:r>
              <a:rPr lang="de-DE" b="1" dirty="0" smtClean="0">
                <a:solidFill>
                  <a:schemeClr val="accent6">
                    <a:lumMod val="50000"/>
                  </a:schemeClr>
                </a:solidFill>
              </a:rPr>
              <a:t> Pi</a:t>
            </a:r>
            <a:endParaRPr lang="de-DE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685303" y="989571"/>
            <a:ext cx="952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0070C0"/>
                </a:solidFill>
              </a:rPr>
              <a:t>Arduino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9234730" y="3257452"/>
            <a:ext cx="1855026" cy="3155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5V Relay</a:t>
            </a:r>
            <a:endParaRPr lang="de-DE" sz="1200" dirty="0"/>
          </a:p>
        </p:txBody>
      </p:sp>
      <p:sp>
        <p:nvSpPr>
          <p:cNvPr id="26" name="Rechteck 25"/>
          <p:cNvSpPr/>
          <p:nvPr/>
        </p:nvSpPr>
        <p:spPr>
          <a:xfrm>
            <a:off x="5165918" y="4546549"/>
            <a:ext cx="4234113" cy="203095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100" dirty="0"/>
          </a:p>
        </p:txBody>
      </p:sp>
      <p:sp>
        <p:nvSpPr>
          <p:cNvPr id="27" name="Textfeld 26"/>
          <p:cNvSpPr txBox="1"/>
          <p:nvPr/>
        </p:nvSpPr>
        <p:spPr>
          <a:xfrm>
            <a:off x="5104816" y="4197150"/>
            <a:ext cx="22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C00000"/>
                </a:solidFill>
              </a:rPr>
              <a:t>Amazon Web </a:t>
            </a:r>
            <a:r>
              <a:rPr lang="de-DE" b="1" dirty="0">
                <a:solidFill>
                  <a:srgbClr val="C00000"/>
                </a:solidFill>
              </a:rPr>
              <a:t>S</a:t>
            </a:r>
            <a:r>
              <a:rPr lang="de-DE" b="1" dirty="0" smtClean="0">
                <a:solidFill>
                  <a:srgbClr val="C00000"/>
                </a:solidFill>
              </a:rPr>
              <a:t>ervices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5890672" y="4788357"/>
            <a:ext cx="2661378" cy="56957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100" dirty="0"/>
          </a:p>
        </p:txBody>
      </p:sp>
      <p:cxnSp>
        <p:nvCxnSpPr>
          <p:cNvPr id="31" name="Gewinkelte Verbindung 30"/>
          <p:cNvCxnSpPr>
            <a:stCxn id="14" idx="1"/>
            <a:endCxn id="12" idx="3"/>
          </p:cNvCxnSpPr>
          <p:nvPr/>
        </p:nvCxnSpPr>
        <p:spPr>
          <a:xfrm rot="10800000" flipV="1">
            <a:off x="1922657" y="1928820"/>
            <a:ext cx="470621" cy="1992942"/>
          </a:xfrm>
          <a:prstGeom prst="bentConnector3">
            <a:avLst>
              <a:gd name="adj1" fmla="val 6581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winkelte Verbindung 32"/>
          <p:cNvCxnSpPr>
            <a:stCxn id="16" idx="1"/>
            <a:endCxn id="12" idx="3"/>
          </p:cNvCxnSpPr>
          <p:nvPr/>
        </p:nvCxnSpPr>
        <p:spPr>
          <a:xfrm rot="10800000">
            <a:off x="1922657" y="3921763"/>
            <a:ext cx="470621" cy="45861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>
            <a:stCxn id="18" idx="1"/>
            <a:endCxn id="12" idx="3"/>
          </p:cNvCxnSpPr>
          <p:nvPr/>
        </p:nvCxnSpPr>
        <p:spPr>
          <a:xfrm rot="10800000" flipV="1">
            <a:off x="1922657" y="3502070"/>
            <a:ext cx="470621" cy="419692"/>
          </a:xfrm>
          <a:prstGeom prst="bentConnector3">
            <a:avLst>
              <a:gd name="adj1" fmla="val 3644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12" idx="0"/>
            <a:endCxn id="11" idx="3"/>
          </p:cNvCxnSpPr>
          <p:nvPr/>
        </p:nvCxnSpPr>
        <p:spPr>
          <a:xfrm flipV="1">
            <a:off x="1230787" y="2743104"/>
            <a:ext cx="2906" cy="4064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14" idx="3"/>
            <a:endCxn id="5" idx="1"/>
          </p:cNvCxnSpPr>
          <p:nvPr/>
        </p:nvCxnSpPr>
        <p:spPr>
          <a:xfrm>
            <a:off x="4627297" y="1928820"/>
            <a:ext cx="1037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5" idx="3"/>
            <a:endCxn id="6" idx="1"/>
          </p:cNvCxnSpPr>
          <p:nvPr/>
        </p:nvCxnSpPr>
        <p:spPr>
          <a:xfrm flipV="1">
            <a:off x="7515080" y="926942"/>
            <a:ext cx="1719654" cy="1001878"/>
          </a:xfrm>
          <a:prstGeom prst="bentConnector3">
            <a:avLst>
              <a:gd name="adj1" fmla="val 76587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 Verbindung 55"/>
          <p:cNvCxnSpPr>
            <a:stCxn id="7" idx="1"/>
            <a:endCxn id="5" idx="3"/>
          </p:cNvCxnSpPr>
          <p:nvPr/>
        </p:nvCxnSpPr>
        <p:spPr>
          <a:xfrm rot="10800000" flipV="1">
            <a:off x="7515081" y="1424602"/>
            <a:ext cx="1719653" cy="504217"/>
          </a:xfrm>
          <a:prstGeom prst="bentConnector3">
            <a:avLst>
              <a:gd name="adj1" fmla="val 1537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winkelte Verbindung 57"/>
          <p:cNvCxnSpPr>
            <a:stCxn id="8" idx="1"/>
            <a:endCxn id="5" idx="3"/>
          </p:cNvCxnSpPr>
          <p:nvPr/>
        </p:nvCxnSpPr>
        <p:spPr>
          <a:xfrm rot="10800000" flipV="1">
            <a:off x="7515081" y="1922264"/>
            <a:ext cx="1719653" cy="65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winkelte Verbindung 59"/>
          <p:cNvCxnSpPr>
            <a:stCxn id="9" idx="1"/>
            <a:endCxn id="5" idx="3"/>
          </p:cNvCxnSpPr>
          <p:nvPr/>
        </p:nvCxnSpPr>
        <p:spPr>
          <a:xfrm rot="10800000">
            <a:off x="7515080" y="1928821"/>
            <a:ext cx="1719652" cy="491105"/>
          </a:xfrm>
          <a:prstGeom prst="bentConnector3">
            <a:avLst>
              <a:gd name="adj1" fmla="val 11047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61"/>
          <p:cNvCxnSpPr>
            <a:stCxn id="10" idx="1"/>
            <a:endCxn id="5" idx="3"/>
          </p:cNvCxnSpPr>
          <p:nvPr/>
        </p:nvCxnSpPr>
        <p:spPr>
          <a:xfrm rot="10800000">
            <a:off x="7515081" y="1928820"/>
            <a:ext cx="1719651" cy="988766"/>
          </a:xfrm>
          <a:prstGeom prst="bentConnector3">
            <a:avLst>
              <a:gd name="adj1" fmla="val 19703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63"/>
          <p:cNvCxnSpPr>
            <a:stCxn id="24" idx="1"/>
            <a:endCxn id="5" idx="3"/>
          </p:cNvCxnSpPr>
          <p:nvPr/>
        </p:nvCxnSpPr>
        <p:spPr>
          <a:xfrm rot="10800000">
            <a:off x="7515080" y="1928821"/>
            <a:ext cx="1719650" cy="1486427"/>
          </a:xfrm>
          <a:prstGeom prst="bentConnector3">
            <a:avLst>
              <a:gd name="adj1" fmla="val 2774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79"/>
          <p:cNvCxnSpPr>
            <a:stCxn id="16" idx="3"/>
            <a:endCxn id="14" idx="2"/>
          </p:cNvCxnSpPr>
          <p:nvPr/>
        </p:nvCxnSpPr>
        <p:spPr>
          <a:xfrm flipH="1" flipV="1">
            <a:off x="3510287" y="2410375"/>
            <a:ext cx="636706" cy="1970006"/>
          </a:xfrm>
          <a:prstGeom prst="bentConnector4">
            <a:avLst>
              <a:gd name="adj1" fmla="val -50933"/>
              <a:gd name="adj2" fmla="val 80088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winkelte Verbindung 81"/>
          <p:cNvCxnSpPr>
            <a:stCxn id="18" idx="3"/>
            <a:endCxn id="14" idx="2"/>
          </p:cNvCxnSpPr>
          <p:nvPr/>
        </p:nvCxnSpPr>
        <p:spPr>
          <a:xfrm flipH="1" flipV="1">
            <a:off x="3510287" y="2410375"/>
            <a:ext cx="636706" cy="1091695"/>
          </a:xfrm>
          <a:prstGeom prst="bentConnector4">
            <a:avLst>
              <a:gd name="adj1" fmla="val -27554"/>
              <a:gd name="adj2" fmla="val 6436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/>
          <p:cNvSpPr txBox="1"/>
          <p:nvPr/>
        </p:nvSpPr>
        <p:spPr>
          <a:xfrm>
            <a:off x="8553238" y="258766"/>
            <a:ext cx="221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Individual Electronics</a:t>
            </a:r>
            <a:endParaRPr lang="de-DE" b="1" dirty="0"/>
          </a:p>
        </p:txBody>
      </p:sp>
      <p:sp>
        <p:nvSpPr>
          <p:cNvPr id="91" name="Textfeld 90"/>
          <p:cNvSpPr txBox="1"/>
          <p:nvPr/>
        </p:nvSpPr>
        <p:spPr>
          <a:xfrm>
            <a:off x="10365542" y="485001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User</a:t>
            </a:r>
            <a:endParaRPr lang="de-DE" b="1" dirty="0"/>
          </a:p>
        </p:txBody>
      </p:sp>
      <p:cxnSp>
        <p:nvCxnSpPr>
          <p:cNvPr id="93" name="Gerade Verbindung mit Pfeil 92"/>
          <p:cNvCxnSpPr>
            <a:endCxn id="152" idx="3"/>
          </p:cNvCxnSpPr>
          <p:nvPr/>
        </p:nvCxnSpPr>
        <p:spPr>
          <a:xfrm flipH="1" flipV="1">
            <a:off x="8552050" y="6022771"/>
            <a:ext cx="1553938" cy="455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eck 151"/>
          <p:cNvSpPr/>
          <p:nvPr/>
        </p:nvSpPr>
        <p:spPr>
          <a:xfrm>
            <a:off x="5890672" y="5737984"/>
            <a:ext cx="2661378" cy="56957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100" dirty="0" smtClean="0"/>
          </a:p>
        </p:txBody>
      </p:sp>
      <p:cxnSp>
        <p:nvCxnSpPr>
          <p:cNvPr id="158" name="Gerade Verbindung mit Pfeil 157"/>
          <p:cNvCxnSpPr>
            <a:stCxn id="152" idx="0"/>
            <a:endCxn id="28" idx="2"/>
          </p:cNvCxnSpPr>
          <p:nvPr/>
        </p:nvCxnSpPr>
        <p:spPr>
          <a:xfrm flipV="1">
            <a:off x="7221361" y="5357931"/>
            <a:ext cx="0" cy="380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winkelte Verbindung 163"/>
          <p:cNvCxnSpPr>
            <a:stCxn id="28" idx="1"/>
            <a:endCxn id="12" idx="2"/>
          </p:cNvCxnSpPr>
          <p:nvPr/>
        </p:nvCxnSpPr>
        <p:spPr>
          <a:xfrm rot="10800000">
            <a:off x="1230788" y="4693950"/>
            <a:ext cx="4659885" cy="379195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hteck 187"/>
          <p:cNvSpPr/>
          <p:nvPr/>
        </p:nvSpPr>
        <p:spPr>
          <a:xfrm>
            <a:off x="418796" y="926941"/>
            <a:ext cx="1368286" cy="94335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 </a:t>
            </a:r>
            <a:r>
              <a:rPr lang="de-DE" sz="1200" b="1" i="1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Entities</a:t>
            </a:r>
            <a:endParaRPr lang="de-DE" sz="1200" b="1" i="1" u="sn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Plants</a:t>
            </a:r>
            <a:r>
              <a:rPr lang="de-DE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de-DE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Sensors, </a:t>
            </a:r>
            <a:r>
              <a:rPr lang="de-DE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Measurements</a:t>
            </a:r>
            <a:r>
              <a:rPr lang="de-DE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Actions, </a:t>
            </a:r>
            <a:r>
              <a:rPr lang="de-DE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Schedules</a:t>
            </a:r>
            <a:endParaRPr lang="de-DE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8" name="Gewinkelte Verbindung 197"/>
          <p:cNvCxnSpPr>
            <a:stCxn id="152" idx="1"/>
            <a:endCxn id="12" idx="2"/>
          </p:cNvCxnSpPr>
          <p:nvPr/>
        </p:nvCxnSpPr>
        <p:spPr>
          <a:xfrm rot="10800000">
            <a:off x="1230788" y="4693949"/>
            <a:ext cx="4659885" cy="1328822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eck 209"/>
          <p:cNvSpPr/>
          <p:nvPr/>
        </p:nvSpPr>
        <p:spPr>
          <a:xfrm>
            <a:off x="9234730" y="3731602"/>
            <a:ext cx="1855026" cy="3155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Solenoid </a:t>
            </a:r>
            <a:r>
              <a:rPr lang="de-DE" sz="1200" dirty="0" err="1" smtClean="0"/>
              <a:t>Valve</a:t>
            </a:r>
            <a:endParaRPr lang="de-DE" sz="1200" dirty="0"/>
          </a:p>
        </p:txBody>
      </p:sp>
      <p:cxnSp>
        <p:nvCxnSpPr>
          <p:cNvPr id="212" name="Gerade Verbindung mit Pfeil 211"/>
          <p:cNvCxnSpPr>
            <a:stCxn id="24" idx="2"/>
            <a:endCxn id="210" idx="0"/>
          </p:cNvCxnSpPr>
          <p:nvPr/>
        </p:nvCxnSpPr>
        <p:spPr>
          <a:xfrm>
            <a:off x="10162243" y="3573041"/>
            <a:ext cx="0" cy="1585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feld 251"/>
          <p:cNvSpPr txBox="1"/>
          <p:nvPr/>
        </p:nvSpPr>
        <p:spPr>
          <a:xfrm>
            <a:off x="7272377" y="5427786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IPv4</a:t>
            </a:r>
            <a:endParaRPr lang="de-DE" sz="1100" b="1" dirty="0"/>
          </a:p>
        </p:txBody>
      </p:sp>
      <p:sp>
        <p:nvSpPr>
          <p:cNvPr id="253" name="Textfeld 252"/>
          <p:cNvSpPr txBox="1"/>
          <p:nvPr/>
        </p:nvSpPr>
        <p:spPr>
          <a:xfrm>
            <a:off x="4672209" y="6041690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IPv6</a:t>
            </a:r>
            <a:endParaRPr lang="de-DE" sz="1200" b="1" dirty="0"/>
          </a:p>
        </p:txBody>
      </p:sp>
      <p:sp>
        <p:nvSpPr>
          <p:cNvPr id="254" name="Textfeld 253"/>
          <p:cNvSpPr txBox="1"/>
          <p:nvPr/>
        </p:nvSpPr>
        <p:spPr>
          <a:xfrm>
            <a:off x="4660691" y="482312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IPv6</a:t>
            </a:r>
            <a:endParaRPr lang="de-DE" sz="1200" b="1" dirty="0"/>
          </a:p>
        </p:txBody>
      </p:sp>
      <p:sp>
        <p:nvSpPr>
          <p:cNvPr id="258" name="Textfeld 257"/>
          <p:cNvSpPr txBox="1"/>
          <p:nvPr/>
        </p:nvSpPr>
        <p:spPr>
          <a:xfrm>
            <a:off x="4795176" y="1968918"/>
            <a:ext cx="665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smtClean="0"/>
              <a:t>Serial </a:t>
            </a:r>
          </a:p>
          <a:p>
            <a:pPr algn="ctr"/>
            <a:r>
              <a:rPr lang="de-DE" sz="1200" b="1" dirty="0" smtClean="0"/>
              <a:t>via USB</a:t>
            </a:r>
            <a:endParaRPr lang="de-DE" sz="1200" b="1" dirty="0"/>
          </a:p>
        </p:txBody>
      </p:sp>
      <p:sp>
        <p:nvSpPr>
          <p:cNvPr id="259" name="Textfeld 258"/>
          <p:cNvSpPr txBox="1"/>
          <p:nvPr/>
        </p:nvSpPr>
        <p:spPr>
          <a:xfrm>
            <a:off x="7613842" y="1977408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 smtClean="0"/>
              <a:t>Digital &amp;</a:t>
            </a:r>
          </a:p>
          <a:p>
            <a:pPr algn="ctr"/>
            <a:r>
              <a:rPr lang="de-DE" sz="1200" b="1" dirty="0" smtClean="0"/>
              <a:t>Analog Pins</a:t>
            </a:r>
            <a:endParaRPr lang="de-DE" sz="1200" b="1" dirty="0"/>
          </a:p>
        </p:txBody>
      </p:sp>
      <p:sp>
        <p:nvSpPr>
          <p:cNvPr id="83" name="Rechteck 82"/>
          <p:cNvSpPr/>
          <p:nvPr/>
        </p:nvSpPr>
        <p:spPr>
          <a:xfrm>
            <a:off x="5810005" y="1550051"/>
            <a:ext cx="1554732" cy="76247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100" dirty="0" smtClean="0"/>
          </a:p>
        </p:txBody>
      </p:sp>
      <p:sp>
        <p:nvSpPr>
          <p:cNvPr id="51" name="Rechteck 50"/>
          <p:cNvSpPr/>
          <p:nvPr/>
        </p:nvSpPr>
        <p:spPr>
          <a:xfrm>
            <a:off x="702556" y="3280392"/>
            <a:ext cx="1062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200" b="1" dirty="0">
                <a:solidFill>
                  <a:schemeClr val="accent6">
                    <a:lumMod val="50000"/>
                  </a:schemeClr>
                </a:solidFill>
              </a:rPr>
              <a:t>Webserver</a:t>
            </a:r>
          </a:p>
          <a:p>
            <a:pPr algn="ctr"/>
            <a:r>
              <a:rPr lang="de-DE" sz="1200" dirty="0" err="1"/>
              <a:t>NodeJS</a:t>
            </a:r>
            <a:endParaRPr lang="de-DE" sz="1200" dirty="0"/>
          </a:p>
        </p:txBody>
      </p:sp>
      <p:sp>
        <p:nvSpPr>
          <p:cNvPr id="75" name="Rechteck 74"/>
          <p:cNvSpPr/>
          <p:nvPr/>
        </p:nvSpPr>
        <p:spPr>
          <a:xfrm>
            <a:off x="2433044" y="1606780"/>
            <a:ext cx="1400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accent6">
                    <a:lumMod val="50000"/>
                  </a:schemeClr>
                </a:solidFill>
              </a:rPr>
              <a:t>Message Queue</a:t>
            </a:r>
            <a:endParaRPr lang="de-DE" sz="12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de-DE" sz="1200" dirty="0" err="1"/>
              <a:t>NodeJS</a:t>
            </a:r>
            <a:endParaRPr lang="de-DE" sz="1200" dirty="0"/>
          </a:p>
          <a:p>
            <a:pPr algn="ctr"/>
            <a:r>
              <a:rPr lang="de-DE" sz="1200" dirty="0"/>
              <a:t>Port 8081</a:t>
            </a:r>
          </a:p>
        </p:txBody>
      </p:sp>
      <p:sp>
        <p:nvSpPr>
          <p:cNvPr id="11" name="Zylinder 10"/>
          <p:cNvSpPr/>
          <p:nvPr/>
        </p:nvSpPr>
        <p:spPr>
          <a:xfrm>
            <a:off x="887749" y="1911136"/>
            <a:ext cx="691887" cy="831968"/>
          </a:xfrm>
          <a:prstGeom prst="can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accent6">
                    <a:lumMod val="50000"/>
                  </a:schemeClr>
                </a:solidFill>
              </a:rPr>
              <a:t>DB</a:t>
            </a:r>
          </a:p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SQLite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6358738" y="4841580"/>
            <a:ext cx="16791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200" b="1" dirty="0">
                <a:solidFill>
                  <a:srgbClr val="C00000"/>
                </a:solidFill>
              </a:rPr>
              <a:t>EC2</a:t>
            </a:r>
          </a:p>
          <a:p>
            <a:pPr algn="ctr"/>
            <a:r>
              <a:rPr lang="de-DE" sz="1200" dirty="0" smtClean="0"/>
              <a:t>IP 4-in-6 </a:t>
            </a:r>
            <a:r>
              <a:rPr lang="de-DE" sz="1200" dirty="0"/>
              <a:t>Tunnel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381772" y="5802991"/>
            <a:ext cx="16791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200" b="1" dirty="0">
                <a:solidFill>
                  <a:srgbClr val="C00000"/>
                </a:solidFill>
              </a:rPr>
              <a:t>Route53</a:t>
            </a:r>
          </a:p>
          <a:p>
            <a:pPr algn="ctr"/>
            <a:r>
              <a:rPr lang="de-DE" sz="1200" dirty="0" err="1"/>
              <a:t>pi.douglas-reiser.de</a:t>
            </a:r>
            <a:endParaRPr lang="de-DE" sz="1200" dirty="0"/>
          </a:p>
        </p:txBody>
      </p:sp>
      <p:sp>
        <p:nvSpPr>
          <p:cNvPr id="126" name="Rechteck 125"/>
          <p:cNvSpPr/>
          <p:nvPr/>
        </p:nvSpPr>
        <p:spPr>
          <a:xfrm>
            <a:off x="5810003" y="1615758"/>
            <a:ext cx="1549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200" b="1" dirty="0">
                <a:solidFill>
                  <a:srgbClr val="0070C0"/>
                </a:solidFill>
              </a:rPr>
              <a:t>Sketch</a:t>
            </a:r>
          </a:p>
          <a:p>
            <a:pPr algn="ctr"/>
            <a:r>
              <a:rPr lang="de-DE" sz="1200" dirty="0" smtClean="0"/>
              <a:t>Sensor Measurement</a:t>
            </a:r>
          </a:p>
          <a:p>
            <a:pPr algn="ctr"/>
            <a:r>
              <a:rPr lang="de-DE" sz="1200" dirty="0" smtClean="0"/>
              <a:t>C</a:t>
            </a:r>
            <a:r>
              <a:rPr lang="de-DE" sz="1200" dirty="0"/>
              <a:t>++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9420647" y="5704159"/>
            <a:ext cx="688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HTTP(S)</a:t>
            </a:r>
            <a:endParaRPr lang="de-DE" sz="1200" b="1" dirty="0"/>
          </a:p>
        </p:txBody>
      </p:sp>
      <p:pic>
        <p:nvPicPr>
          <p:cNvPr id="1026" name="Picture 2" descr="ildergebnis fÃ¼r user icon fre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094" y="5122591"/>
            <a:ext cx="1230786" cy="123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Sound 28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80"/>
    </mc:Choice>
    <mc:Fallback>
      <p:transition spd="slow" advTm="203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8" grpId="1" animBg="1"/>
      <p:bldP spid="188" grpId="0"/>
      <p:bldP spid="252" grpId="1"/>
      <p:bldP spid="253" grpId="0"/>
      <p:bldP spid="254" grpId="0"/>
      <p:bldP spid="258" grpId="0"/>
      <p:bldP spid="259" grpId="0"/>
      <p:bldP spid="83" grpId="0" animBg="1"/>
      <p:bldP spid="51" grpId="0"/>
      <p:bldP spid="75" grpId="0"/>
      <p:bldP spid="11" grpId="0" animBg="1"/>
      <p:bldP spid="118" grpId="1"/>
      <p:bldP spid="126" grpId="0"/>
      <p:bldP spid="26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2.4|2|1.6|1.5|1.4|1.4|1.5"/>
</p:tagLst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Macintosh PowerPoint</Application>
  <PresentationFormat>Breitbild</PresentationFormat>
  <Paragraphs>43</Paragraphs>
  <Slides>1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 </dc:creator>
  <cp:lastModifiedBy> </cp:lastModifiedBy>
  <cp:revision>16</cp:revision>
  <dcterms:created xsi:type="dcterms:W3CDTF">2019-05-07T20:06:15Z</dcterms:created>
  <dcterms:modified xsi:type="dcterms:W3CDTF">2019-05-20T17:41:41Z</dcterms:modified>
</cp:coreProperties>
</file>