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79" r:id="rId5"/>
    <p:sldId id="280" r:id="rId6"/>
    <p:sldId id="267" r:id="rId7"/>
    <p:sldId id="285" r:id="rId8"/>
    <p:sldId id="287" r:id="rId9"/>
    <p:sldId id="289" r:id="rId10"/>
    <p:sldId id="288" r:id="rId11"/>
    <p:sldId id="290" r:id="rId12"/>
    <p:sldId id="291" r:id="rId13"/>
    <p:sldId id="292" r:id="rId14"/>
    <p:sldId id="293" r:id="rId15"/>
    <p:sldId id="295" r:id="rId16"/>
    <p:sldId id="296" r:id="rId17"/>
    <p:sldId id="294" r:id="rId18"/>
    <p:sldId id="298" r:id="rId19"/>
    <p:sldId id="263" r:id="rId20"/>
    <p:sldId id="272"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C3B137D-48D9-439D-AB78-545C56450C09}">
          <p14:sldIdLst>
            <p14:sldId id="256"/>
            <p14:sldId id="258"/>
            <p14:sldId id="257"/>
            <p14:sldId id="279"/>
            <p14:sldId id="280"/>
            <p14:sldId id="267"/>
            <p14:sldId id="285"/>
            <p14:sldId id="287"/>
            <p14:sldId id="289"/>
            <p14:sldId id="288"/>
            <p14:sldId id="290"/>
            <p14:sldId id="291"/>
            <p14:sldId id="292"/>
            <p14:sldId id="293"/>
            <p14:sldId id="295"/>
            <p14:sldId id="296"/>
            <p14:sldId id="294"/>
            <p14:sldId id="298"/>
            <p14:sldId id="263"/>
            <p14:sldId id="272"/>
            <p14:sldId id="273"/>
          </p14:sldIdLst>
        </p14:section>
        <p14:section name="设计规范" id="{33A47BEC-5596-4A13-B89C-64A9D2114767}">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5FF9"/>
    <a:srgbClr val="F953EA"/>
    <a:srgbClr val="4FC2FB"/>
    <a:srgbClr val="526CFF"/>
    <a:srgbClr val="9F5EF8"/>
    <a:srgbClr val="0084FF"/>
    <a:srgbClr val="FDB1BD"/>
    <a:srgbClr val="F964CC"/>
    <a:srgbClr val="F96BCB"/>
    <a:srgbClr val="3A4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6702" autoAdjust="0"/>
  </p:normalViewPr>
  <p:slideViewPr>
    <p:cSldViewPr snapToGrid="0">
      <p:cViewPr varScale="1">
        <p:scale>
          <a:sx n="116" d="100"/>
          <a:sy n="116" d="100"/>
        </p:scale>
        <p:origin x="126" y="19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F3290-B15E-4CDE-867A-D77916AF793F}" type="datetimeFigureOut">
              <a:rPr lang="zh-CN" altLang="en-US" smtClean="0"/>
              <a:t>2022/6/15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BB693-E7F0-4896-8FE4-EF69FD351B3C}" type="slidenum">
              <a:rPr lang="zh-CN" altLang="en-US" smtClean="0"/>
              <a:t>‹#›</a:t>
            </a:fld>
            <a:endParaRPr lang="zh-CN" altLang="en-US"/>
          </a:p>
        </p:txBody>
      </p:sp>
    </p:spTree>
    <p:extLst>
      <p:ext uri="{BB962C8B-B14F-4D97-AF65-F5344CB8AC3E}">
        <p14:creationId xmlns:p14="http://schemas.microsoft.com/office/powerpoint/2010/main" val="2769711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9BB693-E7F0-4896-8FE4-EF69FD351B3C}" type="slidenum">
              <a:rPr lang="zh-CN" altLang="en-US" smtClean="0"/>
              <a:t>9</a:t>
            </a:fld>
            <a:endParaRPr lang="zh-CN" altLang="en-US"/>
          </a:p>
        </p:txBody>
      </p:sp>
    </p:spTree>
    <p:extLst>
      <p:ext uri="{BB962C8B-B14F-4D97-AF65-F5344CB8AC3E}">
        <p14:creationId xmlns:p14="http://schemas.microsoft.com/office/powerpoint/2010/main" val="358044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20914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707466"/>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组合 35"/>
          <p:cNvGrpSpPr/>
          <p:nvPr/>
        </p:nvGrpSpPr>
        <p:grpSpPr>
          <a:xfrm>
            <a:off x="-171450" y="-190500"/>
            <a:ext cx="12515850" cy="7219950"/>
            <a:chOff x="7833345" y="276997"/>
            <a:chExt cx="7931884" cy="4484573"/>
          </a:xfrm>
        </p:grpSpPr>
        <p:sp>
          <p:nvSpPr>
            <p:cNvPr id="23" name="任意多边形 22"/>
            <p:cNvSpPr/>
            <p:nvPr/>
          </p:nvSpPr>
          <p:spPr>
            <a:xfrm>
              <a:off x="11108823" y="1098773"/>
              <a:ext cx="3030067" cy="1956322"/>
            </a:xfrm>
            <a:custGeom>
              <a:avLst/>
              <a:gdLst>
                <a:gd name="connsiteX0" fmla="*/ 0 w 1517650"/>
                <a:gd name="connsiteY0" fmla="*/ 0 h 1765300"/>
                <a:gd name="connsiteX1" fmla="*/ 298450 w 1517650"/>
                <a:gd name="connsiteY1" fmla="*/ 1524000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13040 w 1530690"/>
                <a:gd name="connsiteY0" fmla="*/ 0 h 1765300"/>
                <a:gd name="connsiteX1" fmla="*/ 340065 w 1530690"/>
                <a:gd name="connsiteY1" fmla="*/ 1520825 h 1765300"/>
                <a:gd name="connsiteX2" fmla="*/ 1143340 w 1530690"/>
                <a:gd name="connsiteY2" fmla="*/ 1765300 h 1765300"/>
                <a:gd name="connsiteX3" fmla="*/ 1530690 w 1530690"/>
                <a:gd name="connsiteY3" fmla="*/ 1384300 h 1765300"/>
                <a:gd name="connsiteX4" fmla="*/ 679790 w 1530690"/>
                <a:gd name="connsiteY4" fmla="*/ 304800 h 1765300"/>
                <a:gd name="connsiteX5" fmla="*/ 13040 w 153069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633137"/>
                <a:gd name="connsiteX1" fmla="*/ 327025 w 1517650"/>
                <a:gd name="connsiteY1" fmla="*/ 1520825 h 1633137"/>
                <a:gd name="connsiteX2" fmla="*/ 1517650 w 1517650"/>
                <a:gd name="connsiteY2" fmla="*/ 1384300 h 1633137"/>
                <a:gd name="connsiteX3" fmla="*/ 666750 w 1517650"/>
                <a:gd name="connsiteY3" fmla="*/ 304800 h 1633137"/>
                <a:gd name="connsiteX4" fmla="*/ 0 w 1517650"/>
                <a:gd name="connsiteY4" fmla="*/ 0 h 1633137"/>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814876"/>
                <a:gd name="connsiteX1" fmla="*/ 327025 w 1517650"/>
                <a:gd name="connsiteY1" fmla="*/ 1520825 h 1814876"/>
                <a:gd name="connsiteX2" fmla="*/ 1517650 w 1517650"/>
                <a:gd name="connsiteY2" fmla="*/ 1384300 h 1814876"/>
                <a:gd name="connsiteX3" fmla="*/ 666750 w 1517650"/>
                <a:gd name="connsiteY3" fmla="*/ 304800 h 1814876"/>
                <a:gd name="connsiteX4" fmla="*/ 0 w 1517650"/>
                <a:gd name="connsiteY4" fmla="*/ 0 h 1814876"/>
                <a:gd name="connsiteX0" fmla="*/ 0 w 1517650"/>
                <a:gd name="connsiteY0" fmla="*/ 0 h 1827817"/>
                <a:gd name="connsiteX1" fmla="*/ 327025 w 1517650"/>
                <a:gd name="connsiteY1" fmla="*/ 1520825 h 1827817"/>
                <a:gd name="connsiteX2" fmla="*/ 1517650 w 1517650"/>
                <a:gd name="connsiteY2" fmla="*/ 1384300 h 1827817"/>
                <a:gd name="connsiteX3" fmla="*/ 666750 w 1517650"/>
                <a:gd name="connsiteY3" fmla="*/ 304800 h 1827817"/>
                <a:gd name="connsiteX4" fmla="*/ 0 w 1517650"/>
                <a:gd name="connsiteY4" fmla="*/ 0 h 1827817"/>
                <a:gd name="connsiteX0" fmla="*/ 0 w 1517650"/>
                <a:gd name="connsiteY0" fmla="*/ 0 h 1798602"/>
                <a:gd name="connsiteX1" fmla="*/ 327025 w 1517650"/>
                <a:gd name="connsiteY1" fmla="*/ 1520825 h 1798602"/>
                <a:gd name="connsiteX2" fmla="*/ 1517650 w 1517650"/>
                <a:gd name="connsiteY2" fmla="*/ 1384300 h 1798602"/>
                <a:gd name="connsiteX3" fmla="*/ 666750 w 1517650"/>
                <a:gd name="connsiteY3" fmla="*/ 304800 h 1798602"/>
                <a:gd name="connsiteX4" fmla="*/ 0 w 1517650"/>
                <a:gd name="connsiteY4" fmla="*/ 0 h 1798602"/>
                <a:gd name="connsiteX0" fmla="*/ 0 w 1517650"/>
                <a:gd name="connsiteY0" fmla="*/ 0 h 1786442"/>
                <a:gd name="connsiteX1" fmla="*/ 327025 w 1517650"/>
                <a:gd name="connsiteY1" fmla="*/ 1520825 h 1786442"/>
                <a:gd name="connsiteX2" fmla="*/ 1517650 w 1517650"/>
                <a:gd name="connsiteY2" fmla="*/ 1384300 h 1786442"/>
                <a:gd name="connsiteX3" fmla="*/ 666750 w 1517650"/>
                <a:gd name="connsiteY3" fmla="*/ 304800 h 1786442"/>
                <a:gd name="connsiteX4" fmla="*/ 0 w 1517650"/>
                <a:gd name="connsiteY4" fmla="*/ 0 h 1786442"/>
                <a:gd name="connsiteX0" fmla="*/ 0 w 1517650"/>
                <a:gd name="connsiteY0" fmla="*/ 332 h 1786774"/>
                <a:gd name="connsiteX1" fmla="*/ 327025 w 1517650"/>
                <a:gd name="connsiteY1" fmla="*/ 1521157 h 1786774"/>
                <a:gd name="connsiteX2" fmla="*/ 1517650 w 1517650"/>
                <a:gd name="connsiteY2" fmla="*/ 1384632 h 1786774"/>
                <a:gd name="connsiteX3" fmla="*/ 0 w 1517650"/>
                <a:gd name="connsiteY3" fmla="*/ 332 h 1786774"/>
                <a:gd name="connsiteX0" fmla="*/ 0 w 1517650"/>
                <a:gd name="connsiteY0" fmla="*/ 329 h 1786771"/>
                <a:gd name="connsiteX1" fmla="*/ 327025 w 1517650"/>
                <a:gd name="connsiteY1" fmla="*/ 1521154 h 1786771"/>
                <a:gd name="connsiteX2" fmla="*/ 1517650 w 1517650"/>
                <a:gd name="connsiteY2" fmla="*/ 1384629 h 1786771"/>
                <a:gd name="connsiteX3" fmla="*/ 0 w 1517650"/>
                <a:gd name="connsiteY3" fmla="*/ 329 h 1786771"/>
                <a:gd name="connsiteX0" fmla="*/ 0 w 1517650"/>
                <a:gd name="connsiteY0" fmla="*/ 0 h 1786442"/>
                <a:gd name="connsiteX1" fmla="*/ 327025 w 1517650"/>
                <a:gd name="connsiteY1" fmla="*/ 1520825 h 1786442"/>
                <a:gd name="connsiteX2" fmla="*/ 1517650 w 1517650"/>
                <a:gd name="connsiteY2" fmla="*/ 1384300 h 1786442"/>
                <a:gd name="connsiteX3" fmla="*/ 0 w 1517650"/>
                <a:gd name="connsiteY3" fmla="*/ 0 h 1786442"/>
                <a:gd name="connsiteX0" fmla="*/ 0 w 1535422"/>
                <a:gd name="connsiteY0" fmla="*/ 21717 h 1808159"/>
                <a:gd name="connsiteX1" fmla="*/ 327025 w 1535422"/>
                <a:gd name="connsiteY1" fmla="*/ 1542542 h 1808159"/>
                <a:gd name="connsiteX2" fmla="*/ 1517650 w 1535422"/>
                <a:gd name="connsiteY2" fmla="*/ 1406017 h 1808159"/>
                <a:gd name="connsiteX3" fmla="*/ 1006475 w 1535422"/>
                <a:gd name="connsiteY3" fmla="*/ 650366 h 1808159"/>
                <a:gd name="connsiteX4" fmla="*/ 0 w 1535422"/>
                <a:gd name="connsiteY4" fmla="*/ 21717 h 1808159"/>
                <a:gd name="connsiteX0" fmla="*/ 0 w 1531845"/>
                <a:gd name="connsiteY0" fmla="*/ 21717 h 1808159"/>
                <a:gd name="connsiteX1" fmla="*/ 327025 w 1531845"/>
                <a:gd name="connsiteY1" fmla="*/ 1542542 h 1808159"/>
                <a:gd name="connsiteX2" fmla="*/ 1517650 w 1531845"/>
                <a:gd name="connsiteY2" fmla="*/ 1406017 h 1808159"/>
                <a:gd name="connsiteX3" fmla="*/ 1006475 w 1531845"/>
                <a:gd name="connsiteY3" fmla="*/ 650366 h 1808159"/>
                <a:gd name="connsiteX4" fmla="*/ 0 w 1531845"/>
                <a:gd name="connsiteY4" fmla="*/ 21717 h 1808159"/>
                <a:gd name="connsiteX0" fmla="*/ 0 w 1517650"/>
                <a:gd name="connsiteY0" fmla="*/ 21717 h 1808159"/>
                <a:gd name="connsiteX1" fmla="*/ 327025 w 1517650"/>
                <a:gd name="connsiteY1" fmla="*/ 1542542 h 1808159"/>
                <a:gd name="connsiteX2" fmla="*/ 1517650 w 1517650"/>
                <a:gd name="connsiteY2" fmla="*/ 1406017 h 1808159"/>
                <a:gd name="connsiteX3" fmla="*/ 1006475 w 1517650"/>
                <a:gd name="connsiteY3" fmla="*/ 650366 h 1808159"/>
                <a:gd name="connsiteX4" fmla="*/ 0 w 1517650"/>
                <a:gd name="connsiteY4" fmla="*/ 21717 h 1808159"/>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650" h="1786442">
                  <a:moveTo>
                    <a:pt x="0" y="0"/>
                  </a:moveTo>
                  <a:cubicBezTo>
                    <a:pt x="29104" y="212196"/>
                    <a:pt x="110727" y="1261500"/>
                    <a:pt x="327025" y="1520825"/>
                  </a:cubicBezTo>
                  <a:cubicBezTo>
                    <a:pt x="522525" y="1755215"/>
                    <a:pt x="1035579" y="2034646"/>
                    <a:pt x="1517650" y="1384300"/>
                  </a:cubicBezTo>
                  <a:cubicBezTo>
                    <a:pt x="1413404" y="1147233"/>
                    <a:pt x="1200666" y="837053"/>
                    <a:pt x="1006475" y="628649"/>
                  </a:cubicBezTo>
                  <a:cubicBezTo>
                    <a:pt x="783492" y="318133"/>
                    <a:pt x="149754" y="45508"/>
                    <a:pt x="0" y="0"/>
                  </a:cubicBezTo>
                  <a:close/>
                </a:path>
              </a:pathLst>
            </a:custGeom>
            <a:gradFill>
              <a:gsLst>
                <a:gs pos="0">
                  <a:srgbClr val="4DABFC"/>
                </a:gs>
                <a:gs pos="100000">
                  <a:srgbClr val="4FC6F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19"/>
            <p:cNvSpPr>
              <a:spLocks/>
            </p:cNvSpPr>
            <p:nvPr/>
          </p:nvSpPr>
          <p:spPr bwMode="auto">
            <a:xfrm>
              <a:off x="8177409" y="276997"/>
              <a:ext cx="3215841" cy="937315"/>
            </a:xfrm>
            <a:custGeom>
              <a:avLst/>
              <a:gdLst>
                <a:gd name="T0" fmla="*/ 52 w 562"/>
                <a:gd name="T1" fmla="*/ 0 h 321"/>
                <a:gd name="T2" fmla="*/ 429 w 562"/>
                <a:gd name="T3" fmla="*/ 0 h 321"/>
                <a:gd name="T4" fmla="*/ 455 w 562"/>
                <a:gd name="T5" fmla="*/ 27 h 321"/>
                <a:gd name="T6" fmla="*/ 518 w 562"/>
                <a:gd name="T7" fmla="*/ 121 h 321"/>
                <a:gd name="T8" fmla="*/ 562 w 562"/>
                <a:gd name="T9" fmla="*/ 320 h 321"/>
                <a:gd name="T10" fmla="*/ 553 w 562"/>
                <a:gd name="T11" fmla="*/ 321 h 321"/>
                <a:gd name="T12" fmla="*/ 496 w 562"/>
                <a:gd name="T13" fmla="*/ 312 h 321"/>
                <a:gd name="T14" fmla="*/ 305 w 562"/>
                <a:gd name="T15" fmla="*/ 310 h 321"/>
                <a:gd name="T16" fmla="*/ 237 w 562"/>
                <a:gd name="T17" fmla="*/ 313 h 321"/>
                <a:gd name="T18" fmla="*/ 61 w 562"/>
                <a:gd name="T19" fmla="*/ 282 h 321"/>
                <a:gd name="T20" fmla="*/ 14 w 562"/>
                <a:gd name="T21" fmla="*/ 220 h 321"/>
                <a:gd name="T22" fmla="*/ 21 w 562"/>
                <a:gd name="T23" fmla="*/ 88 h 321"/>
                <a:gd name="T24" fmla="*/ 52 w 562"/>
                <a:gd name="T25"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321">
                  <a:moveTo>
                    <a:pt x="52" y="0"/>
                  </a:moveTo>
                  <a:cubicBezTo>
                    <a:pt x="429" y="0"/>
                    <a:pt x="429" y="0"/>
                    <a:pt x="429" y="0"/>
                  </a:cubicBezTo>
                  <a:cubicBezTo>
                    <a:pt x="438" y="9"/>
                    <a:pt x="446" y="18"/>
                    <a:pt x="455" y="27"/>
                  </a:cubicBezTo>
                  <a:cubicBezTo>
                    <a:pt x="482" y="53"/>
                    <a:pt x="502" y="87"/>
                    <a:pt x="518" y="121"/>
                  </a:cubicBezTo>
                  <a:cubicBezTo>
                    <a:pt x="544" y="184"/>
                    <a:pt x="556" y="252"/>
                    <a:pt x="562" y="320"/>
                  </a:cubicBezTo>
                  <a:cubicBezTo>
                    <a:pt x="559" y="320"/>
                    <a:pt x="555" y="321"/>
                    <a:pt x="553" y="321"/>
                  </a:cubicBezTo>
                  <a:cubicBezTo>
                    <a:pt x="534" y="317"/>
                    <a:pt x="515" y="313"/>
                    <a:pt x="496" y="312"/>
                  </a:cubicBezTo>
                  <a:cubicBezTo>
                    <a:pt x="433" y="305"/>
                    <a:pt x="369" y="306"/>
                    <a:pt x="305" y="310"/>
                  </a:cubicBezTo>
                  <a:cubicBezTo>
                    <a:pt x="282" y="310"/>
                    <a:pt x="259" y="311"/>
                    <a:pt x="237" y="313"/>
                  </a:cubicBezTo>
                  <a:cubicBezTo>
                    <a:pt x="177" y="316"/>
                    <a:pt x="114" y="313"/>
                    <a:pt x="61" y="282"/>
                  </a:cubicBezTo>
                  <a:cubicBezTo>
                    <a:pt x="40" y="266"/>
                    <a:pt x="22" y="245"/>
                    <a:pt x="14" y="220"/>
                  </a:cubicBezTo>
                  <a:cubicBezTo>
                    <a:pt x="0" y="177"/>
                    <a:pt x="7" y="130"/>
                    <a:pt x="21" y="88"/>
                  </a:cubicBezTo>
                  <a:cubicBezTo>
                    <a:pt x="32" y="59"/>
                    <a:pt x="41" y="29"/>
                    <a:pt x="52" y="0"/>
                  </a:cubicBezTo>
                  <a:close/>
                </a:path>
              </a:pathLst>
            </a:custGeom>
            <a:solidFill>
              <a:srgbClr val="526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20"/>
            <p:cNvSpPr/>
            <p:nvPr/>
          </p:nvSpPr>
          <p:spPr>
            <a:xfrm>
              <a:off x="10579537" y="276997"/>
              <a:ext cx="5185692" cy="2351966"/>
            </a:xfrm>
            <a:custGeom>
              <a:avLst/>
              <a:gdLst>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4443"/>
                <a:gd name="connsiteY0" fmla="*/ 9525 h 2316480"/>
                <a:gd name="connsiteX1" fmla="*/ 2625090 w 2764443"/>
                <a:gd name="connsiteY1" fmla="*/ 0 h 2316480"/>
                <a:gd name="connsiteX2" fmla="*/ 2762250 w 2764443"/>
                <a:gd name="connsiteY2" fmla="*/ 182880 h 2316480"/>
                <a:gd name="connsiteX3" fmla="*/ 2762250 w 2764443"/>
                <a:gd name="connsiteY3" fmla="*/ 1219200 h 2316480"/>
                <a:gd name="connsiteX4" fmla="*/ 1893570 w 2764443"/>
                <a:gd name="connsiteY4" fmla="*/ 2316480 h 2316480"/>
                <a:gd name="connsiteX5" fmla="*/ 750570 w 2764443"/>
                <a:gd name="connsiteY5" fmla="*/ 1074420 h 2316480"/>
                <a:gd name="connsiteX6" fmla="*/ 392430 w 2764443"/>
                <a:gd name="connsiteY6" fmla="*/ 914400 h 2316480"/>
                <a:gd name="connsiteX7" fmla="*/ 0 w 2764443"/>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54630"/>
                <a:gd name="connsiteY0" fmla="*/ 1905 h 2316480"/>
                <a:gd name="connsiteX1" fmla="*/ 2617470 w 2754630"/>
                <a:gd name="connsiteY1" fmla="*/ 0 h 2316480"/>
                <a:gd name="connsiteX2" fmla="*/ 2754630 w 2754630"/>
                <a:gd name="connsiteY2" fmla="*/ 182880 h 2316480"/>
                <a:gd name="connsiteX3" fmla="*/ 2754630 w 2754630"/>
                <a:gd name="connsiteY3" fmla="*/ 1219200 h 2316480"/>
                <a:gd name="connsiteX4" fmla="*/ 1885950 w 2754630"/>
                <a:gd name="connsiteY4" fmla="*/ 2316480 h 2316480"/>
                <a:gd name="connsiteX5" fmla="*/ 742950 w 2754630"/>
                <a:gd name="connsiteY5" fmla="*/ 1074420 h 2316480"/>
                <a:gd name="connsiteX6" fmla="*/ 384810 w 2754630"/>
                <a:gd name="connsiteY6" fmla="*/ 914400 h 2316480"/>
                <a:gd name="connsiteX7" fmla="*/ 0 w 2754630"/>
                <a:gd name="connsiteY7" fmla="*/ 1905 h 2316480"/>
                <a:gd name="connsiteX0" fmla="*/ 0 w 2747010"/>
                <a:gd name="connsiteY0" fmla="*/ 190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905 h 2316480"/>
                <a:gd name="connsiteX0" fmla="*/ 0 w 2747010"/>
                <a:gd name="connsiteY0" fmla="*/ 1714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7145 h 2316480"/>
                <a:gd name="connsiteX0" fmla="*/ 0 w 2747010"/>
                <a:gd name="connsiteY0" fmla="*/ 1714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7145 h 2316480"/>
                <a:gd name="connsiteX0" fmla="*/ 0 w 2716530"/>
                <a:gd name="connsiteY0" fmla="*/ 9525 h 2316480"/>
                <a:gd name="connsiteX1" fmla="*/ 2579370 w 2716530"/>
                <a:gd name="connsiteY1" fmla="*/ 0 h 2316480"/>
                <a:gd name="connsiteX2" fmla="*/ 2716530 w 2716530"/>
                <a:gd name="connsiteY2" fmla="*/ 182880 h 2316480"/>
                <a:gd name="connsiteX3" fmla="*/ 2716530 w 2716530"/>
                <a:gd name="connsiteY3" fmla="*/ 1219200 h 2316480"/>
                <a:gd name="connsiteX4" fmla="*/ 1847850 w 2716530"/>
                <a:gd name="connsiteY4" fmla="*/ 2316480 h 2316480"/>
                <a:gd name="connsiteX5" fmla="*/ 704850 w 2716530"/>
                <a:gd name="connsiteY5" fmla="*/ 1074420 h 2316480"/>
                <a:gd name="connsiteX6" fmla="*/ 346710 w 2716530"/>
                <a:gd name="connsiteY6" fmla="*/ 914400 h 2316480"/>
                <a:gd name="connsiteX7" fmla="*/ 0 w 2716530"/>
                <a:gd name="connsiteY7" fmla="*/ 9525 h 2316480"/>
                <a:gd name="connsiteX0" fmla="*/ 0 w 2724150"/>
                <a:gd name="connsiteY0" fmla="*/ 9525 h 2316480"/>
                <a:gd name="connsiteX1" fmla="*/ 2586990 w 2724150"/>
                <a:gd name="connsiteY1" fmla="*/ 0 h 2316480"/>
                <a:gd name="connsiteX2" fmla="*/ 2724150 w 2724150"/>
                <a:gd name="connsiteY2" fmla="*/ 182880 h 2316480"/>
                <a:gd name="connsiteX3" fmla="*/ 2724150 w 2724150"/>
                <a:gd name="connsiteY3" fmla="*/ 1219200 h 2316480"/>
                <a:gd name="connsiteX4" fmla="*/ 1855470 w 2724150"/>
                <a:gd name="connsiteY4" fmla="*/ 2316480 h 2316480"/>
                <a:gd name="connsiteX5" fmla="*/ 712470 w 2724150"/>
                <a:gd name="connsiteY5" fmla="*/ 1074420 h 2316480"/>
                <a:gd name="connsiteX6" fmla="*/ 354330 w 2724150"/>
                <a:gd name="connsiteY6" fmla="*/ 914400 h 2316480"/>
                <a:gd name="connsiteX7" fmla="*/ 0 w 2724150"/>
                <a:gd name="connsiteY7" fmla="*/ 9525 h 2316480"/>
                <a:gd name="connsiteX0" fmla="*/ 0 w 2724150"/>
                <a:gd name="connsiteY0" fmla="*/ 9525 h 2316480"/>
                <a:gd name="connsiteX1" fmla="*/ 2586990 w 2724150"/>
                <a:gd name="connsiteY1" fmla="*/ 0 h 2316480"/>
                <a:gd name="connsiteX2" fmla="*/ 2724150 w 2724150"/>
                <a:gd name="connsiteY2" fmla="*/ 182880 h 2316480"/>
                <a:gd name="connsiteX3" fmla="*/ 2724150 w 2724150"/>
                <a:gd name="connsiteY3" fmla="*/ 1219200 h 2316480"/>
                <a:gd name="connsiteX4" fmla="*/ 1855470 w 2724150"/>
                <a:gd name="connsiteY4" fmla="*/ 2316480 h 2316480"/>
                <a:gd name="connsiteX5" fmla="*/ 712470 w 2724150"/>
                <a:gd name="connsiteY5" fmla="*/ 1074420 h 2316480"/>
                <a:gd name="connsiteX6" fmla="*/ 354330 w 2724150"/>
                <a:gd name="connsiteY6" fmla="*/ 914400 h 2316480"/>
                <a:gd name="connsiteX7" fmla="*/ 0 w 2724150"/>
                <a:gd name="connsiteY7" fmla="*/ 9525 h 2316480"/>
                <a:gd name="connsiteX0" fmla="*/ 0 w 2724150"/>
                <a:gd name="connsiteY0" fmla="*/ 0 h 2322195"/>
                <a:gd name="connsiteX1" fmla="*/ 2586990 w 2724150"/>
                <a:gd name="connsiteY1" fmla="*/ 5715 h 2322195"/>
                <a:gd name="connsiteX2" fmla="*/ 2724150 w 2724150"/>
                <a:gd name="connsiteY2" fmla="*/ 188595 h 2322195"/>
                <a:gd name="connsiteX3" fmla="*/ 2724150 w 2724150"/>
                <a:gd name="connsiteY3" fmla="*/ 1224915 h 2322195"/>
                <a:gd name="connsiteX4" fmla="*/ 1855470 w 2724150"/>
                <a:gd name="connsiteY4" fmla="*/ 2322195 h 2322195"/>
                <a:gd name="connsiteX5" fmla="*/ 712470 w 2724150"/>
                <a:gd name="connsiteY5" fmla="*/ 1080135 h 2322195"/>
                <a:gd name="connsiteX6" fmla="*/ 354330 w 2724150"/>
                <a:gd name="connsiteY6" fmla="*/ 920115 h 2322195"/>
                <a:gd name="connsiteX7" fmla="*/ 0 w 2724150"/>
                <a:gd name="connsiteY7" fmla="*/ 0 h 2322195"/>
                <a:gd name="connsiteX0" fmla="*/ 0 w 2754153"/>
                <a:gd name="connsiteY0" fmla="*/ 0 h 2322195"/>
                <a:gd name="connsiteX1" fmla="*/ 2586990 w 2754153"/>
                <a:gd name="connsiteY1" fmla="*/ 5715 h 2322195"/>
                <a:gd name="connsiteX2" fmla="*/ 2724150 w 2754153"/>
                <a:gd name="connsiteY2" fmla="*/ 188595 h 2322195"/>
                <a:gd name="connsiteX3" fmla="*/ 2754153 w 2754153"/>
                <a:gd name="connsiteY3" fmla="*/ 1224915 h 2322195"/>
                <a:gd name="connsiteX4" fmla="*/ 1855470 w 2754153"/>
                <a:gd name="connsiteY4" fmla="*/ 2322195 h 2322195"/>
                <a:gd name="connsiteX5" fmla="*/ 712470 w 2754153"/>
                <a:gd name="connsiteY5" fmla="*/ 1080135 h 2322195"/>
                <a:gd name="connsiteX6" fmla="*/ 354330 w 2754153"/>
                <a:gd name="connsiteY6" fmla="*/ 920115 h 2322195"/>
                <a:gd name="connsiteX7" fmla="*/ 0 w 2754153"/>
                <a:gd name="connsiteY7" fmla="*/ 0 h 2322195"/>
                <a:gd name="connsiteX0" fmla="*/ 0 w 2818183"/>
                <a:gd name="connsiteY0" fmla="*/ 0 h 2322195"/>
                <a:gd name="connsiteX1" fmla="*/ 2586990 w 2818183"/>
                <a:gd name="connsiteY1" fmla="*/ 5715 h 2322195"/>
                <a:gd name="connsiteX2" fmla="*/ 2744152 w 2818183"/>
                <a:gd name="connsiteY2" fmla="*/ 203109 h 2322195"/>
                <a:gd name="connsiteX3" fmla="*/ 2754153 w 2818183"/>
                <a:gd name="connsiteY3" fmla="*/ 1224915 h 2322195"/>
                <a:gd name="connsiteX4" fmla="*/ 1855470 w 2818183"/>
                <a:gd name="connsiteY4" fmla="*/ 2322195 h 2322195"/>
                <a:gd name="connsiteX5" fmla="*/ 712470 w 2818183"/>
                <a:gd name="connsiteY5" fmla="*/ 1080135 h 2322195"/>
                <a:gd name="connsiteX6" fmla="*/ 354330 w 2818183"/>
                <a:gd name="connsiteY6" fmla="*/ 920115 h 2322195"/>
                <a:gd name="connsiteX7" fmla="*/ 0 w 2818183"/>
                <a:gd name="connsiteY7" fmla="*/ 0 h 2322195"/>
                <a:gd name="connsiteX0" fmla="*/ 0 w 2856387"/>
                <a:gd name="connsiteY0" fmla="*/ 0 h 2322195"/>
                <a:gd name="connsiteX1" fmla="*/ 2586990 w 2856387"/>
                <a:gd name="connsiteY1" fmla="*/ 5715 h 2322195"/>
                <a:gd name="connsiteX2" fmla="*/ 2744152 w 2856387"/>
                <a:gd name="connsiteY2" fmla="*/ 203109 h 2322195"/>
                <a:gd name="connsiteX3" fmla="*/ 2754153 w 2856387"/>
                <a:gd name="connsiteY3" fmla="*/ 1224915 h 2322195"/>
                <a:gd name="connsiteX4" fmla="*/ 1855470 w 2856387"/>
                <a:gd name="connsiteY4" fmla="*/ 2322195 h 2322195"/>
                <a:gd name="connsiteX5" fmla="*/ 712470 w 2856387"/>
                <a:gd name="connsiteY5" fmla="*/ 1080135 h 2322195"/>
                <a:gd name="connsiteX6" fmla="*/ 354330 w 2856387"/>
                <a:gd name="connsiteY6" fmla="*/ 920115 h 2322195"/>
                <a:gd name="connsiteX7" fmla="*/ 0 w 2856387"/>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755070"/>
                <a:gd name="connsiteY0" fmla="*/ 0 h 2322195"/>
                <a:gd name="connsiteX1" fmla="*/ 2586990 w 2755070"/>
                <a:gd name="connsiteY1" fmla="*/ 5715 h 2322195"/>
                <a:gd name="connsiteX2" fmla="*/ 2744152 w 2755070"/>
                <a:gd name="connsiteY2" fmla="*/ 203109 h 2322195"/>
                <a:gd name="connsiteX3" fmla="*/ 2754153 w 2755070"/>
                <a:gd name="connsiteY3" fmla="*/ 1224915 h 2322195"/>
                <a:gd name="connsiteX4" fmla="*/ 1855470 w 2755070"/>
                <a:gd name="connsiteY4" fmla="*/ 2322195 h 2322195"/>
                <a:gd name="connsiteX5" fmla="*/ 712470 w 2755070"/>
                <a:gd name="connsiteY5" fmla="*/ 1080135 h 2322195"/>
                <a:gd name="connsiteX6" fmla="*/ 354330 w 2755070"/>
                <a:gd name="connsiteY6" fmla="*/ 920115 h 2322195"/>
                <a:gd name="connsiteX7" fmla="*/ 0 w 2755070"/>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3646 h 2325841"/>
                <a:gd name="connsiteX1" fmla="*/ 2581982 w 2755569"/>
                <a:gd name="connsiteY1" fmla="*/ 0 h 2325841"/>
                <a:gd name="connsiteX2" fmla="*/ 2749153 w 2755569"/>
                <a:gd name="connsiteY2" fmla="*/ 192241 h 2325841"/>
                <a:gd name="connsiteX3" fmla="*/ 2754153 w 2755569"/>
                <a:gd name="connsiteY3" fmla="*/ 1228561 h 2325841"/>
                <a:gd name="connsiteX4" fmla="*/ 1855470 w 2755569"/>
                <a:gd name="connsiteY4" fmla="*/ 2325841 h 2325841"/>
                <a:gd name="connsiteX5" fmla="*/ 712470 w 2755569"/>
                <a:gd name="connsiteY5" fmla="*/ 1083781 h 2325841"/>
                <a:gd name="connsiteX6" fmla="*/ 354330 w 2755569"/>
                <a:gd name="connsiteY6" fmla="*/ 923761 h 2325841"/>
                <a:gd name="connsiteX7" fmla="*/ 0 w 2755569"/>
                <a:gd name="connsiteY7" fmla="*/ 3646 h 2325841"/>
                <a:gd name="connsiteX0" fmla="*/ 0 w 2750561"/>
                <a:gd name="connsiteY0" fmla="*/ 0 h 2331556"/>
                <a:gd name="connsiteX1" fmla="*/ 2576974 w 2750561"/>
                <a:gd name="connsiteY1" fmla="*/ 5715 h 2331556"/>
                <a:gd name="connsiteX2" fmla="*/ 2744145 w 2750561"/>
                <a:gd name="connsiteY2" fmla="*/ 197956 h 2331556"/>
                <a:gd name="connsiteX3" fmla="*/ 2749145 w 2750561"/>
                <a:gd name="connsiteY3" fmla="*/ 1234276 h 2331556"/>
                <a:gd name="connsiteX4" fmla="*/ 1850462 w 2750561"/>
                <a:gd name="connsiteY4" fmla="*/ 2331556 h 2331556"/>
                <a:gd name="connsiteX5" fmla="*/ 707462 w 2750561"/>
                <a:gd name="connsiteY5" fmla="*/ 1089496 h 2331556"/>
                <a:gd name="connsiteX6" fmla="*/ 349322 w 2750561"/>
                <a:gd name="connsiteY6" fmla="*/ 929476 h 2331556"/>
                <a:gd name="connsiteX7" fmla="*/ 0 w 2750561"/>
                <a:gd name="connsiteY7" fmla="*/ 0 h 23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0561" h="2331556">
                  <a:moveTo>
                    <a:pt x="0" y="0"/>
                  </a:moveTo>
                  <a:lnTo>
                    <a:pt x="2576974" y="5715"/>
                  </a:lnTo>
                  <a:cubicBezTo>
                    <a:pt x="2694131" y="19051"/>
                    <a:pt x="2741288" y="98896"/>
                    <a:pt x="2744145" y="197956"/>
                  </a:cubicBezTo>
                  <a:cubicBezTo>
                    <a:pt x="2747479" y="538558"/>
                    <a:pt x="2753242" y="742499"/>
                    <a:pt x="2749145" y="1234276"/>
                  </a:cubicBezTo>
                  <a:cubicBezTo>
                    <a:pt x="2570770" y="1422365"/>
                    <a:pt x="2155023" y="2052882"/>
                    <a:pt x="1850462" y="2331556"/>
                  </a:cubicBezTo>
                  <a:cubicBezTo>
                    <a:pt x="1681870" y="1945476"/>
                    <a:pt x="1305778" y="1362503"/>
                    <a:pt x="707462" y="1089496"/>
                  </a:cubicBezTo>
                  <a:lnTo>
                    <a:pt x="349322" y="929476"/>
                  </a:lnTo>
                  <a:cubicBezTo>
                    <a:pt x="301063" y="596101"/>
                    <a:pt x="255604" y="382226"/>
                    <a:pt x="0" y="0"/>
                  </a:cubicBezTo>
                  <a:close/>
                </a:path>
              </a:pathLst>
            </a:custGeom>
            <a:gradFill>
              <a:gsLst>
                <a:gs pos="0">
                  <a:srgbClr val="477BFC"/>
                </a:gs>
                <a:gs pos="100000">
                  <a:srgbClr val="4FC5F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7835137" y="276997"/>
              <a:ext cx="7930092" cy="4476235"/>
            </a:xfrm>
            <a:custGeom>
              <a:avLst/>
              <a:gdLst>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13360 w 4198620"/>
                <a:gd name="connsiteY21" fmla="*/ 297180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380048 w 4198620"/>
                <a:gd name="connsiteY20"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380048 w 4198620"/>
                <a:gd name="connsiteY20"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34653 w 4198620"/>
                <a:gd name="connsiteY14" fmla="*/ 2587943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53703 w 4198620"/>
                <a:gd name="connsiteY14" fmla="*/ 2611755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53703 w 4212907"/>
                <a:gd name="connsiteY14" fmla="*/ 2611755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53703 w 4212907"/>
                <a:gd name="connsiteY14" fmla="*/ 2611755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0741 w 4212907"/>
                <a:gd name="connsiteY15" fmla="*/ 2405063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9423"/>
                <a:gd name="connsiteX1" fmla="*/ 160020 w 4212907"/>
                <a:gd name="connsiteY1" fmla="*/ 0 h 4419423"/>
                <a:gd name="connsiteX2" fmla="*/ 0 w 4212907"/>
                <a:gd name="connsiteY2" fmla="*/ 175260 h 4419423"/>
                <a:gd name="connsiteX3" fmla="*/ 0 w 4212907"/>
                <a:gd name="connsiteY3" fmla="*/ 3368040 h 4419423"/>
                <a:gd name="connsiteX4" fmla="*/ 198120 w 4212907"/>
                <a:gd name="connsiteY4" fmla="*/ 3718560 h 4419423"/>
                <a:gd name="connsiteX5" fmla="*/ 533400 w 4212907"/>
                <a:gd name="connsiteY5" fmla="*/ 3970020 h 4419423"/>
                <a:gd name="connsiteX6" fmla="*/ 1363980 w 4212907"/>
                <a:gd name="connsiteY6" fmla="*/ 3909060 h 4419423"/>
                <a:gd name="connsiteX7" fmla="*/ 2034540 w 4212907"/>
                <a:gd name="connsiteY7" fmla="*/ 3756660 h 4419423"/>
                <a:gd name="connsiteX8" fmla="*/ 2324100 w 4212907"/>
                <a:gd name="connsiteY8" fmla="*/ 3886200 h 4419423"/>
                <a:gd name="connsiteX9" fmla="*/ 2438400 w 4212907"/>
                <a:gd name="connsiteY9" fmla="*/ 4290060 h 4419423"/>
                <a:gd name="connsiteX10" fmla="*/ 2385060 w 4212907"/>
                <a:gd name="connsiteY10" fmla="*/ 4411980 h 4419423"/>
                <a:gd name="connsiteX11" fmla="*/ 4069080 w 4212907"/>
                <a:gd name="connsiteY11" fmla="*/ 4411980 h 4419423"/>
                <a:gd name="connsiteX12" fmla="*/ 4198620 w 4212907"/>
                <a:gd name="connsiteY12" fmla="*/ 4259580 h 4419423"/>
                <a:gd name="connsiteX13" fmla="*/ 4212907 w 4212907"/>
                <a:gd name="connsiteY13" fmla="*/ 1235393 h 4419423"/>
                <a:gd name="connsiteX14" fmla="*/ 2987041 w 4212907"/>
                <a:gd name="connsiteY14" fmla="*/ 2626042 h 4419423"/>
                <a:gd name="connsiteX15" fmla="*/ 2134553 w 4212907"/>
                <a:gd name="connsiteY15" fmla="*/ 2400300 h 4419423"/>
                <a:gd name="connsiteX16" fmla="*/ 1821180 w 4212907"/>
                <a:gd name="connsiteY16" fmla="*/ 922020 h 4419423"/>
                <a:gd name="connsiteX17" fmla="*/ 392430 w 4212907"/>
                <a:gd name="connsiteY17" fmla="*/ 813435 h 4419423"/>
                <a:gd name="connsiteX18" fmla="*/ 380048 w 4212907"/>
                <a:gd name="connsiteY18" fmla="*/ 0 h 4419423"/>
                <a:gd name="connsiteX0" fmla="*/ 380048 w 4212907"/>
                <a:gd name="connsiteY0" fmla="*/ 0 h 4415439"/>
                <a:gd name="connsiteX1" fmla="*/ 160020 w 4212907"/>
                <a:gd name="connsiteY1" fmla="*/ 0 h 4415439"/>
                <a:gd name="connsiteX2" fmla="*/ 0 w 4212907"/>
                <a:gd name="connsiteY2" fmla="*/ 175260 h 4415439"/>
                <a:gd name="connsiteX3" fmla="*/ 0 w 4212907"/>
                <a:gd name="connsiteY3" fmla="*/ 3368040 h 4415439"/>
                <a:gd name="connsiteX4" fmla="*/ 198120 w 4212907"/>
                <a:gd name="connsiteY4" fmla="*/ 3718560 h 4415439"/>
                <a:gd name="connsiteX5" fmla="*/ 533400 w 4212907"/>
                <a:gd name="connsiteY5" fmla="*/ 3970020 h 4415439"/>
                <a:gd name="connsiteX6" fmla="*/ 1363980 w 4212907"/>
                <a:gd name="connsiteY6" fmla="*/ 3909060 h 4415439"/>
                <a:gd name="connsiteX7" fmla="*/ 2034540 w 4212907"/>
                <a:gd name="connsiteY7" fmla="*/ 3756660 h 4415439"/>
                <a:gd name="connsiteX8" fmla="*/ 2324100 w 4212907"/>
                <a:gd name="connsiteY8" fmla="*/ 3886200 h 4415439"/>
                <a:gd name="connsiteX9" fmla="*/ 2438400 w 4212907"/>
                <a:gd name="connsiteY9" fmla="*/ 4290060 h 4415439"/>
                <a:gd name="connsiteX10" fmla="*/ 2385060 w 4212907"/>
                <a:gd name="connsiteY10" fmla="*/ 4411980 h 4415439"/>
                <a:gd name="connsiteX11" fmla="*/ 4069080 w 4212907"/>
                <a:gd name="connsiteY11" fmla="*/ 4411980 h 4415439"/>
                <a:gd name="connsiteX12" fmla="*/ 4198620 w 4212907"/>
                <a:gd name="connsiteY12" fmla="*/ 4259580 h 4415439"/>
                <a:gd name="connsiteX13" fmla="*/ 4212907 w 4212907"/>
                <a:gd name="connsiteY13" fmla="*/ 1235393 h 4415439"/>
                <a:gd name="connsiteX14" fmla="*/ 2987041 w 4212907"/>
                <a:gd name="connsiteY14" fmla="*/ 2626042 h 4415439"/>
                <a:gd name="connsiteX15" fmla="*/ 2134553 w 4212907"/>
                <a:gd name="connsiteY15" fmla="*/ 2400300 h 4415439"/>
                <a:gd name="connsiteX16" fmla="*/ 1821180 w 4212907"/>
                <a:gd name="connsiteY16" fmla="*/ 922020 h 4415439"/>
                <a:gd name="connsiteX17" fmla="*/ 392430 w 4212907"/>
                <a:gd name="connsiteY17" fmla="*/ 813435 h 4415439"/>
                <a:gd name="connsiteX18" fmla="*/ 380048 w 4212907"/>
                <a:gd name="connsiteY18" fmla="*/ 0 h 4415439"/>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5439"/>
                <a:gd name="connsiteX1" fmla="*/ 160020 w 4212907"/>
                <a:gd name="connsiteY1" fmla="*/ 0 h 4415439"/>
                <a:gd name="connsiteX2" fmla="*/ 0 w 4212907"/>
                <a:gd name="connsiteY2" fmla="*/ 175260 h 4415439"/>
                <a:gd name="connsiteX3" fmla="*/ 0 w 4212907"/>
                <a:gd name="connsiteY3" fmla="*/ 3368040 h 4415439"/>
                <a:gd name="connsiteX4" fmla="*/ 198120 w 4212907"/>
                <a:gd name="connsiteY4" fmla="*/ 3718560 h 4415439"/>
                <a:gd name="connsiteX5" fmla="*/ 533400 w 4212907"/>
                <a:gd name="connsiteY5" fmla="*/ 3970020 h 4415439"/>
                <a:gd name="connsiteX6" fmla="*/ 1363980 w 4212907"/>
                <a:gd name="connsiteY6" fmla="*/ 3909060 h 4415439"/>
                <a:gd name="connsiteX7" fmla="*/ 2034540 w 4212907"/>
                <a:gd name="connsiteY7" fmla="*/ 3756660 h 4415439"/>
                <a:gd name="connsiteX8" fmla="*/ 2324100 w 4212907"/>
                <a:gd name="connsiteY8" fmla="*/ 3886200 h 4415439"/>
                <a:gd name="connsiteX9" fmla="*/ 2438400 w 4212907"/>
                <a:gd name="connsiteY9" fmla="*/ 4290060 h 4415439"/>
                <a:gd name="connsiteX10" fmla="*/ 2385060 w 4212907"/>
                <a:gd name="connsiteY10" fmla="*/ 4411980 h 4415439"/>
                <a:gd name="connsiteX11" fmla="*/ 4069080 w 4212907"/>
                <a:gd name="connsiteY11" fmla="*/ 4411980 h 4415439"/>
                <a:gd name="connsiteX12" fmla="*/ 4198620 w 4212907"/>
                <a:gd name="connsiteY12" fmla="*/ 4259580 h 4415439"/>
                <a:gd name="connsiteX13" fmla="*/ 4212907 w 4212907"/>
                <a:gd name="connsiteY13" fmla="*/ 1235393 h 4415439"/>
                <a:gd name="connsiteX14" fmla="*/ 2987041 w 4212907"/>
                <a:gd name="connsiteY14" fmla="*/ 2626042 h 4415439"/>
                <a:gd name="connsiteX15" fmla="*/ 2134553 w 4212907"/>
                <a:gd name="connsiteY15" fmla="*/ 2400300 h 4415439"/>
                <a:gd name="connsiteX16" fmla="*/ 1821180 w 4212907"/>
                <a:gd name="connsiteY16" fmla="*/ 922020 h 4415439"/>
                <a:gd name="connsiteX17" fmla="*/ 392430 w 4212907"/>
                <a:gd name="connsiteY17" fmla="*/ 813435 h 4415439"/>
                <a:gd name="connsiteX18" fmla="*/ 380048 w 4212907"/>
                <a:gd name="connsiteY18" fmla="*/ 0 h 4415439"/>
                <a:gd name="connsiteX0" fmla="*/ 380048 w 4212907"/>
                <a:gd name="connsiteY0" fmla="*/ 0 h 4416072"/>
                <a:gd name="connsiteX1" fmla="*/ 160020 w 4212907"/>
                <a:gd name="connsiteY1" fmla="*/ 0 h 4416072"/>
                <a:gd name="connsiteX2" fmla="*/ 0 w 4212907"/>
                <a:gd name="connsiteY2" fmla="*/ 175260 h 4416072"/>
                <a:gd name="connsiteX3" fmla="*/ 0 w 4212907"/>
                <a:gd name="connsiteY3" fmla="*/ 3368040 h 4416072"/>
                <a:gd name="connsiteX4" fmla="*/ 198120 w 4212907"/>
                <a:gd name="connsiteY4" fmla="*/ 3718560 h 4416072"/>
                <a:gd name="connsiteX5" fmla="*/ 533400 w 4212907"/>
                <a:gd name="connsiteY5" fmla="*/ 3970020 h 4416072"/>
                <a:gd name="connsiteX6" fmla="*/ 1363980 w 4212907"/>
                <a:gd name="connsiteY6" fmla="*/ 3909060 h 4416072"/>
                <a:gd name="connsiteX7" fmla="*/ 2034540 w 4212907"/>
                <a:gd name="connsiteY7" fmla="*/ 3756660 h 4416072"/>
                <a:gd name="connsiteX8" fmla="*/ 2324100 w 4212907"/>
                <a:gd name="connsiteY8" fmla="*/ 3886200 h 4416072"/>
                <a:gd name="connsiteX9" fmla="*/ 2438400 w 4212907"/>
                <a:gd name="connsiteY9" fmla="*/ 4290060 h 4416072"/>
                <a:gd name="connsiteX10" fmla="*/ 2385060 w 4212907"/>
                <a:gd name="connsiteY10" fmla="*/ 4411980 h 4416072"/>
                <a:gd name="connsiteX11" fmla="*/ 4069080 w 4212907"/>
                <a:gd name="connsiteY11" fmla="*/ 4411980 h 4416072"/>
                <a:gd name="connsiteX12" fmla="*/ 4198620 w 4212907"/>
                <a:gd name="connsiteY12" fmla="*/ 4259580 h 4416072"/>
                <a:gd name="connsiteX13" fmla="*/ 4212907 w 4212907"/>
                <a:gd name="connsiteY13" fmla="*/ 1235393 h 4416072"/>
                <a:gd name="connsiteX14" fmla="*/ 2987041 w 4212907"/>
                <a:gd name="connsiteY14" fmla="*/ 2626042 h 4416072"/>
                <a:gd name="connsiteX15" fmla="*/ 2134553 w 4212907"/>
                <a:gd name="connsiteY15" fmla="*/ 2400300 h 4416072"/>
                <a:gd name="connsiteX16" fmla="*/ 1821180 w 4212907"/>
                <a:gd name="connsiteY16" fmla="*/ 922020 h 4416072"/>
                <a:gd name="connsiteX17" fmla="*/ 392430 w 4212907"/>
                <a:gd name="connsiteY17" fmla="*/ 813435 h 4416072"/>
                <a:gd name="connsiteX18" fmla="*/ 380048 w 4212907"/>
                <a:gd name="connsiteY18" fmla="*/ 0 h 4416072"/>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28875 w 4212907"/>
                <a:gd name="connsiteY9" fmla="*/ 4285298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408621 w 4213858"/>
                <a:gd name="connsiteY13" fmla="*/ 7753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06891 w 4213858"/>
                <a:gd name="connsiteY12" fmla="*/ 899160 h 4411980"/>
                <a:gd name="connsiteX13" fmla="*/ 408621 w 4213858"/>
                <a:gd name="connsiteY13" fmla="*/ 775335 h 4411980"/>
                <a:gd name="connsiteX14" fmla="*/ 380999 w 421385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353"/>
                <a:gd name="connsiteY0" fmla="*/ 0 h 4411980"/>
                <a:gd name="connsiteX1" fmla="*/ 160971 w 4200353"/>
                <a:gd name="connsiteY1" fmla="*/ 0 h 4411980"/>
                <a:gd name="connsiteX2" fmla="*/ 951 w 4200353"/>
                <a:gd name="connsiteY2" fmla="*/ 175260 h 4411980"/>
                <a:gd name="connsiteX3" fmla="*/ 951 w 4200353"/>
                <a:gd name="connsiteY3" fmla="*/ 3368040 h 4411980"/>
                <a:gd name="connsiteX4" fmla="*/ 705801 w 4200353"/>
                <a:gd name="connsiteY4" fmla="*/ 3950970 h 4411980"/>
                <a:gd name="connsiteX5" fmla="*/ 2325051 w 4200353"/>
                <a:gd name="connsiteY5" fmla="*/ 3886200 h 4411980"/>
                <a:gd name="connsiteX6" fmla="*/ 2386011 w 4200353"/>
                <a:gd name="connsiteY6" fmla="*/ 4411980 h 4411980"/>
                <a:gd name="connsiteX7" fmla="*/ 4070031 w 4200353"/>
                <a:gd name="connsiteY7" fmla="*/ 4411980 h 4411980"/>
                <a:gd name="connsiteX8" fmla="*/ 4199571 w 4200353"/>
                <a:gd name="connsiteY8" fmla="*/ 4259580 h 4411980"/>
                <a:gd name="connsiteX9" fmla="*/ 4175758 w 4200353"/>
                <a:gd name="connsiteY9" fmla="*/ 1212533 h 4411980"/>
                <a:gd name="connsiteX10" fmla="*/ 2987992 w 4200353"/>
                <a:gd name="connsiteY10" fmla="*/ 2626042 h 4411980"/>
                <a:gd name="connsiteX11" fmla="*/ 2135504 w 4200353"/>
                <a:gd name="connsiteY11" fmla="*/ 2400300 h 4411980"/>
                <a:gd name="connsiteX12" fmla="*/ 1806891 w 4200353"/>
                <a:gd name="connsiteY12" fmla="*/ 899160 h 4411980"/>
                <a:gd name="connsiteX13" fmla="*/ 408621 w 4200353"/>
                <a:gd name="connsiteY13" fmla="*/ 775335 h 4411980"/>
                <a:gd name="connsiteX14" fmla="*/ 380999 w 4200353"/>
                <a:gd name="connsiteY14" fmla="*/ 0 h 4411980"/>
                <a:gd name="connsiteX0" fmla="*/ 380999 w 4206246"/>
                <a:gd name="connsiteY0" fmla="*/ 0 h 4411980"/>
                <a:gd name="connsiteX1" fmla="*/ 160971 w 4206246"/>
                <a:gd name="connsiteY1" fmla="*/ 0 h 4411980"/>
                <a:gd name="connsiteX2" fmla="*/ 951 w 4206246"/>
                <a:gd name="connsiteY2" fmla="*/ 175260 h 4411980"/>
                <a:gd name="connsiteX3" fmla="*/ 951 w 4206246"/>
                <a:gd name="connsiteY3" fmla="*/ 3368040 h 4411980"/>
                <a:gd name="connsiteX4" fmla="*/ 705801 w 4206246"/>
                <a:gd name="connsiteY4" fmla="*/ 3950970 h 4411980"/>
                <a:gd name="connsiteX5" fmla="*/ 2325051 w 4206246"/>
                <a:gd name="connsiteY5" fmla="*/ 3886200 h 4411980"/>
                <a:gd name="connsiteX6" fmla="*/ 2386011 w 4206246"/>
                <a:gd name="connsiteY6" fmla="*/ 4411980 h 4411980"/>
                <a:gd name="connsiteX7" fmla="*/ 4070031 w 4206246"/>
                <a:gd name="connsiteY7" fmla="*/ 4411980 h 4411980"/>
                <a:gd name="connsiteX8" fmla="*/ 4199571 w 4206246"/>
                <a:gd name="connsiteY8" fmla="*/ 4259580 h 4411980"/>
                <a:gd name="connsiteX9" fmla="*/ 4200760 w 4206246"/>
                <a:gd name="connsiteY9" fmla="*/ 1212533 h 4411980"/>
                <a:gd name="connsiteX10" fmla="*/ 2987992 w 4206246"/>
                <a:gd name="connsiteY10" fmla="*/ 2626042 h 4411980"/>
                <a:gd name="connsiteX11" fmla="*/ 2135504 w 4206246"/>
                <a:gd name="connsiteY11" fmla="*/ 2400300 h 4411980"/>
                <a:gd name="connsiteX12" fmla="*/ 1806891 w 4206246"/>
                <a:gd name="connsiteY12" fmla="*/ 899160 h 4411980"/>
                <a:gd name="connsiteX13" fmla="*/ 408621 w 4206246"/>
                <a:gd name="connsiteY13" fmla="*/ 775335 h 4411980"/>
                <a:gd name="connsiteX14" fmla="*/ 380999 w 4206246"/>
                <a:gd name="connsiteY14" fmla="*/ 0 h 4411980"/>
                <a:gd name="connsiteX0" fmla="*/ 380999 w 4209948"/>
                <a:gd name="connsiteY0" fmla="*/ 0 h 4411980"/>
                <a:gd name="connsiteX1" fmla="*/ 160971 w 4209948"/>
                <a:gd name="connsiteY1" fmla="*/ 0 h 4411980"/>
                <a:gd name="connsiteX2" fmla="*/ 951 w 4209948"/>
                <a:gd name="connsiteY2" fmla="*/ 175260 h 4411980"/>
                <a:gd name="connsiteX3" fmla="*/ 951 w 4209948"/>
                <a:gd name="connsiteY3" fmla="*/ 3368040 h 4411980"/>
                <a:gd name="connsiteX4" fmla="*/ 705801 w 4209948"/>
                <a:gd name="connsiteY4" fmla="*/ 3950970 h 4411980"/>
                <a:gd name="connsiteX5" fmla="*/ 2325051 w 4209948"/>
                <a:gd name="connsiteY5" fmla="*/ 3886200 h 4411980"/>
                <a:gd name="connsiteX6" fmla="*/ 2386011 w 4209948"/>
                <a:gd name="connsiteY6" fmla="*/ 4411980 h 4411980"/>
                <a:gd name="connsiteX7" fmla="*/ 4070031 w 4209948"/>
                <a:gd name="connsiteY7" fmla="*/ 4411980 h 4411980"/>
                <a:gd name="connsiteX8" fmla="*/ 4199571 w 4209948"/>
                <a:gd name="connsiteY8" fmla="*/ 4259580 h 4411980"/>
                <a:gd name="connsiteX9" fmla="*/ 4205760 w 4209948"/>
                <a:gd name="connsiteY9" fmla="*/ 1212533 h 4411980"/>
                <a:gd name="connsiteX10" fmla="*/ 2987992 w 4209948"/>
                <a:gd name="connsiteY10" fmla="*/ 2626042 h 4411980"/>
                <a:gd name="connsiteX11" fmla="*/ 2135504 w 4209948"/>
                <a:gd name="connsiteY11" fmla="*/ 2400300 h 4411980"/>
                <a:gd name="connsiteX12" fmla="*/ 1806891 w 4209948"/>
                <a:gd name="connsiteY12" fmla="*/ 899160 h 4411980"/>
                <a:gd name="connsiteX13" fmla="*/ 408621 w 4209948"/>
                <a:gd name="connsiteY13" fmla="*/ 775335 h 4411980"/>
                <a:gd name="connsiteX14" fmla="*/ 380999 w 4209948"/>
                <a:gd name="connsiteY14" fmla="*/ 0 h 4411980"/>
                <a:gd name="connsiteX0" fmla="*/ 380999 w 4205760"/>
                <a:gd name="connsiteY0" fmla="*/ 0 h 4411980"/>
                <a:gd name="connsiteX1" fmla="*/ 160971 w 4205760"/>
                <a:gd name="connsiteY1" fmla="*/ 0 h 4411980"/>
                <a:gd name="connsiteX2" fmla="*/ 951 w 4205760"/>
                <a:gd name="connsiteY2" fmla="*/ 175260 h 4411980"/>
                <a:gd name="connsiteX3" fmla="*/ 951 w 4205760"/>
                <a:gd name="connsiteY3" fmla="*/ 3368040 h 4411980"/>
                <a:gd name="connsiteX4" fmla="*/ 705801 w 4205760"/>
                <a:gd name="connsiteY4" fmla="*/ 3950970 h 4411980"/>
                <a:gd name="connsiteX5" fmla="*/ 2325051 w 4205760"/>
                <a:gd name="connsiteY5" fmla="*/ 3886200 h 4411980"/>
                <a:gd name="connsiteX6" fmla="*/ 2386011 w 4205760"/>
                <a:gd name="connsiteY6" fmla="*/ 4411980 h 4411980"/>
                <a:gd name="connsiteX7" fmla="*/ 4070031 w 4205760"/>
                <a:gd name="connsiteY7" fmla="*/ 4411980 h 4411980"/>
                <a:gd name="connsiteX8" fmla="*/ 4199571 w 4205760"/>
                <a:gd name="connsiteY8" fmla="*/ 4259580 h 4411980"/>
                <a:gd name="connsiteX9" fmla="*/ 4205760 w 4205760"/>
                <a:gd name="connsiteY9" fmla="*/ 1212533 h 4411980"/>
                <a:gd name="connsiteX10" fmla="*/ 2987992 w 4205760"/>
                <a:gd name="connsiteY10" fmla="*/ 2626042 h 4411980"/>
                <a:gd name="connsiteX11" fmla="*/ 2135504 w 4205760"/>
                <a:gd name="connsiteY11" fmla="*/ 2400300 h 4411980"/>
                <a:gd name="connsiteX12" fmla="*/ 1806891 w 4205760"/>
                <a:gd name="connsiteY12" fmla="*/ 899160 h 4411980"/>
                <a:gd name="connsiteX13" fmla="*/ 408621 w 4205760"/>
                <a:gd name="connsiteY13" fmla="*/ 775335 h 4411980"/>
                <a:gd name="connsiteX14" fmla="*/ 380999 w 4205760"/>
                <a:gd name="connsiteY14" fmla="*/ 0 h 4411980"/>
                <a:gd name="connsiteX0" fmla="*/ 389712 w 4205760"/>
                <a:gd name="connsiteY0" fmla="*/ 0 h 4418477"/>
                <a:gd name="connsiteX1" fmla="*/ 160971 w 4205760"/>
                <a:gd name="connsiteY1" fmla="*/ 6497 h 4418477"/>
                <a:gd name="connsiteX2" fmla="*/ 951 w 4205760"/>
                <a:gd name="connsiteY2" fmla="*/ 181757 h 4418477"/>
                <a:gd name="connsiteX3" fmla="*/ 951 w 4205760"/>
                <a:gd name="connsiteY3" fmla="*/ 3374537 h 4418477"/>
                <a:gd name="connsiteX4" fmla="*/ 705801 w 4205760"/>
                <a:gd name="connsiteY4" fmla="*/ 3957467 h 4418477"/>
                <a:gd name="connsiteX5" fmla="*/ 2325051 w 4205760"/>
                <a:gd name="connsiteY5" fmla="*/ 3892697 h 4418477"/>
                <a:gd name="connsiteX6" fmla="*/ 2386011 w 4205760"/>
                <a:gd name="connsiteY6" fmla="*/ 4418477 h 4418477"/>
                <a:gd name="connsiteX7" fmla="*/ 4070031 w 4205760"/>
                <a:gd name="connsiteY7" fmla="*/ 4418477 h 4418477"/>
                <a:gd name="connsiteX8" fmla="*/ 4199571 w 4205760"/>
                <a:gd name="connsiteY8" fmla="*/ 4266077 h 4418477"/>
                <a:gd name="connsiteX9" fmla="*/ 4205760 w 4205760"/>
                <a:gd name="connsiteY9" fmla="*/ 1219030 h 4418477"/>
                <a:gd name="connsiteX10" fmla="*/ 2987992 w 4205760"/>
                <a:gd name="connsiteY10" fmla="*/ 2632539 h 4418477"/>
                <a:gd name="connsiteX11" fmla="*/ 2135504 w 4205760"/>
                <a:gd name="connsiteY11" fmla="*/ 2406797 h 4418477"/>
                <a:gd name="connsiteX12" fmla="*/ 1806891 w 4205760"/>
                <a:gd name="connsiteY12" fmla="*/ 905657 h 4418477"/>
                <a:gd name="connsiteX13" fmla="*/ 408621 w 4205760"/>
                <a:gd name="connsiteY13" fmla="*/ 781832 h 4418477"/>
                <a:gd name="connsiteX14" fmla="*/ 389712 w 4205760"/>
                <a:gd name="connsiteY14" fmla="*/ 0 h 4418477"/>
                <a:gd name="connsiteX0" fmla="*/ 389764 w 4205812"/>
                <a:gd name="connsiteY0" fmla="*/ 0 h 4418477"/>
                <a:gd name="connsiteX1" fmla="*/ 156666 w 4205812"/>
                <a:gd name="connsiteY1" fmla="*/ 0 h 4418477"/>
                <a:gd name="connsiteX2" fmla="*/ 1003 w 4205812"/>
                <a:gd name="connsiteY2" fmla="*/ 181757 h 4418477"/>
                <a:gd name="connsiteX3" fmla="*/ 1003 w 4205812"/>
                <a:gd name="connsiteY3" fmla="*/ 3374537 h 4418477"/>
                <a:gd name="connsiteX4" fmla="*/ 705853 w 4205812"/>
                <a:gd name="connsiteY4" fmla="*/ 3957467 h 4418477"/>
                <a:gd name="connsiteX5" fmla="*/ 2325103 w 4205812"/>
                <a:gd name="connsiteY5" fmla="*/ 3892697 h 4418477"/>
                <a:gd name="connsiteX6" fmla="*/ 2386063 w 4205812"/>
                <a:gd name="connsiteY6" fmla="*/ 4418477 h 4418477"/>
                <a:gd name="connsiteX7" fmla="*/ 4070083 w 4205812"/>
                <a:gd name="connsiteY7" fmla="*/ 4418477 h 4418477"/>
                <a:gd name="connsiteX8" fmla="*/ 4199623 w 4205812"/>
                <a:gd name="connsiteY8" fmla="*/ 4266077 h 4418477"/>
                <a:gd name="connsiteX9" fmla="*/ 4205812 w 4205812"/>
                <a:gd name="connsiteY9" fmla="*/ 1219030 h 4418477"/>
                <a:gd name="connsiteX10" fmla="*/ 2988044 w 4205812"/>
                <a:gd name="connsiteY10" fmla="*/ 2632539 h 4418477"/>
                <a:gd name="connsiteX11" fmla="*/ 2135556 w 4205812"/>
                <a:gd name="connsiteY11" fmla="*/ 2406797 h 4418477"/>
                <a:gd name="connsiteX12" fmla="*/ 1806943 w 4205812"/>
                <a:gd name="connsiteY12" fmla="*/ 905657 h 4418477"/>
                <a:gd name="connsiteX13" fmla="*/ 408673 w 4205812"/>
                <a:gd name="connsiteY13" fmla="*/ 781832 h 4418477"/>
                <a:gd name="connsiteX14" fmla="*/ 389764 w 4205812"/>
                <a:gd name="connsiteY14" fmla="*/ 0 h 4418477"/>
                <a:gd name="connsiteX0" fmla="*/ 389764 w 4205812"/>
                <a:gd name="connsiteY0" fmla="*/ 0 h 4418477"/>
                <a:gd name="connsiteX1" fmla="*/ 156666 w 4205812"/>
                <a:gd name="connsiteY1" fmla="*/ 0 h 4418477"/>
                <a:gd name="connsiteX2" fmla="*/ 1003 w 4205812"/>
                <a:gd name="connsiteY2" fmla="*/ 181757 h 4418477"/>
                <a:gd name="connsiteX3" fmla="*/ 1003 w 4205812"/>
                <a:gd name="connsiteY3" fmla="*/ 3374537 h 4418477"/>
                <a:gd name="connsiteX4" fmla="*/ 705853 w 4205812"/>
                <a:gd name="connsiteY4" fmla="*/ 3957467 h 4418477"/>
                <a:gd name="connsiteX5" fmla="*/ 2325103 w 4205812"/>
                <a:gd name="connsiteY5" fmla="*/ 3892697 h 4418477"/>
                <a:gd name="connsiteX6" fmla="*/ 2386063 w 4205812"/>
                <a:gd name="connsiteY6" fmla="*/ 4418477 h 4418477"/>
                <a:gd name="connsiteX7" fmla="*/ 4070083 w 4205812"/>
                <a:gd name="connsiteY7" fmla="*/ 4418477 h 4418477"/>
                <a:gd name="connsiteX8" fmla="*/ 4199623 w 4205812"/>
                <a:gd name="connsiteY8" fmla="*/ 4266077 h 4418477"/>
                <a:gd name="connsiteX9" fmla="*/ 4205812 w 4205812"/>
                <a:gd name="connsiteY9" fmla="*/ 1219030 h 4418477"/>
                <a:gd name="connsiteX10" fmla="*/ 2988044 w 4205812"/>
                <a:gd name="connsiteY10" fmla="*/ 2632539 h 4418477"/>
                <a:gd name="connsiteX11" fmla="*/ 2135556 w 4205812"/>
                <a:gd name="connsiteY11" fmla="*/ 2406797 h 4418477"/>
                <a:gd name="connsiteX12" fmla="*/ 1806943 w 4205812"/>
                <a:gd name="connsiteY12" fmla="*/ 905657 h 4418477"/>
                <a:gd name="connsiteX13" fmla="*/ 408673 w 4205812"/>
                <a:gd name="connsiteY13" fmla="*/ 781832 h 4418477"/>
                <a:gd name="connsiteX14" fmla="*/ 389764 w 4205812"/>
                <a:gd name="connsiteY14" fmla="*/ 0 h 4418477"/>
                <a:gd name="connsiteX0" fmla="*/ 388787 w 4204835"/>
                <a:gd name="connsiteY0" fmla="*/ 0 h 4418477"/>
                <a:gd name="connsiteX1" fmla="*/ 155689 w 4204835"/>
                <a:gd name="connsiteY1" fmla="*/ 0 h 4418477"/>
                <a:gd name="connsiteX2" fmla="*/ 26 w 4204835"/>
                <a:gd name="connsiteY2" fmla="*/ 181757 h 4418477"/>
                <a:gd name="connsiteX3" fmla="*/ 26 w 4204835"/>
                <a:gd name="connsiteY3" fmla="*/ 3374537 h 4418477"/>
                <a:gd name="connsiteX4" fmla="*/ 704876 w 4204835"/>
                <a:gd name="connsiteY4" fmla="*/ 3957467 h 4418477"/>
                <a:gd name="connsiteX5" fmla="*/ 2324126 w 4204835"/>
                <a:gd name="connsiteY5" fmla="*/ 3892697 h 4418477"/>
                <a:gd name="connsiteX6" fmla="*/ 2385086 w 4204835"/>
                <a:gd name="connsiteY6" fmla="*/ 4418477 h 4418477"/>
                <a:gd name="connsiteX7" fmla="*/ 4069106 w 4204835"/>
                <a:gd name="connsiteY7" fmla="*/ 4418477 h 4418477"/>
                <a:gd name="connsiteX8" fmla="*/ 4198646 w 4204835"/>
                <a:gd name="connsiteY8" fmla="*/ 4266077 h 4418477"/>
                <a:gd name="connsiteX9" fmla="*/ 4204835 w 4204835"/>
                <a:gd name="connsiteY9" fmla="*/ 1219030 h 4418477"/>
                <a:gd name="connsiteX10" fmla="*/ 2987067 w 4204835"/>
                <a:gd name="connsiteY10" fmla="*/ 2632539 h 4418477"/>
                <a:gd name="connsiteX11" fmla="*/ 2134579 w 4204835"/>
                <a:gd name="connsiteY11" fmla="*/ 2406797 h 4418477"/>
                <a:gd name="connsiteX12" fmla="*/ 1805966 w 4204835"/>
                <a:gd name="connsiteY12" fmla="*/ 905657 h 4418477"/>
                <a:gd name="connsiteX13" fmla="*/ 407696 w 4204835"/>
                <a:gd name="connsiteY13" fmla="*/ 781832 h 4418477"/>
                <a:gd name="connsiteX14" fmla="*/ 388787 w 4204835"/>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3012293 w 4204809"/>
                <a:gd name="connsiteY10" fmla="*/ 2548394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3012293 w 4204809"/>
                <a:gd name="connsiteY10" fmla="*/ 2548394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4809" h="4418960">
                  <a:moveTo>
                    <a:pt x="388761" y="483"/>
                  </a:moveTo>
                  <a:lnTo>
                    <a:pt x="155663" y="483"/>
                  </a:lnTo>
                  <a:cubicBezTo>
                    <a:pt x="36090" y="-4890"/>
                    <a:pt x="7266" y="33160"/>
                    <a:pt x="0" y="182240"/>
                  </a:cubicBezTo>
                  <a:lnTo>
                    <a:pt x="0" y="3375020"/>
                  </a:lnTo>
                  <a:cubicBezTo>
                    <a:pt x="322262" y="3947155"/>
                    <a:pt x="519888" y="3943413"/>
                    <a:pt x="704850" y="3957950"/>
                  </a:cubicBezTo>
                  <a:cubicBezTo>
                    <a:pt x="1322562" y="4006499"/>
                    <a:pt x="2071432" y="3594000"/>
                    <a:pt x="2324100" y="3893180"/>
                  </a:cubicBezTo>
                  <a:cubicBezTo>
                    <a:pt x="2416958" y="4003131"/>
                    <a:pt x="2421890" y="4243700"/>
                    <a:pt x="2385060" y="4418960"/>
                  </a:cubicBezTo>
                  <a:lnTo>
                    <a:pt x="4069080" y="4418960"/>
                  </a:lnTo>
                  <a:cubicBezTo>
                    <a:pt x="4088449" y="4411021"/>
                    <a:pt x="4188778" y="4445948"/>
                    <a:pt x="4198620" y="4266560"/>
                  </a:cubicBezTo>
                  <a:cubicBezTo>
                    <a:pt x="4203382" y="3258498"/>
                    <a:pt x="4200286" y="2227575"/>
                    <a:pt x="4204809" y="1219513"/>
                  </a:cubicBezTo>
                  <a:cubicBezTo>
                    <a:pt x="3866738" y="1617809"/>
                    <a:pt x="3327033" y="2256401"/>
                    <a:pt x="3012293" y="2548394"/>
                  </a:cubicBezTo>
                  <a:cubicBezTo>
                    <a:pt x="2697553" y="2840387"/>
                    <a:pt x="2344102" y="2660327"/>
                    <a:pt x="2134553" y="2407280"/>
                  </a:cubicBezTo>
                  <a:cubicBezTo>
                    <a:pt x="1922145" y="2038345"/>
                    <a:pt x="1904048" y="1389375"/>
                    <a:pt x="1805940" y="906140"/>
                  </a:cubicBezTo>
                  <a:cubicBezTo>
                    <a:pt x="1288415" y="756598"/>
                    <a:pt x="691515" y="962655"/>
                    <a:pt x="407670" y="782315"/>
                  </a:cubicBezTo>
                  <a:cubicBezTo>
                    <a:pt x="167481" y="628645"/>
                    <a:pt x="222708" y="345605"/>
                    <a:pt x="388761" y="483"/>
                  </a:cubicBezTo>
                  <a:close/>
                </a:path>
              </a:pathLst>
            </a:custGeom>
            <a:gradFill flip="none" rotWithShape="1">
              <a:gsLst>
                <a:gs pos="0">
                  <a:srgbClr val="52E5FF"/>
                </a:gs>
                <a:gs pos="93000">
                  <a:srgbClr val="4C3E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833345" y="3685054"/>
              <a:ext cx="4557547" cy="1076516"/>
            </a:xfrm>
            <a:custGeom>
              <a:avLst/>
              <a:gdLst>
                <a:gd name="connsiteX0" fmla="*/ 0 w 2409825"/>
                <a:gd name="connsiteY0" fmla="*/ 0 h 1019175"/>
                <a:gd name="connsiteX1" fmla="*/ 0 w 2409825"/>
                <a:gd name="connsiteY1" fmla="*/ 133350 h 1019175"/>
                <a:gd name="connsiteX2" fmla="*/ 0 w 2409825"/>
                <a:gd name="connsiteY2" fmla="*/ 771525 h 1019175"/>
                <a:gd name="connsiteX3" fmla="*/ 228600 w 2409825"/>
                <a:gd name="connsiteY3" fmla="*/ 1019175 h 1019175"/>
                <a:gd name="connsiteX4" fmla="*/ 2409825 w 2409825"/>
                <a:gd name="connsiteY4" fmla="*/ 1019175 h 1019175"/>
                <a:gd name="connsiteX5" fmla="*/ 2381250 w 2409825"/>
                <a:gd name="connsiteY5" fmla="*/ 523875 h 1019175"/>
                <a:gd name="connsiteX6" fmla="*/ 2114550 w 2409825"/>
                <a:gd name="connsiteY6" fmla="*/ 361950 h 1019175"/>
                <a:gd name="connsiteX7" fmla="*/ 723900 w 2409825"/>
                <a:gd name="connsiteY7" fmla="*/ 561975 h 1019175"/>
                <a:gd name="connsiteX8" fmla="*/ 0 w 2409825"/>
                <a:gd name="connsiteY8" fmla="*/ 0 h 10191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71960 w 2410060"/>
                <a:gd name="connsiteY5" fmla="*/ 565150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71960 w 2410060"/>
                <a:gd name="connsiteY5" fmla="*/ 565150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22083"/>
                <a:gd name="connsiteY0" fmla="*/ 0 h 1044575"/>
                <a:gd name="connsiteX1" fmla="*/ 235 w 2422083"/>
                <a:gd name="connsiteY1" fmla="*/ 158750 h 1044575"/>
                <a:gd name="connsiteX2" fmla="*/ 235 w 2422083"/>
                <a:gd name="connsiteY2" fmla="*/ 796925 h 1044575"/>
                <a:gd name="connsiteX3" fmla="*/ 228835 w 2422083"/>
                <a:gd name="connsiteY3" fmla="*/ 1044575 h 1044575"/>
                <a:gd name="connsiteX4" fmla="*/ 2410060 w 2422083"/>
                <a:gd name="connsiteY4" fmla="*/ 1044575 h 1044575"/>
                <a:gd name="connsiteX5" fmla="*/ 2371960 w 2422083"/>
                <a:gd name="connsiteY5" fmla="*/ 565150 h 1044575"/>
                <a:gd name="connsiteX6" fmla="*/ 2114785 w 2422083"/>
                <a:gd name="connsiteY6" fmla="*/ 387350 h 1044575"/>
                <a:gd name="connsiteX7" fmla="*/ 768585 w 2422083"/>
                <a:gd name="connsiteY7" fmla="*/ 574675 h 1044575"/>
                <a:gd name="connsiteX8" fmla="*/ 3410 w 2422083"/>
                <a:gd name="connsiteY8" fmla="*/ 0 h 1044575"/>
                <a:gd name="connsiteX0" fmla="*/ 3410 w 2406117"/>
                <a:gd name="connsiteY0" fmla="*/ 0 h 1044575"/>
                <a:gd name="connsiteX1" fmla="*/ 235 w 2406117"/>
                <a:gd name="connsiteY1" fmla="*/ 158750 h 1044575"/>
                <a:gd name="connsiteX2" fmla="*/ 235 w 2406117"/>
                <a:gd name="connsiteY2" fmla="*/ 796925 h 1044575"/>
                <a:gd name="connsiteX3" fmla="*/ 228835 w 2406117"/>
                <a:gd name="connsiteY3" fmla="*/ 1044575 h 1044575"/>
                <a:gd name="connsiteX4" fmla="*/ 2391010 w 2406117"/>
                <a:gd name="connsiteY4" fmla="*/ 1044575 h 1044575"/>
                <a:gd name="connsiteX5" fmla="*/ 2371960 w 2406117"/>
                <a:gd name="connsiteY5" fmla="*/ 565150 h 1044575"/>
                <a:gd name="connsiteX6" fmla="*/ 2114785 w 2406117"/>
                <a:gd name="connsiteY6" fmla="*/ 387350 h 1044575"/>
                <a:gd name="connsiteX7" fmla="*/ 768585 w 2406117"/>
                <a:gd name="connsiteY7" fmla="*/ 574675 h 1044575"/>
                <a:gd name="connsiteX8" fmla="*/ 3410 w 2406117"/>
                <a:gd name="connsiteY8" fmla="*/ 0 h 1044575"/>
                <a:gd name="connsiteX0" fmla="*/ 3410 w 2418636"/>
                <a:gd name="connsiteY0" fmla="*/ 0 h 1044575"/>
                <a:gd name="connsiteX1" fmla="*/ 235 w 2418636"/>
                <a:gd name="connsiteY1" fmla="*/ 158750 h 1044575"/>
                <a:gd name="connsiteX2" fmla="*/ 235 w 2418636"/>
                <a:gd name="connsiteY2" fmla="*/ 796925 h 1044575"/>
                <a:gd name="connsiteX3" fmla="*/ 228835 w 2418636"/>
                <a:gd name="connsiteY3" fmla="*/ 1044575 h 1044575"/>
                <a:gd name="connsiteX4" fmla="*/ 2391010 w 2418636"/>
                <a:gd name="connsiteY4" fmla="*/ 1044575 h 1044575"/>
                <a:gd name="connsiteX5" fmla="*/ 2371960 w 2418636"/>
                <a:gd name="connsiteY5" fmla="*/ 565150 h 1044575"/>
                <a:gd name="connsiteX6" fmla="*/ 2114785 w 2418636"/>
                <a:gd name="connsiteY6" fmla="*/ 387350 h 1044575"/>
                <a:gd name="connsiteX7" fmla="*/ 768585 w 2418636"/>
                <a:gd name="connsiteY7" fmla="*/ 574675 h 1044575"/>
                <a:gd name="connsiteX8" fmla="*/ 3410 w 2418636"/>
                <a:gd name="connsiteY8" fmla="*/ 0 h 1044575"/>
                <a:gd name="connsiteX0" fmla="*/ 3410 w 2418636"/>
                <a:gd name="connsiteY0" fmla="*/ 0 h 1044619"/>
                <a:gd name="connsiteX1" fmla="*/ 235 w 2418636"/>
                <a:gd name="connsiteY1" fmla="*/ 158750 h 1044619"/>
                <a:gd name="connsiteX2" fmla="*/ 235 w 2418636"/>
                <a:gd name="connsiteY2" fmla="*/ 796925 h 1044619"/>
                <a:gd name="connsiteX3" fmla="*/ 228835 w 2418636"/>
                <a:gd name="connsiteY3" fmla="*/ 1044575 h 1044619"/>
                <a:gd name="connsiteX4" fmla="*/ 2391010 w 2418636"/>
                <a:gd name="connsiteY4" fmla="*/ 1044575 h 1044619"/>
                <a:gd name="connsiteX5" fmla="*/ 2371960 w 2418636"/>
                <a:gd name="connsiteY5" fmla="*/ 565150 h 1044619"/>
                <a:gd name="connsiteX6" fmla="*/ 2114785 w 2418636"/>
                <a:gd name="connsiteY6" fmla="*/ 387350 h 1044619"/>
                <a:gd name="connsiteX7" fmla="*/ 768585 w 2418636"/>
                <a:gd name="connsiteY7" fmla="*/ 574675 h 1044619"/>
                <a:gd name="connsiteX8" fmla="*/ 3410 w 2418636"/>
                <a:gd name="connsiteY8" fmla="*/ 0 h 1044619"/>
                <a:gd name="connsiteX0" fmla="*/ 3410 w 2418636"/>
                <a:gd name="connsiteY0" fmla="*/ 0 h 1044575"/>
                <a:gd name="connsiteX1" fmla="*/ 235 w 2418636"/>
                <a:gd name="connsiteY1" fmla="*/ 158750 h 1044575"/>
                <a:gd name="connsiteX2" fmla="*/ 235 w 2418636"/>
                <a:gd name="connsiteY2" fmla="*/ 796925 h 1044575"/>
                <a:gd name="connsiteX3" fmla="*/ 228835 w 2418636"/>
                <a:gd name="connsiteY3" fmla="*/ 1044575 h 1044575"/>
                <a:gd name="connsiteX4" fmla="*/ 2391010 w 2418636"/>
                <a:gd name="connsiteY4" fmla="*/ 1044575 h 1044575"/>
                <a:gd name="connsiteX5" fmla="*/ 2371960 w 2418636"/>
                <a:gd name="connsiteY5" fmla="*/ 565150 h 1044575"/>
                <a:gd name="connsiteX6" fmla="*/ 2114785 w 2418636"/>
                <a:gd name="connsiteY6" fmla="*/ 387350 h 1044575"/>
                <a:gd name="connsiteX7" fmla="*/ 768585 w 2418636"/>
                <a:gd name="connsiteY7" fmla="*/ 574675 h 1044575"/>
                <a:gd name="connsiteX8" fmla="*/ 3410 w 2418636"/>
                <a:gd name="connsiteY8" fmla="*/ 0 h 1044575"/>
                <a:gd name="connsiteX0" fmla="*/ 5445 w 2420671"/>
                <a:gd name="connsiteY0" fmla="*/ 0 h 1044575"/>
                <a:gd name="connsiteX1" fmla="*/ 2270 w 2420671"/>
                <a:gd name="connsiteY1" fmla="*/ 158750 h 1044575"/>
                <a:gd name="connsiteX2" fmla="*/ 2270 w 2420671"/>
                <a:gd name="connsiteY2" fmla="*/ 796925 h 1044575"/>
                <a:gd name="connsiteX3" fmla="*/ 230870 w 2420671"/>
                <a:gd name="connsiteY3" fmla="*/ 1044575 h 1044575"/>
                <a:gd name="connsiteX4" fmla="*/ 2393045 w 2420671"/>
                <a:gd name="connsiteY4" fmla="*/ 1044575 h 1044575"/>
                <a:gd name="connsiteX5" fmla="*/ 2373995 w 2420671"/>
                <a:gd name="connsiteY5" fmla="*/ 565150 h 1044575"/>
                <a:gd name="connsiteX6" fmla="*/ 2116820 w 2420671"/>
                <a:gd name="connsiteY6" fmla="*/ 387350 h 1044575"/>
                <a:gd name="connsiteX7" fmla="*/ 770620 w 2420671"/>
                <a:gd name="connsiteY7" fmla="*/ 574675 h 1044575"/>
                <a:gd name="connsiteX8" fmla="*/ 5445 w 2420671"/>
                <a:gd name="connsiteY8" fmla="*/ 0 h 1044575"/>
                <a:gd name="connsiteX0" fmla="*/ 892 w 2420505"/>
                <a:gd name="connsiteY0" fmla="*/ 0 h 1040520"/>
                <a:gd name="connsiteX1" fmla="*/ 2104 w 2420505"/>
                <a:gd name="connsiteY1" fmla="*/ 154695 h 1040520"/>
                <a:gd name="connsiteX2" fmla="*/ 2104 w 2420505"/>
                <a:gd name="connsiteY2" fmla="*/ 792870 h 1040520"/>
                <a:gd name="connsiteX3" fmla="*/ 230704 w 2420505"/>
                <a:gd name="connsiteY3" fmla="*/ 1040520 h 1040520"/>
                <a:gd name="connsiteX4" fmla="*/ 2392879 w 2420505"/>
                <a:gd name="connsiteY4" fmla="*/ 1040520 h 1040520"/>
                <a:gd name="connsiteX5" fmla="*/ 2373829 w 2420505"/>
                <a:gd name="connsiteY5" fmla="*/ 561095 h 1040520"/>
                <a:gd name="connsiteX6" fmla="*/ 2116654 w 2420505"/>
                <a:gd name="connsiteY6" fmla="*/ 383295 h 1040520"/>
                <a:gd name="connsiteX7" fmla="*/ 770454 w 2420505"/>
                <a:gd name="connsiteY7" fmla="*/ 570620 h 1040520"/>
                <a:gd name="connsiteX8" fmla="*/ 892 w 2420505"/>
                <a:gd name="connsiteY8" fmla="*/ 0 h 1040520"/>
                <a:gd name="connsiteX0" fmla="*/ 66016 w 2485629"/>
                <a:gd name="connsiteY0" fmla="*/ 0 h 1040520"/>
                <a:gd name="connsiteX1" fmla="*/ 67228 w 2485629"/>
                <a:gd name="connsiteY1" fmla="*/ 792870 h 1040520"/>
                <a:gd name="connsiteX2" fmla="*/ 295828 w 2485629"/>
                <a:gd name="connsiteY2" fmla="*/ 1040520 h 1040520"/>
                <a:gd name="connsiteX3" fmla="*/ 2458003 w 2485629"/>
                <a:gd name="connsiteY3" fmla="*/ 1040520 h 1040520"/>
                <a:gd name="connsiteX4" fmla="*/ 2438953 w 2485629"/>
                <a:gd name="connsiteY4" fmla="*/ 561095 h 1040520"/>
                <a:gd name="connsiteX5" fmla="*/ 2181778 w 2485629"/>
                <a:gd name="connsiteY5" fmla="*/ 383295 h 1040520"/>
                <a:gd name="connsiteX6" fmla="*/ 835578 w 2485629"/>
                <a:gd name="connsiteY6" fmla="*/ 570620 h 1040520"/>
                <a:gd name="connsiteX7" fmla="*/ 66016 w 2485629"/>
                <a:gd name="connsiteY7" fmla="*/ 0 h 1040520"/>
                <a:gd name="connsiteX0" fmla="*/ 16527 w 2436140"/>
                <a:gd name="connsiteY0" fmla="*/ 0 h 1040520"/>
                <a:gd name="connsiteX1" fmla="*/ 17739 w 2436140"/>
                <a:gd name="connsiteY1" fmla="*/ 792870 h 1040520"/>
                <a:gd name="connsiteX2" fmla="*/ 246339 w 2436140"/>
                <a:gd name="connsiteY2" fmla="*/ 1040520 h 1040520"/>
                <a:gd name="connsiteX3" fmla="*/ 2408514 w 2436140"/>
                <a:gd name="connsiteY3" fmla="*/ 1040520 h 1040520"/>
                <a:gd name="connsiteX4" fmla="*/ 2389464 w 2436140"/>
                <a:gd name="connsiteY4" fmla="*/ 561095 h 1040520"/>
                <a:gd name="connsiteX5" fmla="*/ 2132289 w 2436140"/>
                <a:gd name="connsiteY5" fmla="*/ 383295 h 1040520"/>
                <a:gd name="connsiteX6" fmla="*/ 786089 w 2436140"/>
                <a:gd name="connsiteY6" fmla="*/ 570620 h 1040520"/>
                <a:gd name="connsiteX7" fmla="*/ 16527 w 2436140"/>
                <a:gd name="connsiteY7" fmla="*/ 0 h 1040520"/>
                <a:gd name="connsiteX0" fmla="*/ 2617 w 2422230"/>
                <a:gd name="connsiteY0" fmla="*/ 0 h 1040520"/>
                <a:gd name="connsiteX1" fmla="*/ 3829 w 2422230"/>
                <a:gd name="connsiteY1" fmla="*/ 792870 h 1040520"/>
                <a:gd name="connsiteX2" fmla="*/ 232429 w 2422230"/>
                <a:gd name="connsiteY2" fmla="*/ 1040520 h 1040520"/>
                <a:gd name="connsiteX3" fmla="*/ 2394604 w 2422230"/>
                <a:gd name="connsiteY3" fmla="*/ 1040520 h 1040520"/>
                <a:gd name="connsiteX4" fmla="*/ 2375554 w 2422230"/>
                <a:gd name="connsiteY4" fmla="*/ 561095 h 1040520"/>
                <a:gd name="connsiteX5" fmla="*/ 2118379 w 2422230"/>
                <a:gd name="connsiteY5" fmla="*/ 383295 h 1040520"/>
                <a:gd name="connsiteX6" fmla="*/ 772179 w 2422230"/>
                <a:gd name="connsiteY6" fmla="*/ 570620 h 1040520"/>
                <a:gd name="connsiteX7" fmla="*/ 2617 w 2422230"/>
                <a:gd name="connsiteY7" fmla="*/ 0 h 1040520"/>
                <a:gd name="connsiteX0" fmla="*/ 1559 w 2421172"/>
                <a:gd name="connsiteY0" fmla="*/ 0 h 1040520"/>
                <a:gd name="connsiteX1" fmla="*/ 2771 w 2421172"/>
                <a:gd name="connsiteY1" fmla="*/ 792870 h 1040520"/>
                <a:gd name="connsiteX2" fmla="*/ 231371 w 2421172"/>
                <a:gd name="connsiteY2" fmla="*/ 1040520 h 1040520"/>
                <a:gd name="connsiteX3" fmla="*/ 2393546 w 2421172"/>
                <a:gd name="connsiteY3" fmla="*/ 1040520 h 1040520"/>
                <a:gd name="connsiteX4" fmla="*/ 2374496 w 2421172"/>
                <a:gd name="connsiteY4" fmla="*/ 561095 h 1040520"/>
                <a:gd name="connsiteX5" fmla="*/ 2117321 w 2421172"/>
                <a:gd name="connsiteY5" fmla="*/ 383295 h 1040520"/>
                <a:gd name="connsiteX6" fmla="*/ 771121 w 2421172"/>
                <a:gd name="connsiteY6" fmla="*/ 570620 h 1040520"/>
                <a:gd name="connsiteX7" fmla="*/ 1559 w 2421172"/>
                <a:gd name="connsiteY7" fmla="*/ 0 h 1040520"/>
                <a:gd name="connsiteX0" fmla="*/ 1559 w 2421172"/>
                <a:gd name="connsiteY0" fmla="*/ 0 h 1040520"/>
                <a:gd name="connsiteX1" fmla="*/ 2771 w 2421172"/>
                <a:gd name="connsiteY1" fmla="*/ 792870 h 1040520"/>
                <a:gd name="connsiteX2" fmla="*/ 231371 w 2421172"/>
                <a:gd name="connsiteY2" fmla="*/ 1040520 h 1040520"/>
                <a:gd name="connsiteX3" fmla="*/ 2393546 w 2421172"/>
                <a:gd name="connsiteY3" fmla="*/ 1040520 h 1040520"/>
                <a:gd name="connsiteX4" fmla="*/ 2374496 w 2421172"/>
                <a:gd name="connsiteY4" fmla="*/ 561095 h 1040520"/>
                <a:gd name="connsiteX5" fmla="*/ 2117321 w 2421172"/>
                <a:gd name="connsiteY5" fmla="*/ 383295 h 1040520"/>
                <a:gd name="connsiteX6" fmla="*/ 771121 w 2421172"/>
                <a:gd name="connsiteY6" fmla="*/ 570620 h 1040520"/>
                <a:gd name="connsiteX7" fmla="*/ 1559 w 2421172"/>
                <a:gd name="connsiteY7" fmla="*/ 0 h 1040520"/>
                <a:gd name="connsiteX0" fmla="*/ 33133 w 2452746"/>
                <a:gd name="connsiteY0" fmla="*/ 0 h 1062447"/>
                <a:gd name="connsiteX1" fmla="*/ 34345 w 2452746"/>
                <a:gd name="connsiteY1" fmla="*/ 792870 h 1062447"/>
                <a:gd name="connsiteX2" fmla="*/ 262945 w 2452746"/>
                <a:gd name="connsiteY2" fmla="*/ 1040520 h 1062447"/>
                <a:gd name="connsiteX3" fmla="*/ 2425120 w 2452746"/>
                <a:gd name="connsiteY3" fmla="*/ 1052986 h 1062447"/>
                <a:gd name="connsiteX4" fmla="*/ 2406070 w 2452746"/>
                <a:gd name="connsiteY4" fmla="*/ 561095 h 1062447"/>
                <a:gd name="connsiteX5" fmla="*/ 2148895 w 2452746"/>
                <a:gd name="connsiteY5" fmla="*/ 383295 h 1062447"/>
                <a:gd name="connsiteX6" fmla="*/ 802695 w 2452746"/>
                <a:gd name="connsiteY6" fmla="*/ 570620 h 1062447"/>
                <a:gd name="connsiteX7" fmla="*/ 33133 w 2452746"/>
                <a:gd name="connsiteY7" fmla="*/ 0 h 1062447"/>
                <a:gd name="connsiteX0" fmla="*/ 1559 w 2421172"/>
                <a:gd name="connsiteY0" fmla="*/ 0 h 1059376"/>
                <a:gd name="connsiteX1" fmla="*/ 2771 w 2421172"/>
                <a:gd name="connsiteY1" fmla="*/ 792870 h 1059376"/>
                <a:gd name="connsiteX2" fmla="*/ 231371 w 2421172"/>
                <a:gd name="connsiteY2" fmla="*/ 1040520 h 1059376"/>
                <a:gd name="connsiteX3" fmla="*/ 2393546 w 2421172"/>
                <a:gd name="connsiteY3" fmla="*/ 1052986 h 1059376"/>
                <a:gd name="connsiteX4" fmla="*/ 2374496 w 2421172"/>
                <a:gd name="connsiteY4" fmla="*/ 561095 h 1059376"/>
                <a:gd name="connsiteX5" fmla="*/ 2117321 w 2421172"/>
                <a:gd name="connsiteY5" fmla="*/ 383295 h 1059376"/>
                <a:gd name="connsiteX6" fmla="*/ 771121 w 2421172"/>
                <a:gd name="connsiteY6" fmla="*/ 570620 h 1059376"/>
                <a:gd name="connsiteX7" fmla="*/ 1559 w 2421172"/>
                <a:gd name="connsiteY7" fmla="*/ 0 h 1059376"/>
                <a:gd name="connsiteX0" fmla="*/ 1559 w 2421172"/>
                <a:gd name="connsiteY0" fmla="*/ 0 h 1056722"/>
                <a:gd name="connsiteX1" fmla="*/ 2771 w 2421172"/>
                <a:gd name="connsiteY1" fmla="*/ 792870 h 1056722"/>
                <a:gd name="connsiteX2" fmla="*/ 231371 w 2421172"/>
                <a:gd name="connsiteY2" fmla="*/ 1040520 h 1056722"/>
                <a:gd name="connsiteX3" fmla="*/ 2393546 w 2421172"/>
                <a:gd name="connsiteY3" fmla="*/ 1052986 h 1056722"/>
                <a:gd name="connsiteX4" fmla="*/ 2374496 w 2421172"/>
                <a:gd name="connsiteY4" fmla="*/ 561095 h 1056722"/>
                <a:gd name="connsiteX5" fmla="*/ 2117321 w 2421172"/>
                <a:gd name="connsiteY5" fmla="*/ 383295 h 1056722"/>
                <a:gd name="connsiteX6" fmla="*/ 771121 w 2421172"/>
                <a:gd name="connsiteY6" fmla="*/ 570620 h 1056722"/>
                <a:gd name="connsiteX7" fmla="*/ 1559 w 2421172"/>
                <a:gd name="connsiteY7" fmla="*/ 0 h 105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1172" h="1056722">
                  <a:moveTo>
                    <a:pt x="1559" y="0"/>
                  </a:moveTo>
                  <a:cubicBezTo>
                    <a:pt x="-136" y="294954"/>
                    <a:pt x="-1307" y="614584"/>
                    <a:pt x="2771" y="792870"/>
                  </a:cubicBezTo>
                  <a:cubicBezTo>
                    <a:pt x="6832" y="970423"/>
                    <a:pt x="28287" y="1025500"/>
                    <a:pt x="231371" y="1040520"/>
                  </a:cubicBezTo>
                  <a:cubicBezTo>
                    <a:pt x="637288" y="1070542"/>
                    <a:pt x="1672821" y="1048831"/>
                    <a:pt x="2393546" y="1052986"/>
                  </a:cubicBezTo>
                  <a:cubicBezTo>
                    <a:pt x="2431646" y="893178"/>
                    <a:pt x="2434821" y="720903"/>
                    <a:pt x="2374496" y="561095"/>
                  </a:cubicBezTo>
                  <a:cubicBezTo>
                    <a:pt x="2310996" y="449970"/>
                    <a:pt x="2269721" y="405520"/>
                    <a:pt x="2117321" y="383295"/>
                  </a:cubicBezTo>
                  <a:cubicBezTo>
                    <a:pt x="1666471" y="399170"/>
                    <a:pt x="1275946" y="554745"/>
                    <a:pt x="771121" y="570620"/>
                  </a:cubicBezTo>
                  <a:cubicBezTo>
                    <a:pt x="499129" y="565328"/>
                    <a:pt x="270376" y="510117"/>
                    <a:pt x="1559" y="0"/>
                  </a:cubicBezTo>
                  <a:close/>
                </a:path>
              </a:pathLst>
            </a:custGeom>
            <a:gradFill flip="none" rotWithShape="1">
              <a:gsLst>
                <a:gs pos="0">
                  <a:srgbClr val="9460FA"/>
                </a:gs>
                <a:gs pos="100000">
                  <a:srgbClr val="FE53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圆角矩形 37"/>
          <p:cNvSpPr/>
          <p:nvPr/>
        </p:nvSpPr>
        <p:spPr>
          <a:xfrm>
            <a:off x="914400" y="514350"/>
            <a:ext cx="10363200" cy="5829300"/>
          </a:xfrm>
          <a:prstGeom prst="roundRect">
            <a:avLst/>
          </a:prstGeom>
          <a:solidFill>
            <a:schemeClr val="bg1"/>
          </a:solidFill>
          <a:ln>
            <a:noFill/>
          </a:ln>
          <a:effectLst>
            <a:outerShdw blurRad="584200" sx="109000" sy="10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7258050" y="1600200"/>
            <a:ext cx="4562497" cy="4285742"/>
            <a:chOff x="7833345" y="276998"/>
            <a:chExt cx="7931883" cy="4484572"/>
          </a:xfrm>
          <a:effectLst>
            <a:outerShdw blurRad="533400" sx="112000" sy="112000" algn="ctr" rotWithShape="0">
              <a:prstClr val="black">
                <a:alpha val="40000"/>
              </a:prstClr>
            </a:outerShdw>
          </a:effectLst>
        </p:grpSpPr>
        <p:sp>
          <p:nvSpPr>
            <p:cNvPr id="41" name="任意多边形 40"/>
            <p:cNvSpPr/>
            <p:nvPr/>
          </p:nvSpPr>
          <p:spPr>
            <a:xfrm>
              <a:off x="11108823" y="1098774"/>
              <a:ext cx="3030066" cy="1956323"/>
            </a:xfrm>
            <a:custGeom>
              <a:avLst/>
              <a:gdLst>
                <a:gd name="connsiteX0" fmla="*/ 0 w 1517650"/>
                <a:gd name="connsiteY0" fmla="*/ 0 h 1765300"/>
                <a:gd name="connsiteX1" fmla="*/ 298450 w 1517650"/>
                <a:gd name="connsiteY1" fmla="*/ 1524000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13040 w 1530690"/>
                <a:gd name="connsiteY0" fmla="*/ 0 h 1765300"/>
                <a:gd name="connsiteX1" fmla="*/ 340065 w 1530690"/>
                <a:gd name="connsiteY1" fmla="*/ 1520825 h 1765300"/>
                <a:gd name="connsiteX2" fmla="*/ 1143340 w 1530690"/>
                <a:gd name="connsiteY2" fmla="*/ 1765300 h 1765300"/>
                <a:gd name="connsiteX3" fmla="*/ 1530690 w 1530690"/>
                <a:gd name="connsiteY3" fmla="*/ 1384300 h 1765300"/>
                <a:gd name="connsiteX4" fmla="*/ 679790 w 1530690"/>
                <a:gd name="connsiteY4" fmla="*/ 304800 h 1765300"/>
                <a:gd name="connsiteX5" fmla="*/ 13040 w 153069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633137"/>
                <a:gd name="connsiteX1" fmla="*/ 327025 w 1517650"/>
                <a:gd name="connsiteY1" fmla="*/ 1520825 h 1633137"/>
                <a:gd name="connsiteX2" fmla="*/ 1517650 w 1517650"/>
                <a:gd name="connsiteY2" fmla="*/ 1384300 h 1633137"/>
                <a:gd name="connsiteX3" fmla="*/ 666750 w 1517650"/>
                <a:gd name="connsiteY3" fmla="*/ 304800 h 1633137"/>
                <a:gd name="connsiteX4" fmla="*/ 0 w 1517650"/>
                <a:gd name="connsiteY4" fmla="*/ 0 h 1633137"/>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814876"/>
                <a:gd name="connsiteX1" fmla="*/ 327025 w 1517650"/>
                <a:gd name="connsiteY1" fmla="*/ 1520825 h 1814876"/>
                <a:gd name="connsiteX2" fmla="*/ 1517650 w 1517650"/>
                <a:gd name="connsiteY2" fmla="*/ 1384300 h 1814876"/>
                <a:gd name="connsiteX3" fmla="*/ 666750 w 1517650"/>
                <a:gd name="connsiteY3" fmla="*/ 304800 h 1814876"/>
                <a:gd name="connsiteX4" fmla="*/ 0 w 1517650"/>
                <a:gd name="connsiteY4" fmla="*/ 0 h 1814876"/>
                <a:gd name="connsiteX0" fmla="*/ 0 w 1517650"/>
                <a:gd name="connsiteY0" fmla="*/ 0 h 1827817"/>
                <a:gd name="connsiteX1" fmla="*/ 327025 w 1517650"/>
                <a:gd name="connsiteY1" fmla="*/ 1520825 h 1827817"/>
                <a:gd name="connsiteX2" fmla="*/ 1517650 w 1517650"/>
                <a:gd name="connsiteY2" fmla="*/ 1384300 h 1827817"/>
                <a:gd name="connsiteX3" fmla="*/ 666750 w 1517650"/>
                <a:gd name="connsiteY3" fmla="*/ 304800 h 1827817"/>
                <a:gd name="connsiteX4" fmla="*/ 0 w 1517650"/>
                <a:gd name="connsiteY4" fmla="*/ 0 h 1827817"/>
                <a:gd name="connsiteX0" fmla="*/ 0 w 1517650"/>
                <a:gd name="connsiteY0" fmla="*/ 0 h 1798602"/>
                <a:gd name="connsiteX1" fmla="*/ 327025 w 1517650"/>
                <a:gd name="connsiteY1" fmla="*/ 1520825 h 1798602"/>
                <a:gd name="connsiteX2" fmla="*/ 1517650 w 1517650"/>
                <a:gd name="connsiteY2" fmla="*/ 1384300 h 1798602"/>
                <a:gd name="connsiteX3" fmla="*/ 666750 w 1517650"/>
                <a:gd name="connsiteY3" fmla="*/ 304800 h 1798602"/>
                <a:gd name="connsiteX4" fmla="*/ 0 w 1517650"/>
                <a:gd name="connsiteY4" fmla="*/ 0 h 1798602"/>
                <a:gd name="connsiteX0" fmla="*/ 0 w 1517650"/>
                <a:gd name="connsiteY0" fmla="*/ 0 h 1786442"/>
                <a:gd name="connsiteX1" fmla="*/ 327025 w 1517650"/>
                <a:gd name="connsiteY1" fmla="*/ 1520825 h 1786442"/>
                <a:gd name="connsiteX2" fmla="*/ 1517650 w 1517650"/>
                <a:gd name="connsiteY2" fmla="*/ 1384300 h 1786442"/>
                <a:gd name="connsiteX3" fmla="*/ 666750 w 1517650"/>
                <a:gd name="connsiteY3" fmla="*/ 304800 h 1786442"/>
                <a:gd name="connsiteX4" fmla="*/ 0 w 1517650"/>
                <a:gd name="connsiteY4" fmla="*/ 0 h 1786442"/>
                <a:gd name="connsiteX0" fmla="*/ 0 w 1517650"/>
                <a:gd name="connsiteY0" fmla="*/ 332 h 1786774"/>
                <a:gd name="connsiteX1" fmla="*/ 327025 w 1517650"/>
                <a:gd name="connsiteY1" fmla="*/ 1521157 h 1786774"/>
                <a:gd name="connsiteX2" fmla="*/ 1517650 w 1517650"/>
                <a:gd name="connsiteY2" fmla="*/ 1384632 h 1786774"/>
                <a:gd name="connsiteX3" fmla="*/ 0 w 1517650"/>
                <a:gd name="connsiteY3" fmla="*/ 332 h 1786774"/>
                <a:gd name="connsiteX0" fmla="*/ 0 w 1517650"/>
                <a:gd name="connsiteY0" fmla="*/ 329 h 1786771"/>
                <a:gd name="connsiteX1" fmla="*/ 327025 w 1517650"/>
                <a:gd name="connsiteY1" fmla="*/ 1521154 h 1786771"/>
                <a:gd name="connsiteX2" fmla="*/ 1517650 w 1517650"/>
                <a:gd name="connsiteY2" fmla="*/ 1384629 h 1786771"/>
                <a:gd name="connsiteX3" fmla="*/ 0 w 1517650"/>
                <a:gd name="connsiteY3" fmla="*/ 329 h 1786771"/>
                <a:gd name="connsiteX0" fmla="*/ 0 w 1517650"/>
                <a:gd name="connsiteY0" fmla="*/ 0 h 1786442"/>
                <a:gd name="connsiteX1" fmla="*/ 327025 w 1517650"/>
                <a:gd name="connsiteY1" fmla="*/ 1520825 h 1786442"/>
                <a:gd name="connsiteX2" fmla="*/ 1517650 w 1517650"/>
                <a:gd name="connsiteY2" fmla="*/ 1384300 h 1786442"/>
                <a:gd name="connsiteX3" fmla="*/ 0 w 1517650"/>
                <a:gd name="connsiteY3" fmla="*/ 0 h 1786442"/>
                <a:gd name="connsiteX0" fmla="*/ 0 w 1535422"/>
                <a:gd name="connsiteY0" fmla="*/ 21717 h 1808159"/>
                <a:gd name="connsiteX1" fmla="*/ 327025 w 1535422"/>
                <a:gd name="connsiteY1" fmla="*/ 1542542 h 1808159"/>
                <a:gd name="connsiteX2" fmla="*/ 1517650 w 1535422"/>
                <a:gd name="connsiteY2" fmla="*/ 1406017 h 1808159"/>
                <a:gd name="connsiteX3" fmla="*/ 1006475 w 1535422"/>
                <a:gd name="connsiteY3" fmla="*/ 650366 h 1808159"/>
                <a:gd name="connsiteX4" fmla="*/ 0 w 1535422"/>
                <a:gd name="connsiteY4" fmla="*/ 21717 h 1808159"/>
                <a:gd name="connsiteX0" fmla="*/ 0 w 1531845"/>
                <a:gd name="connsiteY0" fmla="*/ 21717 h 1808159"/>
                <a:gd name="connsiteX1" fmla="*/ 327025 w 1531845"/>
                <a:gd name="connsiteY1" fmla="*/ 1542542 h 1808159"/>
                <a:gd name="connsiteX2" fmla="*/ 1517650 w 1531845"/>
                <a:gd name="connsiteY2" fmla="*/ 1406017 h 1808159"/>
                <a:gd name="connsiteX3" fmla="*/ 1006475 w 1531845"/>
                <a:gd name="connsiteY3" fmla="*/ 650366 h 1808159"/>
                <a:gd name="connsiteX4" fmla="*/ 0 w 1531845"/>
                <a:gd name="connsiteY4" fmla="*/ 21717 h 1808159"/>
                <a:gd name="connsiteX0" fmla="*/ 0 w 1517650"/>
                <a:gd name="connsiteY0" fmla="*/ 21717 h 1808159"/>
                <a:gd name="connsiteX1" fmla="*/ 327025 w 1517650"/>
                <a:gd name="connsiteY1" fmla="*/ 1542542 h 1808159"/>
                <a:gd name="connsiteX2" fmla="*/ 1517650 w 1517650"/>
                <a:gd name="connsiteY2" fmla="*/ 1406017 h 1808159"/>
                <a:gd name="connsiteX3" fmla="*/ 1006475 w 1517650"/>
                <a:gd name="connsiteY3" fmla="*/ 650366 h 1808159"/>
                <a:gd name="connsiteX4" fmla="*/ 0 w 1517650"/>
                <a:gd name="connsiteY4" fmla="*/ 21717 h 1808159"/>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650" h="1786442">
                  <a:moveTo>
                    <a:pt x="0" y="0"/>
                  </a:moveTo>
                  <a:cubicBezTo>
                    <a:pt x="29104" y="212196"/>
                    <a:pt x="110727" y="1261500"/>
                    <a:pt x="327025" y="1520825"/>
                  </a:cubicBezTo>
                  <a:cubicBezTo>
                    <a:pt x="522525" y="1755215"/>
                    <a:pt x="1035579" y="2034646"/>
                    <a:pt x="1517650" y="1384300"/>
                  </a:cubicBezTo>
                  <a:cubicBezTo>
                    <a:pt x="1413404" y="1147233"/>
                    <a:pt x="1200666" y="837053"/>
                    <a:pt x="1006475" y="628649"/>
                  </a:cubicBezTo>
                  <a:cubicBezTo>
                    <a:pt x="783492" y="318133"/>
                    <a:pt x="149754" y="45508"/>
                    <a:pt x="0" y="0"/>
                  </a:cubicBezTo>
                  <a:close/>
                </a:path>
              </a:pathLst>
            </a:custGeom>
            <a:gradFill>
              <a:gsLst>
                <a:gs pos="0">
                  <a:srgbClr val="4DABFC"/>
                </a:gs>
                <a:gs pos="100000">
                  <a:srgbClr val="4FC6F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9"/>
            <p:cNvSpPr>
              <a:spLocks/>
            </p:cNvSpPr>
            <p:nvPr/>
          </p:nvSpPr>
          <p:spPr bwMode="auto">
            <a:xfrm>
              <a:off x="8177409" y="276998"/>
              <a:ext cx="3215840" cy="937315"/>
            </a:xfrm>
            <a:custGeom>
              <a:avLst/>
              <a:gdLst>
                <a:gd name="T0" fmla="*/ 52 w 562"/>
                <a:gd name="T1" fmla="*/ 0 h 321"/>
                <a:gd name="T2" fmla="*/ 429 w 562"/>
                <a:gd name="T3" fmla="*/ 0 h 321"/>
                <a:gd name="T4" fmla="*/ 455 w 562"/>
                <a:gd name="T5" fmla="*/ 27 h 321"/>
                <a:gd name="T6" fmla="*/ 518 w 562"/>
                <a:gd name="T7" fmla="*/ 121 h 321"/>
                <a:gd name="T8" fmla="*/ 562 w 562"/>
                <a:gd name="T9" fmla="*/ 320 h 321"/>
                <a:gd name="T10" fmla="*/ 553 w 562"/>
                <a:gd name="T11" fmla="*/ 321 h 321"/>
                <a:gd name="T12" fmla="*/ 496 w 562"/>
                <a:gd name="T13" fmla="*/ 312 h 321"/>
                <a:gd name="T14" fmla="*/ 305 w 562"/>
                <a:gd name="T15" fmla="*/ 310 h 321"/>
                <a:gd name="T16" fmla="*/ 237 w 562"/>
                <a:gd name="T17" fmla="*/ 313 h 321"/>
                <a:gd name="T18" fmla="*/ 61 w 562"/>
                <a:gd name="T19" fmla="*/ 282 h 321"/>
                <a:gd name="T20" fmla="*/ 14 w 562"/>
                <a:gd name="T21" fmla="*/ 220 h 321"/>
                <a:gd name="T22" fmla="*/ 21 w 562"/>
                <a:gd name="T23" fmla="*/ 88 h 321"/>
                <a:gd name="T24" fmla="*/ 52 w 562"/>
                <a:gd name="T25"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321">
                  <a:moveTo>
                    <a:pt x="52" y="0"/>
                  </a:moveTo>
                  <a:cubicBezTo>
                    <a:pt x="429" y="0"/>
                    <a:pt x="429" y="0"/>
                    <a:pt x="429" y="0"/>
                  </a:cubicBezTo>
                  <a:cubicBezTo>
                    <a:pt x="438" y="9"/>
                    <a:pt x="446" y="18"/>
                    <a:pt x="455" y="27"/>
                  </a:cubicBezTo>
                  <a:cubicBezTo>
                    <a:pt x="482" y="53"/>
                    <a:pt x="502" y="87"/>
                    <a:pt x="518" y="121"/>
                  </a:cubicBezTo>
                  <a:cubicBezTo>
                    <a:pt x="544" y="184"/>
                    <a:pt x="556" y="252"/>
                    <a:pt x="562" y="320"/>
                  </a:cubicBezTo>
                  <a:cubicBezTo>
                    <a:pt x="559" y="320"/>
                    <a:pt x="555" y="321"/>
                    <a:pt x="553" y="321"/>
                  </a:cubicBezTo>
                  <a:cubicBezTo>
                    <a:pt x="534" y="317"/>
                    <a:pt x="515" y="313"/>
                    <a:pt x="496" y="312"/>
                  </a:cubicBezTo>
                  <a:cubicBezTo>
                    <a:pt x="433" y="305"/>
                    <a:pt x="369" y="306"/>
                    <a:pt x="305" y="310"/>
                  </a:cubicBezTo>
                  <a:cubicBezTo>
                    <a:pt x="282" y="310"/>
                    <a:pt x="259" y="311"/>
                    <a:pt x="237" y="313"/>
                  </a:cubicBezTo>
                  <a:cubicBezTo>
                    <a:pt x="177" y="316"/>
                    <a:pt x="114" y="313"/>
                    <a:pt x="61" y="282"/>
                  </a:cubicBezTo>
                  <a:cubicBezTo>
                    <a:pt x="40" y="266"/>
                    <a:pt x="22" y="245"/>
                    <a:pt x="14" y="220"/>
                  </a:cubicBezTo>
                  <a:cubicBezTo>
                    <a:pt x="0" y="177"/>
                    <a:pt x="7" y="130"/>
                    <a:pt x="21" y="88"/>
                  </a:cubicBezTo>
                  <a:cubicBezTo>
                    <a:pt x="32" y="59"/>
                    <a:pt x="41" y="29"/>
                    <a:pt x="52" y="0"/>
                  </a:cubicBezTo>
                  <a:close/>
                </a:path>
              </a:pathLst>
            </a:custGeom>
            <a:solidFill>
              <a:srgbClr val="526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42"/>
            <p:cNvSpPr/>
            <p:nvPr/>
          </p:nvSpPr>
          <p:spPr>
            <a:xfrm>
              <a:off x="10579536" y="276998"/>
              <a:ext cx="5185692" cy="2351967"/>
            </a:xfrm>
            <a:custGeom>
              <a:avLst/>
              <a:gdLst>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4443"/>
                <a:gd name="connsiteY0" fmla="*/ 9525 h 2316480"/>
                <a:gd name="connsiteX1" fmla="*/ 2625090 w 2764443"/>
                <a:gd name="connsiteY1" fmla="*/ 0 h 2316480"/>
                <a:gd name="connsiteX2" fmla="*/ 2762250 w 2764443"/>
                <a:gd name="connsiteY2" fmla="*/ 182880 h 2316480"/>
                <a:gd name="connsiteX3" fmla="*/ 2762250 w 2764443"/>
                <a:gd name="connsiteY3" fmla="*/ 1219200 h 2316480"/>
                <a:gd name="connsiteX4" fmla="*/ 1893570 w 2764443"/>
                <a:gd name="connsiteY4" fmla="*/ 2316480 h 2316480"/>
                <a:gd name="connsiteX5" fmla="*/ 750570 w 2764443"/>
                <a:gd name="connsiteY5" fmla="*/ 1074420 h 2316480"/>
                <a:gd name="connsiteX6" fmla="*/ 392430 w 2764443"/>
                <a:gd name="connsiteY6" fmla="*/ 914400 h 2316480"/>
                <a:gd name="connsiteX7" fmla="*/ 0 w 2764443"/>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54630"/>
                <a:gd name="connsiteY0" fmla="*/ 1905 h 2316480"/>
                <a:gd name="connsiteX1" fmla="*/ 2617470 w 2754630"/>
                <a:gd name="connsiteY1" fmla="*/ 0 h 2316480"/>
                <a:gd name="connsiteX2" fmla="*/ 2754630 w 2754630"/>
                <a:gd name="connsiteY2" fmla="*/ 182880 h 2316480"/>
                <a:gd name="connsiteX3" fmla="*/ 2754630 w 2754630"/>
                <a:gd name="connsiteY3" fmla="*/ 1219200 h 2316480"/>
                <a:gd name="connsiteX4" fmla="*/ 1885950 w 2754630"/>
                <a:gd name="connsiteY4" fmla="*/ 2316480 h 2316480"/>
                <a:gd name="connsiteX5" fmla="*/ 742950 w 2754630"/>
                <a:gd name="connsiteY5" fmla="*/ 1074420 h 2316480"/>
                <a:gd name="connsiteX6" fmla="*/ 384810 w 2754630"/>
                <a:gd name="connsiteY6" fmla="*/ 914400 h 2316480"/>
                <a:gd name="connsiteX7" fmla="*/ 0 w 2754630"/>
                <a:gd name="connsiteY7" fmla="*/ 1905 h 2316480"/>
                <a:gd name="connsiteX0" fmla="*/ 0 w 2747010"/>
                <a:gd name="connsiteY0" fmla="*/ 190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905 h 2316480"/>
                <a:gd name="connsiteX0" fmla="*/ 0 w 2747010"/>
                <a:gd name="connsiteY0" fmla="*/ 1714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7145 h 2316480"/>
                <a:gd name="connsiteX0" fmla="*/ 0 w 2747010"/>
                <a:gd name="connsiteY0" fmla="*/ 1714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7145 h 2316480"/>
                <a:gd name="connsiteX0" fmla="*/ 0 w 2716530"/>
                <a:gd name="connsiteY0" fmla="*/ 9525 h 2316480"/>
                <a:gd name="connsiteX1" fmla="*/ 2579370 w 2716530"/>
                <a:gd name="connsiteY1" fmla="*/ 0 h 2316480"/>
                <a:gd name="connsiteX2" fmla="*/ 2716530 w 2716530"/>
                <a:gd name="connsiteY2" fmla="*/ 182880 h 2316480"/>
                <a:gd name="connsiteX3" fmla="*/ 2716530 w 2716530"/>
                <a:gd name="connsiteY3" fmla="*/ 1219200 h 2316480"/>
                <a:gd name="connsiteX4" fmla="*/ 1847850 w 2716530"/>
                <a:gd name="connsiteY4" fmla="*/ 2316480 h 2316480"/>
                <a:gd name="connsiteX5" fmla="*/ 704850 w 2716530"/>
                <a:gd name="connsiteY5" fmla="*/ 1074420 h 2316480"/>
                <a:gd name="connsiteX6" fmla="*/ 346710 w 2716530"/>
                <a:gd name="connsiteY6" fmla="*/ 914400 h 2316480"/>
                <a:gd name="connsiteX7" fmla="*/ 0 w 2716530"/>
                <a:gd name="connsiteY7" fmla="*/ 9525 h 2316480"/>
                <a:gd name="connsiteX0" fmla="*/ 0 w 2724150"/>
                <a:gd name="connsiteY0" fmla="*/ 9525 h 2316480"/>
                <a:gd name="connsiteX1" fmla="*/ 2586990 w 2724150"/>
                <a:gd name="connsiteY1" fmla="*/ 0 h 2316480"/>
                <a:gd name="connsiteX2" fmla="*/ 2724150 w 2724150"/>
                <a:gd name="connsiteY2" fmla="*/ 182880 h 2316480"/>
                <a:gd name="connsiteX3" fmla="*/ 2724150 w 2724150"/>
                <a:gd name="connsiteY3" fmla="*/ 1219200 h 2316480"/>
                <a:gd name="connsiteX4" fmla="*/ 1855470 w 2724150"/>
                <a:gd name="connsiteY4" fmla="*/ 2316480 h 2316480"/>
                <a:gd name="connsiteX5" fmla="*/ 712470 w 2724150"/>
                <a:gd name="connsiteY5" fmla="*/ 1074420 h 2316480"/>
                <a:gd name="connsiteX6" fmla="*/ 354330 w 2724150"/>
                <a:gd name="connsiteY6" fmla="*/ 914400 h 2316480"/>
                <a:gd name="connsiteX7" fmla="*/ 0 w 2724150"/>
                <a:gd name="connsiteY7" fmla="*/ 9525 h 2316480"/>
                <a:gd name="connsiteX0" fmla="*/ 0 w 2724150"/>
                <a:gd name="connsiteY0" fmla="*/ 9525 h 2316480"/>
                <a:gd name="connsiteX1" fmla="*/ 2586990 w 2724150"/>
                <a:gd name="connsiteY1" fmla="*/ 0 h 2316480"/>
                <a:gd name="connsiteX2" fmla="*/ 2724150 w 2724150"/>
                <a:gd name="connsiteY2" fmla="*/ 182880 h 2316480"/>
                <a:gd name="connsiteX3" fmla="*/ 2724150 w 2724150"/>
                <a:gd name="connsiteY3" fmla="*/ 1219200 h 2316480"/>
                <a:gd name="connsiteX4" fmla="*/ 1855470 w 2724150"/>
                <a:gd name="connsiteY4" fmla="*/ 2316480 h 2316480"/>
                <a:gd name="connsiteX5" fmla="*/ 712470 w 2724150"/>
                <a:gd name="connsiteY5" fmla="*/ 1074420 h 2316480"/>
                <a:gd name="connsiteX6" fmla="*/ 354330 w 2724150"/>
                <a:gd name="connsiteY6" fmla="*/ 914400 h 2316480"/>
                <a:gd name="connsiteX7" fmla="*/ 0 w 2724150"/>
                <a:gd name="connsiteY7" fmla="*/ 9525 h 2316480"/>
                <a:gd name="connsiteX0" fmla="*/ 0 w 2724150"/>
                <a:gd name="connsiteY0" fmla="*/ 0 h 2322195"/>
                <a:gd name="connsiteX1" fmla="*/ 2586990 w 2724150"/>
                <a:gd name="connsiteY1" fmla="*/ 5715 h 2322195"/>
                <a:gd name="connsiteX2" fmla="*/ 2724150 w 2724150"/>
                <a:gd name="connsiteY2" fmla="*/ 188595 h 2322195"/>
                <a:gd name="connsiteX3" fmla="*/ 2724150 w 2724150"/>
                <a:gd name="connsiteY3" fmla="*/ 1224915 h 2322195"/>
                <a:gd name="connsiteX4" fmla="*/ 1855470 w 2724150"/>
                <a:gd name="connsiteY4" fmla="*/ 2322195 h 2322195"/>
                <a:gd name="connsiteX5" fmla="*/ 712470 w 2724150"/>
                <a:gd name="connsiteY5" fmla="*/ 1080135 h 2322195"/>
                <a:gd name="connsiteX6" fmla="*/ 354330 w 2724150"/>
                <a:gd name="connsiteY6" fmla="*/ 920115 h 2322195"/>
                <a:gd name="connsiteX7" fmla="*/ 0 w 2724150"/>
                <a:gd name="connsiteY7" fmla="*/ 0 h 2322195"/>
                <a:gd name="connsiteX0" fmla="*/ 0 w 2754153"/>
                <a:gd name="connsiteY0" fmla="*/ 0 h 2322195"/>
                <a:gd name="connsiteX1" fmla="*/ 2586990 w 2754153"/>
                <a:gd name="connsiteY1" fmla="*/ 5715 h 2322195"/>
                <a:gd name="connsiteX2" fmla="*/ 2724150 w 2754153"/>
                <a:gd name="connsiteY2" fmla="*/ 188595 h 2322195"/>
                <a:gd name="connsiteX3" fmla="*/ 2754153 w 2754153"/>
                <a:gd name="connsiteY3" fmla="*/ 1224915 h 2322195"/>
                <a:gd name="connsiteX4" fmla="*/ 1855470 w 2754153"/>
                <a:gd name="connsiteY4" fmla="*/ 2322195 h 2322195"/>
                <a:gd name="connsiteX5" fmla="*/ 712470 w 2754153"/>
                <a:gd name="connsiteY5" fmla="*/ 1080135 h 2322195"/>
                <a:gd name="connsiteX6" fmla="*/ 354330 w 2754153"/>
                <a:gd name="connsiteY6" fmla="*/ 920115 h 2322195"/>
                <a:gd name="connsiteX7" fmla="*/ 0 w 2754153"/>
                <a:gd name="connsiteY7" fmla="*/ 0 h 2322195"/>
                <a:gd name="connsiteX0" fmla="*/ 0 w 2818183"/>
                <a:gd name="connsiteY0" fmla="*/ 0 h 2322195"/>
                <a:gd name="connsiteX1" fmla="*/ 2586990 w 2818183"/>
                <a:gd name="connsiteY1" fmla="*/ 5715 h 2322195"/>
                <a:gd name="connsiteX2" fmla="*/ 2744152 w 2818183"/>
                <a:gd name="connsiteY2" fmla="*/ 203109 h 2322195"/>
                <a:gd name="connsiteX3" fmla="*/ 2754153 w 2818183"/>
                <a:gd name="connsiteY3" fmla="*/ 1224915 h 2322195"/>
                <a:gd name="connsiteX4" fmla="*/ 1855470 w 2818183"/>
                <a:gd name="connsiteY4" fmla="*/ 2322195 h 2322195"/>
                <a:gd name="connsiteX5" fmla="*/ 712470 w 2818183"/>
                <a:gd name="connsiteY5" fmla="*/ 1080135 h 2322195"/>
                <a:gd name="connsiteX6" fmla="*/ 354330 w 2818183"/>
                <a:gd name="connsiteY6" fmla="*/ 920115 h 2322195"/>
                <a:gd name="connsiteX7" fmla="*/ 0 w 2818183"/>
                <a:gd name="connsiteY7" fmla="*/ 0 h 2322195"/>
                <a:gd name="connsiteX0" fmla="*/ 0 w 2856387"/>
                <a:gd name="connsiteY0" fmla="*/ 0 h 2322195"/>
                <a:gd name="connsiteX1" fmla="*/ 2586990 w 2856387"/>
                <a:gd name="connsiteY1" fmla="*/ 5715 h 2322195"/>
                <a:gd name="connsiteX2" fmla="*/ 2744152 w 2856387"/>
                <a:gd name="connsiteY2" fmla="*/ 203109 h 2322195"/>
                <a:gd name="connsiteX3" fmla="*/ 2754153 w 2856387"/>
                <a:gd name="connsiteY3" fmla="*/ 1224915 h 2322195"/>
                <a:gd name="connsiteX4" fmla="*/ 1855470 w 2856387"/>
                <a:gd name="connsiteY4" fmla="*/ 2322195 h 2322195"/>
                <a:gd name="connsiteX5" fmla="*/ 712470 w 2856387"/>
                <a:gd name="connsiteY5" fmla="*/ 1080135 h 2322195"/>
                <a:gd name="connsiteX6" fmla="*/ 354330 w 2856387"/>
                <a:gd name="connsiteY6" fmla="*/ 920115 h 2322195"/>
                <a:gd name="connsiteX7" fmla="*/ 0 w 2856387"/>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755070"/>
                <a:gd name="connsiteY0" fmla="*/ 0 h 2322195"/>
                <a:gd name="connsiteX1" fmla="*/ 2586990 w 2755070"/>
                <a:gd name="connsiteY1" fmla="*/ 5715 h 2322195"/>
                <a:gd name="connsiteX2" fmla="*/ 2744152 w 2755070"/>
                <a:gd name="connsiteY2" fmla="*/ 203109 h 2322195"/>
                <a:gd name="connsiteX3" fmla="*/ 2754153 w 2755070"/>
                <a:gd name="connsiteY3" fmla="*/ 1224915 h 2322195"/>
                <a:gd name="connsiteX4" fmla="*/ 1855470 w 2755070"/>
                <a:gd name="connsiteY4" fmla="*/ 2322195 h 2322195"/>
                <a:gd name="connsiteX5" fmla="*/ 712470 w 2755070"/>
                <a:gd name="connsiteY5" fmla="*/ 1080135 h 2322195"/>
                <a:gd name="connsiteX6" fmla="*/ 354330 w 2755070"/>
                <a:gd name="connsiteY6" fmla="*/ 920115 h 2322195"/>
                <a:gd name="connsiteX7" fmla="*/ 0 w 2755070"/>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3646 h 2325841"/>
                <a:gd name="connsiteX1" fmla="*/ 2581982 w 2755569"/>
                <a:gd name="connsiteY1" fmla="*/ 0 h 2325841"/>
                <a:gd name="connsiteX2" fmla="*/ 2749153 w 2755569"/>
                <a:gd name="connsiteY2" fmla="*/ 192241 h 2325841"/>
                <a:gd name="connsiteX3" fmla="*/ 2754153 w 2755569"/>
                <a:gd name="connsiteY3" fmla="*/ 1228561 h 2325841"/>
                <a:gd name="connsiteX4" fmla="*/ 1855470 w 2755569"/>
                <a:gd name="connsiteY4" fmla="*/ 2325841 h 2325841"/>
                <a:gd name="connsiteX5" fmla="*/ 712470 w 2755569"/>
                <a:gd name="connsiteY5" fmla="*/ 1083781 h 2325841"/>
                <a:gd name="connsiteX6" fmla="*/ 354330 w 2755569"/>
                <a:gd name="connsiteY6" fmla="*/ 923761 h 2325841"/>
                <a:gd name="connsiteX7" fmla="*/ 0 w 2755569"/>
                <a:gd name="connsiteY7" fmla="*/ 3646 h 2325841"/>
                <a:gd name="connsiteX0" fmla="*/ 0 w 2750561"/>
                <a:gd name="connsiteY0" fmla="*/ 0 h 2331556"/>
                <a:gd name="connsiteX1" fmla="*/ 2576974 w 2750561"/>
                <a:gd name="connsiteY1" fmla="*/ 5715 h 2331556"/>
                <a:gd name="connsiteX2" fmla="*/ 2744145 w 2750561"/>
                <a:gd name="connsiteY2" fmla="*/ 197956 h 2331556"/>
                <a:gd name="connsiteX3" fmla="*/ 2749145 w 2750561"/>
                <a:gd name="connsiteY3" fmla="*/ 1234276 h 2331556"/>
                <a:gd name="connsiteX4" fmla="*/ 1850462 w 2750561"/>
                <a:gd name="connsiteY4" fmla="*/ 2331556 h 2331556"/>
                <a:gd name="connsiteX5" fmla="*/ 707462 w 2750561"/>
                <a:gd name="connsiteY5" fmla="*/ 1089496 h 2331556"/>
                <a:gd name="connsiteX6" fmla="*/ 349322 w 2750561"/>
                <a:gd name="connsiteY6" fmla="*/ 929476 h 2331556"/>
                <a:gd name="connsiteX7" fmla="*/ 0 w 2750561"/>
                <a:gd name="connsiteY7" fmla="*/ 0 h 23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0561" h="2331556">
                  <a:moveTo>
                    <a:pt x="0" y="0"/>
                  </a:moveTo>
                  <a:lnTo>
                    <a:pt x="2576974" y="5715"/>
                  </a:lnTo>
                  <a:cubicBezTo>
                    <a:pt x="2694131" y="19051"/>
                    <a:pt x="2741288" y="98896"/>
                    <a:pt x="2744145" y="197956"/>
                  </a:cubicBezTo>
                  <a:cubicBezTo>
                    <a:pt x="2747479" y="538558"/>
                    <a:pt x="2753242" y="742499"/>
                    <a:pt x="2749145" y="1234276"/>
                  </a:cubicBezTo>
                  <a:cubicBezTo>
                    <a:pt x="2570770" y="1422365"/>
                    <a:pt x="2155023" y="2052882"/>
                    <a:pt x="1850462" y="2331556"/>
                  </a:cubicBezTo>
                  <a:cubicBezTo>
                    <a:pt x="1681870" y="1945476"/>
                    <a:pt x="1305778" y="1362503"/>
                    <a:pt x="707462" y="1089496"/>
                  </a:cubicBezTo>
                  <a:lnTo>
                    <a:pt x="349322" y="929476"/>
                  </a:lnTo>
                  <a:cubicBezTo>
                    <a:pt x="301063" y="596101"/>
                    <a:pt x="255604" y="382226"/>
                    <a:pt x="0" y="0"/>
                  </a:cubicBezTo>
                  <a:close/>
                </a:path>
              </a:pathLst>
            </a:custGeom>
            <a:gradFill>
              <a:gsLst>
                <a:gs pos="0">
                  <a:srgbClr val="477BFC"/>
                </a:gs>
                <a:gs pos="100000">
                  <a:srgbClr val="4FC5F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7835137" y="276998"/>
              <a:ext cx="7930091" cy="4476238"/>
            </a:xfrm>
            <a:custGeom>
              <a:avLst/>
              <a:gdLst>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13360 w 4198620"/>
                <a:gd name="connsiteY21" fmla="*/ 297180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380048 w 4198620"/>
                <a:gd name="connsiteY20"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380048 w 4198620"/>
                <a:gd name="connsiteY20"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34653 w 4198620"/>
                <a:gd name="connsiteY14" fmla="*/ 2587943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53703 w 4198620"/>
                <a:gd name="connsiteY14" fmla="*/ 2611755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53703 w 4212907"/>
                <a:gd name="connsiteY14" fmla="*/ 2611755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53703 w 4212907"/>
                <a:gd name="connsiteY14" fmla="*/ 2611755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0741 w 4212907"/>
                <a:gd name="connsiteY15" fmla="*/ 2405063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9423"/>
                <a:gd name="connsiteX1" fmla="*/ 160020 w 4212907"/>
                <a:gd name="connsiteY1" fmla="*/ 0 h 4419423"/>
                <a:gd name="connsiteX2" fmla="*/ 0 w 4212907"/>
                <a:gd name="connsiteY2" fmla="*/ 175260 h 4419423"/>
                <a:gd name="connsiteX3" fmla="*/ 0 w 4212907"/>
                <a:gd name="connsiteY3" fmla="*/ 3368040 h 4419423"/>
                <a:gd name="connsiteX4" fmla="*/ 198120 w 4212907"/>
                <a:gd name="connsiteY4" fmla="*/ 3718560 h 4419423"/>
                <a:gd name="connsiteX5" fmla="*/ 533400 w 4212907"/>
                <a:gd name="connsiteY5" fmla="*/ 3970020 h 4419423"/>
                <a:gd name="connsiteX6" fmla="*/ 1363980 w 4212907"/>
                <a:gd name="connsiteY6" fmla="*/ 3909060 h 4419423"/>
                <a:gd name="connsiteX7" fmla="*/ 2034540 w 4212907"/>
                <a:gd name="connsiteY7" fmla="*/ 3756660 h 4419423"/>
                <a:gd name="connsiteX8" fmla="*/ 2324100 w 4212907"/>
                <a:gd name="connsiteY8" fmla="*/ 3886200 h 4419423"/>
                <a:gd name="connsiteX9" fmla="*/ 2438400 w 4212907"/>
                <a:gd name="connsiteY9" fmla="*/ 4290060 h 4419423"/>
                <a:gd name="connsiteX10" fmla="*/ 2385060 w 4212907"/>
                <a:gd name="connsiteY10" fmla="*/ 4411980 h 4419423"/>
                <a:gd name="connsiteX11" fmla="*/ 4069080 w 4212907"/>
                <a:gd name="connsiteY11" fmla="*/ 4411980 h 4419423"/>
                <a:gd name="connsiteX12" fmla="*/ 4198620 w 4212907"/>
                <a:gd name="connsiteY12" fmla="*/ 4259580 h 4419423"/>
                <a:gd name="connsiteX13" fmla="*/ 4212907 w 4212907"/>
                <a:gd name="connsiteY13" fmla="*/ 1235393 h 4419423"/>
                <a:gd name="connsiteX14" fmla="*/ 2987041 w 4212907"/>
                <a:gd name="connsiteY14" fmla="*/ 2626042 h 4419423"/>
                <a:gd name="connsiteX15" fmla="*/ 2134553 w 4212907"/>
                <a:gd name="connsiteY15" fmla="*/ 2400300 h 4419423"/>
                <a:gd name="connsiteX16" fmla="*/ 1821180 w 4212907"/>
                <a:gd name="connsiteY16" fmla="*/ 922020 h 4419423"/>
                <a:gd name="connsiteX17" fmla="*/ 392430 w 4212907"/>
                <a:gd name="connsiteY17" fmla="*/ 813435 h 4419423"/>
                <a:gd name="connsiteX18" fmla="*/ 380048 w 4212907"/>
                <a:gd name="connsiteY18" fmla="*/ 0 h 4419423"/>
                <a:gd name="connsiteX0" fmla="*/ 380048 w 4212907"/>
                <a:gd name="connsiteY0" fmla="*/ 0 h 4415439"/>
                <a:gd name="connsiteX1" fmla="*/ 160020 w 4212907"/>
                <a:gd name="connsiteY1" fmla="*/ 0 h 4415439"/>
                <a:gd name="connsiteX2" fmla="*/ 0 w 4212907"/>
                <a:gd name="connsiteY2" fmla="*/ 175260 h 4415439"/>
                <a:gd name="connsiteX3" fmla="*/ 0 w 4212907"/>
                <a:gd name="connsiteY3" fmla="*/ 3368040 h 4415439"/>
                <a:gd name="connsiteX4" fmla="*/ 198120 w 4212907"/>
                <a:gd name="connsiteY4" fmla="*/ 3718560 h 4415439"/>
                <a:gd name="connsiteX5" fmla="*/ 533400 w 4212907"/>
                <a:gd name="connsiteY5" fmla="*/ 3970020 h 4415439"/>
                <a:gd name="connsiteX6" fmla="*/ 1363980 w 4212907"/>
                <a:gd name="connsiteY6" fmla="*/ 3909060 h 4415439"/>
                <a:gd name="connsiteX7" fmla="*/ 2034540 w 4212907"/>
                <a:gd name="connsiteY7" fmla="*/ 3756660 h 4415439"/>
                <a:gd name="connsiteX8" fmla="*/ 2324100 w 4212907"/>
                <a:gd name="connsiteY8" fmla="*/ 3886200 h 4415439"/>
                <a:gd name="connsiteX9" fmla="*/ 2438400 w 4212907"/>
                <a:gd name="connsiteY9" fmla="*/ 4290060 h 4415439"/>
                <a:gd name="connsiteX10" fmla="*/ 2385060 w 4212907"/>
                <a:gd name="connsiteY10" fmla="*/ 4411980 h 4415439"/>
                <a:gd name="connsiteX11" fmla="*/ 4069080 w 4212907"/>
                <a:gd name="connsiteY11" fmla="*/ 4411980 h 4415439"/>
                <a:gd name="connsiteX12" fmla="*/ 4198620 w 4212907"/>
                <a:gd name="connsiteY12" fmla="*/ 4259580 h 4415439"/>
                <a:gd name="connsiteX13" fmla="*/ 4212907 w 4212907"/>
                <a:gd name="connsiteY13" fmla="*/ 1235393 h 4415439"/>
                <a:gd name="connsiteX14" fmla="*/ 2987041 w 4212907"/>
                <a:gd name="connsiteY14" fmla="*/ 2626042 h 4415439"/>
                <a:gd name="connsiteX15" fmla="*/ 2134553 w 4212907"/>
                <a:gd name="connsiteY15" fmla="*/ 2400300 h 4415439"/>
                <a:gd name="connsiteX16" fmla="*/ 1821180 w 4212907"/>
                <a:gd name="connsiteY16" fmla="*/ 922020 h 4415439"/>
                <a:gd name="connsiteX17" fmla="*/ 392430 w 4212907"/>
                <a:gd name="connsiteY17" fmla="*/ 813435 h 4415439"/>
                <a:gd name="connsiteX18" fmla="*/ 380048 w 4212907"/>
                <a:gd name="connsiteY18" fmla="*/ 0 h 4415439"/>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5439"/>
                <a:gd name="connsiteX1" fmla="*/ 160020 w 4212907"/>
                <a:gd name="connsiteY1" fmla="*/ 0 h 4415439"/>
                <a:gd name="connsiteX2" fmla="*/ 0 w 4212907"/>
                <a:gd name="connsiteY2" fmla="*/ 175260 h 4415439"/>
                <a:gd name="connsiteX3" fmla="*/ 0 w 4212907"/>
                <a:gd name="connsiteY3" fmla="*/ 3368040 h 4415439"/>
                <a:gd name="connsiteX4" fmla="*/ 198120 w 4212907"/>
                <a:gd name="connsiteY4" fmla="*/ 3718560 h 4415439"/>
                <a:gd name="connsiteX5" fmla="*/ 533400 w 4212907"/>
                <a:gd name="connsiteY5" fmla="*/ 3970020 h 4415439"/>
                <a:gd name="connsiteX6" fmla="*/ 1363980 w 4212907"/>
                <a:gd name="connsiteY6" fmla="*/ 3909060 h 4415439"/>
                <a:gd name="connsiteX7" fmla="*/ 2034540 w 4212907"/>
                <a:gd name="connsiteY7" fmla="*/ 3756660 h 4415439"/>
                <a:gd name="connsiteX8" fmla="*/ 2324100 w 4212907"/>
                <a:gd name="connsiteY8" fmla="*/ 3886200 h 4415439"/>
                <a:gd name="connsiteX9" fmla="*/ 2438400 w 4212907"/>
                <a:gd name="connsiteY9" fmla="*/ 4290060 h 4415439"/>
                <a:gd name="connsiteX10" fmla="*/ 2385060 w 4212907"/>
                <a:gd name="connsiteY10" fmla="*/ 4411980 h 4415439"/>
                <a:gd name="connsiteX11" fmla="*/ 4069080 w 4212907"/>
                <a:gd name="connsiteY11" fmla="*/ 4411980 h 4415439"/>
                <a:gd name="connsiteX12" fmla="*/ 4198620 w 4212907"/>
                <a:gd name="connsiteY12" fmla="*/ 4259580 h 4415439"/>
                <a:gd name="connsiteX13" fmla="*/ 4212907 w 4212907"/>
                <a:gd name="connsiteY13" fmla="*/ 1235393 h 4415439"/>
                <a:gd name="connsiteX14" fmla="*/ 2987041 w 4212907"/>
                <a:gd name="connsiteY14" fmla="*/ 2626042 h 4415439"/>
                <a:gd name="connsiteX15" fmla="*/ 2134553 w 4212907"/>
                <a:gd name="connsiteY15" fmla="*/ 2400300 h 4415439"/>
                <a:gd name="connsiteX16" fmla="*/ 1821180 w 4212907"/>
                <a:gd name="connsiteY16" fmla="*/ 922020 h 4415439"/>
                <a:gd name="connsiteX17" fmla="*/ 392430 w 4212907"/>
                <a:gd name="connsiteY17" fmla="*/ 813435 h 4415439"/>
                <a:gd name="connsiteX18" fmla="*/ 380048 w 4212907"/>
                <a:gd name="connsiteY18" fmla="*/ 0 h 4415439"/>
                <a:gd name="connsiteX0" fmla="*/ 380048 w 4212907"/>
                <a:gd name="connsiteY0" fmla="*/ 0 h 4416072"/>
                <a:gd name="connsiteX1" fmla="*/ 160020 w 4212907"/>
                <a:gd name="connsiteY1" fmla="*/ 0 h 4416072"/>
                <a:gd name="connsiteX2" fmla="*/ 0 w 4212907"/>
                <a:gd name="connsiteY2" fmla="*/ 175260 h 4416072"/>
                <a:gd name="connsiteX3" fmla="*/ 0 w 4212907"/>
                <a:gd name="connsiteY3" fmla="*/ 3368040 h 4416072"/>
                <a:gd name="connsiteX4" fmla="*/ 198120 w 4212907"/>
                <a:gd name="connsiteY4" fmla="*/ 3718560 h 4416072"/>
                <a:gd name="connsiteX5" fmla="*/ 533400 w 4212907"/>
                <a:gd name="connsiteY5" fmla="*/ 3970020 h 4416072"/>
                <a:gd name="connsiteX6" fmla="*/ 1363980 w 4212907"/>
                <a:gd name="connsiteY6" fmla="*/ 3909060 h 4416072"/>
                <a:gd name="connsiteX7" fmla="*/ 2034540 w 4212907"/>
                <a:gd name="connsiteY7" fmla="*/ 3756660 h 4416072"/>
                <a:gd name="connsiteX8" fmla="*/ 2324100 w 4212907"/>
                <a:gd name="connsiteY8" fmla="*/ 3886200 h 4416072"/>
                <a:gd name="connsiteX9" fmla="*/ 2438400 w 4212907"/>
                <a:gd name="connsiteY9" fmla="*/ 4290060 h 4416072"/>
                <a:gd name="connsiteX10" fmla="*/ 2385060 w 4212907"/>
                <a:gd name="connsiteY10" fmla="*/ 4411980 h 4416072"/>
                <a:gd name="connsiteX11" fmla="*/ 4069080 w 4212907"/>
                <a:gd name="connsiteY11" fmla="*/ 4411980 h 4416072"/>
                <a:gd name="connsiteX12" fmla="*/ 4198620 w 4212907"/>
                <a:gd name="connsiteY12" fmla="*/ 4259580 h 4416072"/>
                <a:gd name="connsiteX13" fmla="*/ 4212907 w 4212907"/>
                <a:gd name="connsiteY13" fmla="*/ 1235393 h 4416072"/>
                <a:gd name="connsiteX14" fmla="*/ 2987041 w 4212907"/>
                <a:gd name="connsiteY14" fmla="*/ 2626042 h 4416072"/>
                <a:gd name="connsiteX15" fmla="*/ 2134553 w 4212907"/>
                <a:gd name="connsiteY15" fmla="*/ 2400300 h 4416072"/>
                <a:gd name="connsiteX16" fmla="*/ 1821180 w 4212907"/>
                <a:gd name="connsiteY16" fmla="*/ 922020 h 4416072"/>
                <a:gd name="connsiteX17" fmla="*/ 392430 w 4212907"/>
                <a:gd name="connsiteY17" fmla="*/ 813435 h 4416072"/>
                <a:gd name="connsiteX18" fmla="*/ 380048 w 4212907"/>
                <a:gd name="connsiteY18" fmla="*/ 0 h 4416072"/>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28875 w 4212907"/>
                <a:gd name="connsiteY9" fmla="*/ 4285298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408621 w 4213858"/>
                <a:gd name="connsiteY13" fmla="*/ 7753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06891 w 4213858"/>
                <a:gd name="connsiteY12" fmla="*/ 899160 h 4411980"/>
                <a:gd name="connsiteX13" fmla="*/ 408621 w 4213858"/>
                <a:gd name="connsiteY13" fmla="*/ 775335 h 4411980"/>
                <a:gd name="connsiteX14" fmla="*/ 380999 w 421385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353"/>
                <a:gd name="connsiteY0" fmla="*/ 0 h 4411980"/>
                <a:gd name="connsiteX1" fmla="*/ 160971 w 4200353"/>
                <a:gd name="connsiteY1" fmla="*/ 0 h 4411980"/>
                <a:gd name="connsiteX2" fmla="*/ 951 w 4200353"/>
                <a:gd name="connsiteY2" fmla="*/ 175260 h 4411980"/>
                <a:gd name="connsiteX3" fmla="*/ 951 w 4200353"/>
                <a:gd name="connsiteY3" fmla="*/ 3368040 h 4411980"/>
                <a:gd name="connsiteX4" fmla="*/ 705801 w 4200353"/>
                <a:gd name="connsiteY4" fmla="*/ 3950970 h 4411980"/>
                <a:gd name="connsiteX5" fmla="*/ 2325051 w 4200353"/>
                <a:gd name="connsiteY5" fmla="*/ 3886200 h 4411980"/>
                <a:gd name="connsiteX6" fmla="*/ 2386011 w 4200353"/>
                <a:gd name="connsiteY6" fmla="*/ 4411980 h 4411980"/>
                <a:gd name="connsiteX7" fmla="*/ 4070031 w 4200353"/>
                <a:gd name="connsiteY7" fmla="*/ 4411980 h 4411980"/>
                <a:gd name="connsiteX8" fmla="*/ 4199571 w 4200353"/>
                <a:gd name="connsiteY8" fmla="*/ 4259580 h 4411980"/>
                <a:gd name="connsiteX9" fmla="*/ 4175758 w 4200353"/>
                <a:gd name="connsiteY9" fmla="*/ 1212533 h 4411980"/>
                <a:gd name="connsiteX10" fmla="*/ 2987992 w 4200353"/>
                <a:gd name="connsiteY10" fmla="*/ 2626042 h 4411980"/>
                <a:gd name="connsiteX11" fmla="*/ 2135504 w 4200353"/>
                <a:gd name="connsiteY11" fmla="*/ 2400300 h 4411980"/>
                <a:gd name="connsiteX12" fmla="*/ 1806891 w 4200353"/>
                <a:gd name="connsiteY12" fmla="*/ 899160 h 4411980"/>
                <a:gd name="connsiteX13" fmla="*/ 408621 w 4200353"/>
                <a:gd name="connsiteY13" fmla="*/ 775335 h 4411980"/>
                <a:gd name="connsiteX14" fmla="*/ 380999 w 4200353"/>
                <a:gd name="connsiteY14" fmla="*/ 0 h 4411980"/>
                <a:gd name="connsiteX0" fmla="*/ 380999 w 4206246"/>
                <a:gd name="connsiteY0" fmla="*/ 0 h 4411980"/>
                <a:gd name="connsiteX1" fmla="*/ 160971 w 4206246"/>
                <a:gd name="connsiteY1" fmla="*/ 0 h 4411980"/>
                <a:gd name="connsiteX2" fmla="*/ 951 w 4206246"/>
                <a:gd name="connsiteY2" fmla="*/ 175260 h 4411980"/>
                <a:gd name="connsiteX3" fmla="*/ 951 w 4206246"/>
                <a:gd name="connsiteY3" fmla="*/ 3368040 h 4411980"/>
                <a:gd name="connsiteX4" fmla="*/ 705801 w 4206246"/>
                <a:gd name="connsiteY4" fmla="*/ 3950970 h 4411980"/>
                <a:gd name="connsiteX5" fmla="*/ 2325051 w 4206246"/>
                <a:gd name="connsiteY5" fmla="*/ 3886200 h 4411980"/>
                <a:gd name="connsiteX6" fmla="*/ 2386011 w 4206246"/>
                <a:gd name="connsiteY6" fmla="*/ 4411980 h 4411980"/>
                <a:gd name="connsiteX7" fmla="*/ 4070031 w 4206246"/>
                <a:gd name="connsiteY7" fmla="*/ 4411980 h 4411980"/>
                <a:gd name="connsiteX8" fmla="*/ 4199571 w 4206246"/>
                <a:gd name="connsiteY8" fmla="*/ 4259580 h 4411980"/>
                <a:gd name="connsiteX9" fmla="*/ 4200760 w 4206246"/>
                <a:gd name="connsiteY9" fmla="*/ 1212533 h 4411980"/>
                <a:gd name="connsiteX10" fmla="*/ 2987992 w 4206246"/>
                <a:gd name="connsiteY10" fmla="*/ 2626042 h 4411980"/>
                <a:gd name="connsiteX11" fmla="*/ 2135504 w 4206246"/>
                <a:gd name="connsiteY11" fmla="*/ 2400300 h 4411980"/>
                <a:gd name="connsiteX12" fmla="*/ 1806891 w 4206246"/>
                <a:gd name="connsiteY12" fmla="*/ 899160 h 4411980"/>
                <a:gd name="connsiteX13" fmla="*/ 408621 w 4206246"/>
                <a:gd name="connsiteY13" fmla="*/ 775335 h 4411980"/>
                <a:gd name="connsiteX14" fmla="*/ 380999 w 4206246"/>
                <a:gd name="connsiteY14" fmla="*/ 0 h 4411980"/>
                <a:gd name="connsiteX0" fmla="*/ 380999 w 4209948"/>
                <a:gd name="connsiteY0" fmla="*/ 0 h 4411980"/>
                <a:gd name="connsiteX1" fmla="*/ 160971 w 4209948"/>
                <a:gd name="connsiteY1" fmla="*/ 0 h 4411980"/>
                <a:gd name="connsiteX2" fmla="*/ 951 w 4209948"/>
                <a:gd name="connsiteY2" fmla="*/ 175260 h 4411980"/>
                <a:gd name="connsiteX3" fmla="*/ 951 w 4209948"/>
                <a:gd name="connsiteY3" fmla="*/ 3368040 h 4411980"/>
                <a:gd name="connsiteX4" fmla="*/ 705801 w 4209948"/>
                <a:gd name="connsiteY4" fmla="*/ 3950970 h 4411980"/>
                <a:gd name="connsiteX5" fmla="*/ 2325051 w 4209948"/>
                <a:gd name="connsiteY5" fmla="*/ 3886200 h 4411980"/>
                <a:gd name="connsiteX6" fmla="*/ 2386011 w 4209948"/>
                <a:gd name="connsiteY6" fmla="*/ 4411980 h 4411980"/>
                <a:gd name="connsiteX7" fmla="*/ 4070031 w 4209948"/>
                <a:gd name="connsiteY7" fmla="*/ 4411980 h 4411980"/>
                <a:gd name="connsiteX8" fmla="*/ 4199571 w 4209948"/>
                <a:gd name="connsiteY8" fmla="*/ 4259580 h 4411980"/>
                <a:gd name="connsiteX9" fmla="*/ 4205760 w 4209948"/>
                <a:gd name="connsiteY9" fmla="*/ 1212533 h 4411980"/>
                <a:gd name="connsiteX10" fmla="*/ 2987992 w 4209948"/>
                <a:gd name="connsiteY10" fmla="*/ 2626042 h 4411980"/>
                <a:gd name="connsiteX11" fmla="*/ 2135504 w 4209948"/>
                <a:gd name="connsiteY11" fmla="*/ 2400300 h 4411980"/>
                <a:gd name="connsiteX12" fmla="*/ 1806891 w 4209948"/>
                <a:gd name="connsiteY12" fmla="*/ 899160 h 4411980"/>
                <a:gd name="connsiteX13" fmla="*/ 408621 w 4209948"/>
                <a:gd name="connsiteY13" fmla="*/ 775335 h 4411980"/>
                <a:gd name="connsiteX14" fmla="*/ 380999 w 4209948"/>
                <a:gd name="connsiteY14" fmla="*/ 0 h 4411980"/>
                <a:gd name="connsiteX0" fmla="*/ 380999 w 4205760"/>
                <a:gd name="connsiteY0" fmla="*/ 0 h 4411980"/>
                <a:gd name="connsiteX1" fmla="*/ 160971 w 4205760"/>
                <a:gd name="connsiteY1" fmla="*/ 0 h 4411980"/>
                <a:gd name="connsiteX2" fmla="*/ 951 w 4205760"/>
                <a:gd name="connsiteY2" fmla="*/ 175260 h 4411980"/>
                <a:gd name="connsiteX3" fmla="*/ 951 w 4205760"/>
                <a:gd name="connsiteY3" fmla="*/ 3368040 h 4411980"/>
                <a:gd name="connsiteX4" fmla="*/ 705801 w 4205760"/>
                <a:gd name="connsiteY4" fmla="*/ 3950970 h 4411980"/>
                <a:gd name="connsiteX5" fmla="*/ 2325051 w 4205760"/>
                <a:gd name="connsiteY5" fmla="*/ 3886200 h 4411980"/>
                <a:gd name="connsiteX6" fmla="*/ 2386011 w 4205760"/>
                <a:gd name="connsiteY6" fmla="*/ 4411980 h 4411980"/>
                <a:gd name="connsiteX7" fmla="*/ 4070031 w 4205760"/>
                <a:gd name="connsiteY7" fmla="*/ 4411980 h 4411980"/>
                <a:gd name="connsiteX8" fmla="*/ 4199571 w 4205760"/>
                <a:gd name="connsiteY8" fmla="*/ 4259580 h 4411980"/>
                <a:gd name="connsiteX9" fmla="*/ 4205760 w 4205760"/>
                <a:gd name="connsiteY9" fmla="*/ 1212533 h 4411980"/>
                <a:gd name="connsiteX10" fmla="*/ 2987992 w 4205760"/>
                <a:gd name="connsiteY10" fmla="*/ 2626042 h 4411980"/>
                <a:gd name="connsiteX11" fmla="*/ 2135504 w 4205760"/>
                <a:gd name="connsiteY11" fmla="*/ 2400300 h 4411980"/>
                <a:gd name="connsiteX12" fmla="*/ 1806891 w 4205760"/>
                <a:gd name="connsiteY12" fmla="*/ 899160 h 4411980"/>
                <a:gd name="connsiteX13" fmla="*/ 408621 w 4205760"/>
                <a:gd name="connsiteY13" fmla="*/ 775335 h 4411980"/>
                <a:gd name="connsiteX14" fmla="*/ 380999 w 4205760"/>
                <a:gd name="connsiteY14" fmla="*/ 0 h 4411980"/>
                <a:gd name="connsiteX0" fmla="*/ 389712 w 4205760"/>
                <a:gd name="connsiteY0" fmla="*/ 0 h 4418477"/>
                <a:gd name="connsiteX1" fmla="*/ 160971 w 4205760"/>
                <a:gd name="connsiteY1" fmla="*/ 6497 h 4418477"/>
                <a:gd name="connsiteX2" fmla="*/ 951 w 4205760"/>
                <a:gd name="connsiteY2" fmla="*/ 181757 h 4418477"/>
                <a:gd name="connsiteX3" fmla="*/ 951 w 4205760"/>
                <a:gd name="connsiteY3" fmla="*/ 3374537 h 4418477"/>
                <a:gd name="connsiteX4" fmla="*/ 705801 w 4205760"/>
                <a:gd name="connsiteY4" fmla="*/ 3957467 h 4418477"/>
                <a:gd name="connsiteX5" fmla="*/ 2325051 w 4205760"/>
                <a:gd name="connsiteY5" fmla="*/ 3892697 h 4418477"/>
                <a:gd name="connsiteX6" fmla="*/ 2386011 w 4205760"/>
                <a:gd name="connsiteY6" fmla="*/ 4418477 h 4418477"/>
                <a:gd name="connsiteX7" fmla="*/ 4070031 w 4205760"/>
                <a:gd name="connsiteY7" fmla="*/ 4418477 h 4418477"/>
                <a:gd name="connsiteX8" fmla="*/ 4199571 w 4205760"/>
                <a:gd name="connsiteY8" fmla="*/ 4266077 h 4418477"/>
                <a:gd name="connsiteX9" fmla="*/ 4205760 w 4205760"/>
                <a:gd name="connsiteY9" fmla="*/ 1219030 h 4418477"/>
                <a:gd name="connsiteX10" fmla="*/ 2987992 w 4205760"/>
                <a:gd name="connsiteY10" fmla="*/ 2632539 h 4418477"/>
                <a:gd name="connsiteX11" fmla="*/ 2135504 w 4205760"/>
                <a:gd name="connsiteY11" fmla="*/ 2406797 h 4418477"/>
                <a:gd name="connsiteX12" fmla="*/ 1806891 w 4205760"/>
                <a:gd name="connsiteY12" fmla="*/ 905657 h 4418477"/>
                <a:gd name="connsiteX13" fmla="*/ 408621 w 4205760"/>
                <a:gd name="connsiteY13" fmla="*/ 781832 h 4418477"/>
                <a:gd name="connsiteX14" fmla="*/ 389712 w 4205760"/>
                <a:gd name="connsiteY14" fmla="*/ 0 h 4418477"/>
                <a:gd name="connsiteX0" fmla="*/ 389764 w 4205812"/>
                <a:gd name="connsiteY0" fmla="*/ 0 h 4418477"/>
                <a:gd name="connsiteX1" fmla="*/ 156666 w 4205812"/>
                <a:gd name="connsiteY1" fmla="*/ 0 h 4418477"/>
                <a:gd name="connsiteX2" fmla="*/ 1003 w 4205812"/>
                <a:gd name="connsiteY2" fmla="*/ 181757 h 4418477"/>
                <a:gd name="connsiteX3" fmla="*/ 1003 w 4205812"/>
                <a:gd name="connsiteY3" fmla="*/ 3374537 h 4418477"/>
                <a:gd name="connsiteX4" fmla="*/ 705853 w 4205812"/>
                <a:gd name="connsiteY4" fmla="*/ 3957467 h 4418477"/>
                <a:gd name="connsiteX5" fmla="*/ 2325103 w 4205812"/>
                <a:gd name="connsiteY5" fmla="*/ 3892697 h 4418477"/>
                <a:gd name="connsiteX6" fmla="*/ 2386063 w 4205812"/>
                <a:gd name="connsiteY6" fmla="*/ 4418477 h 4418477"/>
                <a:gd name="connsiteX7" fmla="*/ 4070083 w 4205812"/>
                <a:gd name="connsiteY7" fmla="*/ 4418477 h 4418477"/>
                <a:gd name="connsiteX8" fmla="*/ 4199623 w 4205812"/>
                <a:gd name="connsiteY8" fmla="*/ 4266077 h 4418477"/>
                <a:gd name="connsiteX9" fmla="*/ 4205812 w 4205812"/>
                <a:gd name="connsiteY9" fmla="*/ 1219030 h 4418477"/>
                <a:gd name="connsiteX10" fmla="*/ 2988044 w 4205812"/>
                <a:gd name="connsiteY10" fmla="*/ 2632539 h 4418477"/>
                <a:gd name="connsiteX11" fmla="*/ 2135556 w 4205812"/>
                <a:gd name="connsiteY11" fmla="*/ 2406797 h 4418477"/>
                <a:gd name="connsiteX12" fmla="*/ 1806943 w 4205812"/>
                <a:gd name="connsiteY12" fmla="*/ 905657 h 4418477"/>
                <a:gd name="connsiteX13" fmla="*/ 408673 w 4205812"/>
                <a:gd name="connsiteY13" fmla="*/ 781832 h 4418477"/>
                <a:gd name="connsiteX14" fmla="*/ 389764 w 4205812"/>
                <a:gd name="connsiteY14" fmla="*/ 0 h 4418477"/>
                <a:gd name="connsiteX0" fmla="*/ 389764 w 4205812"/>
                <a:gd name="connsiteY0" fmla="*/ 0 h 4418477"/>
                <a:gd name="connsiteX1" fmla="*/ 156666 w 4205812"/>
                <a:gd name="connsiteY1" fmla="*/ 0 h 4418477"/>
                <a:gd name="connsiteX2" fmla="*/ 1003 w 4205812"/>
                <a:gd name="connsiteY2" fmla="*/ 181757 h 4418477"/>
                <a:gd name="connsiteX3" fmla="*/ 1003 w 4205812"/>
                <a:gd name="connsiteY3" fmla="*/ 3374537 h 4418477"/>
                <a:gd name="connsiteX4" fmla="*/ 705853 w 4205812"/>
                <a:gd name="connsiteY4" fmla="*/ 3957467 h 4418477"/>
                <a:gd name="connsiteX5" fmla="*/ 2325103 w 4205812"/>
                <a:gd name="connsiteY5" fmla="*/ 3892697 h 4418477"/>
                <a:gd name="connsiteX6" fmla="*/ 2386063 w 4205812"/>
                <a:gd name="connsiteY6" fmla="*/ 4418477 h 4418477"/>
                <a:gd name="connsiteX7" fmla="*/ 4070083 w 4205812"/>
                <a:gd name="connsiteY7" fmla="*/ 4418477 h 4418477"/>
                <a:gd name="connsiteX8" fmla="*/ 4199623 w 4205812"/>
                <a:gd name="connsiteY8" fmla="*/ 4266077 h 4418477"/>
                <a:gd name="connsiteX9" fmla="*/ 4205812 w 4205812"/>
                <a:gd name="connsiteY9" fmla="*/ 1219030 h 4418477"/>
                <a:gd name="connsiteX10" fmla="*/ 2988044 w 4205812"/>
                <a:gd name="connsiteY10" fmla="*/ 2632539 h 4418477"/>
                <a:gd name="connsiteX11" fmla="*/ 2135556 w 4205812"/>
                <a:gd name="connsiteY11" fmla="*/ 2406797 h 4418477"/>
                <a:gd name="connsiteX12" fmla="*/ 1806943 w 4205812"/>
                <a:gd name="connsiteY12" fmla="*/ 905657 h 4418477"/>
                <a:gd name="connsiteX13" fmla="*/ 408673 w 4205812"/>
                <a:gd name="connsiteY13" fmla="*/ 781832 h 4418477"/>
                <a:gd name="connsiteX14" fmla="*/ 389764 w 4205812"/>
                <a:gd name="connsiteY14" fmla="*/ 0 h 4418477"/>
                <a:gd name="connsiteX0" fmla="*/ 388787 w 4204835"/>
                <a:gd name="connsiteY0" fmla="*/ 0 h 4418477"/>
                <a:gd name="connsiteX1" fmla="*/ 155689 w 4204835"/>
                <a:gd name="connsiteY1" fmla="*/ 0 h 4418477"/>
                <a:gd name="connsiteX2" fmla="*/ 26 w 4204835"/>
                <a:gd name="connsiteY2" fmla="*/ 181757 h 4418477"/>
                <a:gd name="connsiteX3" fmla="*/ 26 w 4204835"/>
                <a:gd name="connsiteY3" fmla="*/ 3374537 h 4418477"/>
                <a:gd name="connsiteX4" fmla="*/ 704876 w 4204835"/>
                <a:gd name="connsiteY4" fmla="*/ 3957467 h 4418477"/>
                <a:gd name="connsiteX5" fmla="*/ 2324126 w 4204835"/>
                <a:gd name="connsiteY5" fmla="*/ 3892697 h 4418477"/>
                <a:gd name="connsiteX6" fmla="*/ 2385086 w 4204835"/>
                <a:gd name="connsiteY6" fmla="*/ 4418477 h 4418477"/>
                <a:gd name="connsiteX7" fmla="*/ 4069106 w 4204835"/>
                <a:gd name="connsiteY7" fmla="*/ 4418477 h 4418477"/>
                <a:gd name="connsiteX8" fmla="*/ 4198646 w 4204835"/>
                <a:gd name="connsiteY8" fmla="*/ 4266077 h 4418477"/>
                <a:gd name="connsiteX9" fmla="*/ 4204835 w 4204835"/>
                <a:gd name="connsiteY9" fmla="*/ 1219030 h 4418477"/>
                <a:gd name="connsiteX10" fmla="*/ 2987067 w 4204835"/>
                <a:gd name="connsiteY10" fmla="*/ 2632539 h 4418477"/>
                <a:gd name="connsiteX11" fmla="*/ 2134579 w 4204835"/>
                <a:gd name="connsiteY11" fmla="*/ 2406797 h 4418477"/>
                <a:gd name="connsiteX12" fmla="*/ 1805966 w 4204835"/>
                <a:gd name="connsiteY12" fmla="*/ 905657 h 4418477"/>
                <a:gd name="connsiteX13" fmla="*/ 407696 w 4204835"/>
                <a:gd name="connsiteY13" fmla="*/ 781832 h 4418477"/>
                <a:gd name="connsiteX14" fmla="*/ 388787 w 4204835"/>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3012293 w 4204809"/>
                <a:gd name="connsiteY10" fmla="*/ 2548394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3012293 w 4204809"/>
                <a:gd name="connsiteY10" fmla="*/ 2548394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4809" h="4418960">
                  <a:moveTo>
                    <a:pt x="388761" y="483"/>
                  </a:moveTo>
                  <a:lnTo>
                    <a:pt x="155663" y="483"/>
                  </a:lnTo>
                  <a:cubicBezTo>
                    <a:pt x="36090" y="-4890"/>
                    <a:pt x="7266" y="33160"/>
                    <a:pt x="0" y="182240"/>
                  </a:cubicBezTo>
                  <a:lnTo>
                    <a:pt x="0" y="3375020"/>
                  </a:lnTo>
                  <a:cubicBezTo>
                    <a:pt x="322262" y="3947155"/>
                    <a:pt x="519888" y="3943413"/>
                    <a:pt x="704850" y="3957950"/>
                  </a:cubicBezTo>
                  <a:cubicBezTo>
                    <a:pt x="1322562" y="4006499"/>
                    <a:pt x="2071432" y="3594000"/>
                    <a:pt x="2324100" y="3893180"/>
                  </a:cubicBezTo>
                  <a:cubicBezTo>
                    <a:pt x="2416958" y="4003131"/>
                    <a:pt x="2421890" y="4243700"/>
                    <a:pt x="2385060" y="4418960"/>
                  </a:cubicBezTo>
                  <a:lnTo>
                    <a:pt x="4069080" y="4418960"/>
                  </a:lnTo>
                  <a:cubicBezTo>
                    <a:pt x="4088449" y="4411021"/>
                    <a:pt x="4188778" y="4445948"/>
                    <a:pt x="4198620" y="4266560"/>
                  </a:cubicBezTo>
                  <a:cubicBezTo>
                    <a:pt x="4203382" y="3258498"/>
                    <a:pt x="4200286" y="2227575"/>
                    <a:pt x="4204809" y="1219513"/>
                  </a:cubicBezTo>
                  <a:cubicBezTo>
                    <a:pt x="3866738" y="1617809"/>
                    <a:pt x="3327033" y="2256401"/>
                    <a:pt x="3012293" y="2548394"/>
                  </a:cubicBezTo>
                  <a:cubicBezTo>
                    <a:pt x="2697553" y="2840387"/>
                    <a:pt x="2344102" y="2660327"/>
                    <a:pt x="2134553" y="2407280"/>
                  </a:cubicBezTo>
                  <a:cubicBezTo>
                    <a:pt x="1922145" y="2038345"/>
                    <a:pt x="1904048" y="1389375"/>
                    <a:pt x="1805940" y="906140"/>
                  </a:cubicBezTo>
                  <a:cubicBezTo>
                    <a:pt x="1288415" y="756598"/>
                    <a:pt x="691515" y="962655"/>
                    <a:pt x="407670" y="782315"/>
                  </a:cubicBezTo>
                  <a:cubicBezTo>
                    <a:pt x="167481" y="628645"/>
                    <a:pt x="222708" y="345605"/>
                    <a:pt x="388761" y="483"/>
                  </a:cubicBezTo>
                  <a:close/>
                </a:path>
              </a:pathLst>
            </a:custGeom>
            <a:gradFill flip="none" rotWithShape="1">
              <a:gsLst>
                <a:gs pos="0">
                  <a:srgbClr val="52E5FF"/>
                </a:gs>
                <a:gs pos="93000">
                  <a:srgbClr val="4C3E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7833345" y="3685054"/>
              <a:ext cx="4557546" cy="1076516"/>
            </a:xfrm>
            <a:custGeom>
              <a:avLst/>
              <a:gdLst>
                <a:gd name="connsiteX0" fmla="*/ 0 w 2409825"/>
                <a:gd name="connsiteY0" fmla="*/ 0 h 1019175"/>
                <a:gd name="connsiteX1" fmla="*/ 0 w 2409825"/>
                <a:gd name="connsiteY1" fmla="*/ 133350 h 1019175"/>
                <a:gd name="connsiteX2" fmla="*/ 0 w 2409825"/>
                <a:gd name="connsiteY2" fmla="*/ 771525 h 1019175"/>
                <a:gd name="connsiteX3" fmla="*/ 228600 w 2409825"/>
                <a:gd name="connsiteY3" fmla="*/ 1019175 h 1019175"/>
                <a:gd name="connsiteX4" fmla="*/ 2409825 w 2409825"/>
                <a:gd name="connsiteY4" fmla="*/ 1019175 h 1019175"/>
                <a:gd name="connsiteX5" fmla="*/ 2381250 w 2409825"/>
                <a:gd name="connsiteY5" fmla="*/ 523875 h 1019175"/>
                <a:gd name="connsiteX6" fmla="*/ 2114550 w 2409825"/>
                <a:gd name="connsiteY6" fmla="*/ 361950 h 1019175"/>
                <a:gd name="connsiteX7" fmla="*/ 723900 w 2409825"/>
                <a:gd name="connsiteY7" fmla="*/ 561975 h 1019175"/>
                <a:gd name="connsiteX8" fmla="*/ 0 w 2409825"/>
                <a:gd name="connsiteY8" fmla="*/ 0 h 10191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71960 w 2410060"/>
                <a:gd name="connsiteY5" fmla="*/ 565150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71960 w 2410060"/>
                <a:gd name="connsiteY5" fmla="*/ 565150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22083"/>
                <a:gd name="connsiteY0" fmla="*/ 0 h 1044575"/>
                <a:gd name="connsiteX1" fmla="*/ 235 w 2422083"/>
                <a:gd name="connsiteY1" fmla="*/ 158750 h 1044575"/>
                <a:gd name="connsiteX2" fmla="*/ 235 w 2422083"/>
                <a:gd name="connsiteY2" fmla="*/ 796925 h 1044575"/>
                <a:gd name="connsiteX3" fmla="*/ 228835 w 2422083"/>
                <a:gd name="connsiteY3" fmla="*/ 1044575 h 1044575"/>
                <a:gd name="connsiteX4" fmla="*/ 2410060 w 2422083"/>
                <a:gd name="connsiteY4" fmla="*/ 1044575 h 1044575"/>
                <a:gd name="connsiteX5" fmla="*/ 2371960 w 2422083"/>
                <a:gd name="connsiteY5" fmla="*/ 565150 h 1044575"/>
                <a:gd name="connsiteX6" fmla="*/ 2114785 w 2422083"/>
                <a:gd name="connsiteY6" fmla="*/ 387350 h 1044575"/>
                <a:gd name="connsiteX7" fmla="*/ 768585 w 2422083"/>
                <a:gd name="connsiteY7" fmla="*/ 574675 h 1044575"/>
                <a:gd name="connsiteX8" fmla="*/ 3410 w 2422083"/>
                <a:gd name="connsiteY8" fmla="*/ 0 h 1044575"/>
                <a:gd name="connsiteX0" fmla="*/ 3410 w 2406117"/>
                <a:gd name="connsiteY0" fmla="*/ 0 h 1044575"/>
                <a:gd name="connsiteX1" fmla="*/ 235 w 2406117"/>
                <a:gd name="connsiteY1" fmla="*/ 158750 h 1044575"/>
                <a:gd name="connsiteX2" fmla="*/ 235 w 2406117"/>
                <a:gd name="connsiteY2" fmla="*/ 796925 h 1044575"/>
                <a:gd name="connsiteX3" fmla="*/ 228835 w 2406117"/>
                <a:gd name="connsiteY3" fmla="*/ 1044575 h 1044575"/>
                <a:gd name="connsiteX4" fmla="*/ 2391010 w 2406117"/>
                <a:gd name="connsiteY4" fmla="*/ 1044575 h 1044575"/>
                <a:gd name="connsiteX5" fmla="*/ 2371960 w 2406117"/>
                <a:gd name="connsiteY5" fmla="*/ 565150 h 1044575"/>
                <a:gd name="connsiteX6" fmla="*/ 2114785 w 2406117"/>
                <a:gd name="connsiteY6" fmla="*/ 387350 h 1044575"/>
                <a:gd name="connsiteX7" fmla="*/ 768585 w 2406117"/>
                <a:gd name="connsiteY7" fmla="*/ 574675 h 1044575"/>
                <a:gd name="connsiteX8" fmla="*/ 3410 w 2406117"/>
                <a:gd name="connsiteY8" fmla="*/ 0 h 1044575"/>
                <a:gd name="connsiteX0" fmla="*/ 3410 w 2418636"/>
                <a:gd name="connsiteY0" fmla="*/ 0 h 1044575"/>
                <a:gd name="connsiteX1" fmla="*/ 235 w 2418636"/>
                <a:gd name="connsiteY1" fmla="*/ 158750 h 1044575"/>
                <a:gd name="connsiteX2" fmla="*/ 235 w 2418636"/>
                <a:gd name="connsiteY2" fmla="*/ 796925 h 1044575"/>
                <a:gd name="connsiteX3" fmla="*/ 228835 w 2418636"/>
                <a:gd name="connsiteY3" fmla="*/ 1044575 h 1044575"/>
                <a:gd name="connsiteX4" fmla="*/ 2391010 w 2418636"/>
                <a:gd name="connsiteY4" fmla="*/ 1044575 h 1044575"/>
                <a:gd name="connsiteX5" fmla="*/ 2371960 w 2418636"/>
                <a:gd name="connsiteY5" fmla="*/ 565150 h 1044575"/>
                <a:gd name="connsiteX6" fmla="*/ 2114785 w 2418636"/>
                <a:gd name="connsiteY6" fmla="*/ 387350 h 1044575"/>
                <a:gd name="connsiteX7" fmla="*/ 768585 w 2418636"/>
                <a:gd name="connsiteY7" fmla="*/ 574675 h 1044575"/>
                <a:gd name="connsiteX8" fmla="*/ 3410 w 2418636"/>
                <a:gd name="connsiteY8" fmla="*/ 0 h 1044575"/>
                <a:gd name="connsiteX0" fmla="*/ 3410 w 2418636"/>
                <a:gd name="connsiteY0" fmla="*/ 0 h 1044619"/>
                <a:gd name="connsiteX1" fmla="*/ 235 w 2418636"/>
                <a:gd name="connsiteY1" fmla="*/ 158750 h 1044619"/>
                <a:gd name="connsiteX2" fmla="*/ 235 w 2418636"/>
                <a:gd name="connsiteY2" fmla="*/ 796925 h 1044619"/>
                <a:gd name="connsiteX3" fmla="*/ 228835 w 2418636"/>
                <a:gd name="connsiteY3" fmla="*/ 1044575 h 1044619"/>
                <a:gd name="connsiteX4" fmla="*/ 2391010 w 2418636"/>
                <a:gd name="connsiteY4" fmla="*/ 1044575 h 1044619"/>
                <a:gd name="connsiteX5" fmla="*/ 2371960 w 2418636"/>
                <a:gd name="connsiteY5" fmla="*/ 565150 h 1044619"/>
                <a:gd name="connsiteX6" fmla="*/ 2114785 w 2418636"/>
                <a:gd name="connsiteY6" fmla="*/ 387350 h 1044619"/>
                <a:gd name="connsiteX7" fmla="*/ 768585 w 2418636"/>
                <a:gd name="connsiteY7" fmla="*/ 574675 h 1044619"/>
                <a:gd name="connsiteX8" fmla="*/ 3410 w 2418636"/>
                <a:gd name="connsiteY8" fmla="*/ 0 h 1044619"/>
                <a:gd name="connsiteX0" fmla="*/ 3410 w 2418636"/>
                <a:gd name="connsiteY0" fmla="*/ 0 h 1044575"/>
                <a:gd name="connsiteX1" fmla="*/ 235 w 2418636"/>
                <a:gd name="connsiteY1" fmla="*/ 158750 h 1044575"/>
                <a:gd name="connsiteX2" fmla="*/ 235 w 2418636"/>
                <a:gd name="connsiteY2" fmla="*/ 796925 h 1044575"/>
                <a:gd name="connsiteX3" fmla="*/ 228835 w 2418636"/>
                <a:gd name="connsiteY3" fmla="*/ 1044575 h 1044575"/>
                <a:gd name="connsiteX4" fmla="*/ 2391010 w 2418636"/>
                <a:gd name="connsiteY4" fmla="*/ 1044575 h 1044575"/>
                <a:gd name="connsiteX5" fmla="*/ 2371960 w 2418636"/>
                <a:gd name="connsiteY5" fmla="*/ 565150 h 1044575"/>
                <a:gd name="connsiteX6" fmla="*/ 2114785 w 2418636"/>
                <a:gd name="connsiteY6" fmla="*/ 387350 h 1044575"/>
                <a:gd name="connsiteX7" fmla="*/ 768585 w 2418636"/>
                <a:gd name="connsiteY7" fmla="*/ 574675 h 1044575"/>
                <a:gd name="connsiteX8" fmla="*/ 3410 w 2418636"/>
                <a:gd name="connsiteY8" fmla="*/ 0 h 1044575"/>
                <a:gd name="connsiteX0" fmla="*/ 5445 w 2420671"/>
                <a:gd name="connsiteY0" fmla="*/ 0 h 1044575"/>
                <a:gd name="connsiteX1" fmla="*/ 2270 w 2420671"/>
                <a:gd name="connsiteY1" fmla="*/ 158750 h 1044575"/>
                <a:gd name="connsiteX2" fmla="*/ 2270 w 2420671"/>
                <a:gd name="connsiteY2" fmla="*/ 796925 h 1044575"/>
                <a:gd name="connsiteX3" fmla="*/ 230870 w 2420671"/>
                <a:gd name="connsiteY3" fmla="*/ 1044575 h 1044575"/>
                <a:gd name="connsiteX4" fmla="*/ 2393045 w 2420671"/>
                <a:gd name="connsiteY4" fmla="*/ 1044575 h 1044575"/>
                <a:gd name="connsiteX5" fmla="*/ 2373995 w 2420671"/>
                <a:gd name="connsiteY5" fmla="*/ 565150 h 1044575"/>
                <a:gd name="connsiteX6" fmla="*/ 2116820 w 2420671"/>
                <a:gd name="connsiteY6" fmla="*/ 387350 h 1044575"/>
                <a:gd name="connsiteX7" fmla="*/ 770620 w 2420671"/>
                <a:gd name="connsiteY7" fmla="*/ 574675 h 1044575"/>
                <a:gd name="connsiteX8" fmla="*/ 5445 w 2420671"/>
                <a:gd name="connsiteY8" fmla="*/ 0 h 1044575"/>
                <a:gd name="connsiteX0" fmla="*/ 892 w 2420505"/>
                <a:gd name="connsiteY0" fmla="*/ 0 h 1040520"/>
                <a:gd name="connsiteX1" fmla="*/ 2104 w 2420505"/>
                <a:gd name="connsiteY1" fmla="*/ 154695 h 1040520"/>
                <a:gd name="connsiteX2" fmla="*/ 2104 w 2420505"/>
                <a:gd name="connsiteY2" fmla="*/ 792870 h 1040520"/>
                <a:gd name="connsiteX3" fmla="*/ 230704 w 2420505"/>
                <a:gd name="connsiteY3" fmla="*/ 1040520 h 1040520"/>
                <a:gd name="connsiteX4" fmla="*/ 2392879 w 2420505"/>
                <a:gd name="connsiteY4" fmla="*/ 1040520 h 1040520"/>
                <a:gd name="connsiteX5" fmla="*/ 2373829 w 2420505"/>
                <a:gd name="connsiteY5" fmla="*/ 561095 h 1040520"/>
                <a:gd name="connsiteX6" fmla="*/ 2116654 w 2420505"/>
                <a:gd name="connsiteY6" fmla="*/ 383295 h 1040520"/>
                <a:gd name="connsiteX7" fmla="*/ 770454 w 2420505"/>
                <a:gd name="connsiteY7" fmla="*/ 570620 h 1040520"/>
                <a:gd name="connsiteX8" fmla="*/ 892 w 2420505"/>
                <a:gd name="connsiteY8" fmla="*/ 0 h 1040520"/>
                <a:gd name="connsiteX0" fmla="*/ 66016 w 2485629"/>
                <a:gd name="connsiteY0" fmla="*/ 0 h 1040520"/>
                <a:gd name="connsiteX1" fmla="*/ 67228 w 2485629"/>
                <a:gd name="connsiteY1" fmla="*/ 792870 h 1040520"/>
                <a:gd name="connsiteX2" fmla="*/ 295828 w 2485629"/>
                <a:gd name="connsiteY2" fmla="*/ 1040520 h 1040520"/>
                <a:gd name="connsiteX3" fmla="*/ 2458003 w 2485629"/>
                <a:gd name="connsiteY3" fmla="*/ 1040520 h 1040520"/>
                <a:gd name="connsiteX4" fmla="*/ 2438953 w 2485629"/>
                <a:gd name="connsiteY4" fmla="*/ 561095 h 1040520"/>
                <a:gd name="connsiteX5" fmla="*/ 2181778 w 2485629"/>
                <a:gd name="connsiteY5" fmla="*/ 383295 h 1040520"/>
                <a:gd name="connsiteX6" fmla="*/ 835578 w 2485629"/>
                <a:gd name="connsiteY6" fmla="*/ 570620 h 1040520"/>
                <a:gd name="connsiteX7" fmla="*/ 66016 w 2485629"/>
                <a:gd name="connsiteY7" fmla="*/ 0 h 1040520"/>
                <a:gd name="connsiteX0" fmla="*/ 16527 w 2436140"/>
                <a:gd name="connsiteY0" fmla="*/ 0 h 1040520"/>
                <a:gd name="connsiteX1" fmla="*/ 17739 w 2436140"/>
                <a:gd name="connsiteY1" fmla="*/ 792870 h 1040520"/>
                <a:gd name="connsiteX2" fmla="*/ 246339 w 2436140"/>
                <a:gd name="connsiteY2" fmla="*/ 1040520 h 1040520"/>
                <a:gd name="connsiteX3" fmla="*/ 2408514 w 2436140"/>
                <a:gd name="connsiteY3" fmla="*/ 1040520 h 1040520"/>
                <a:gd name="connsiteX4" fmla="*/ 2389464 w 2436140"/>
                <a:gd name="connsiteY4" fmla="*/ 561095 h 1040520"/>
                <a:gd name="connsiteX5" fmla="*/ 2132289 w 2436140"/>
                <a:gd name="connsiteY5" fmla="*/ 383295 h 1040520"/>
                <a:gd name="connsiteX6" fmla="*/ 786089 w 2436140"/>
                <a:gd name="connsiteY6" fmla="*/ 570620 h 1040520"/>
                <a:gd name="connsiteX7" fmla="*/ 16527 w 2436140"/>
                <a:gd name="connsiteY7" fmla="*/ 0 h 1040520"/>
                <a:gd name="connsiteX0" fmla="*/ 2617 w 2422230"/>
                <a:gd name="connsiteY0" fmla="*/ 0 h 1040520"/>
                <a:gd name="connsiteX1" fmla="*/ 3829 w 2422230"/>
                <a:gd name="connsiteY1" fmla="*/ 792870 h 1040520"/>
                <a:gd name="connsiteX2" fmla="*/ 232429 w 2422230"/>
                <a:gd name="connsiteY2" fmla="*/ 1040520 h 1040520"/>
                <a:gd name="connsiteX3" fmla="*/ 2394604 w 2422230"/>
                <a:gd name="connsiteY3" fmla="*/ 1040520 h 1040520"/>
                <a:gd name="connsiteX4" fmla="*/ 2375554 w 2422230"/>
                <a:gd name="connsiteY4" fmla="*/ 561095 h 1040520"/>
                <a:gd name="connsiteX5" fmla="*/ 2118379 w 2422230"/>
                <a:gd name="connsiteY5" fmla="*/ 383295 h 1040520"/>
                <a:gd name="connsiteX6" fmla="*/ 772179 w 2422230"/>
                <a:gd name="connsiteY6" fmla="*/ 570620 h 1040520"/>
                <a:gd name="connsiteX7" fmla="*/ 2617 w 2422230"/>
                <a:gd name="connsiteY7" fmla="*/ 0 h 1040520"/>
                <a:gd name="connsiteX0" fmla="*/ 1559 w 2421172"/>
                <a:gd name="connsiteY0" fmla="*/ 0 h 1040520"/>
                <a:gd name="connsiteX1" fmla="*/ 2771 w 2421172"/>
                <a:gd name="connsiteY1" fmla="*/ 792870 h 1040520"/>
                <a:gd name="connsiteX2" fmla="*/ 231371 w 2421172"/>
                <a:gd name="connsiteY2" fmla="*/ 1040520 h 1040520"/>
                <a:gd name="connsiteX3" fmla="*/ 2393546 w 2421172"/>
                <a:gd name="connsiteY3" fmla="*/ 1040520 h 1040520"/>
                <a:gd name="connsiteX4" fmla="*/ 2374496 w 2421172"/>
                <a:gd name="connsiteY4" fmla="*/ 561095 h 1040520"/>
                <a:gd name="connsiteX5" fmla="*/ 2117321 w 2421172"/>
                <a:gd name="connsiteY5" fmla="*/ 383295 h 1040520"/>
                <a:gd name="connsiteX6" fmla="*/ 771121 w 2421172"/>
                <a:gd name="connsiteY6" fmla="*/ 570620 h 1040520"/>
                <a:gd name="connsiteX7" fmla="*/ 1559 w 2421172"/>
                <a:gd name="connsiteY7" fmla="*/ 0 h 1040520"/>
                <a:gd name="connsiteX0" fmla="*/ 1559 w 2421172"/>
                <a:gd name="connsiteY0" fmla="*/ 0 h 1040520"/>
                <a:gd name="connsiteX1" fmla="*/ 2771 w 2421172"/>
                <a:gd name="connsiteY1" fmla="*/ 792870 h 1040520"/>
                <a:gd name="connsiteX2" fmla="*/ 231371 w 2421172"/>
                <a:gd name="connsiteY2" fmla="*/ 1040520 h 1040520"/>
                <a:gd name="connsiteX3" fmla="*/ 2393546 w 2421172"/>
                <a:gd name="connsiteY3" fmla="*/ 1040520 h 1040520"/>
                <a:gd name="connsiteX4" fmla="*/ 2374496 w 2421172"/>
                <a:gd name="connsiteY4" fmla="*/ 561095 h 1040520"/>
                <a:gd name="connsiteX5" fmla="*/ 2117321 w 2421172"/>
                <a:gd name="connsiteY5" fmla="*/ 383295 h 1040520"/>
                <a:gd name="connsiteX6" fmla="*/ 771121 w 2421172"/>
                <a:gd name="connsiteY6" fmla="*/ 570620 h 1040520"/>
                <a:gd name="connsiteX7" fmla="*/ 1559 w 2421172"/>
                <a:gd name="connsiteY7" fmla="*/ 0 h 1040520"/>
                <a:gd name="connsiteX0" fmla="*/ 33133 w 2452746"/>
                <a:gd name="connsiteY0" fmla="*/ 0 h 1062447"/>
                <a:gd name="connsiteX1" fmla="*/ 34345 w 2452746"/>
                <a:gd name="connsiteY1" fmla="*/ 792870 h 1062447"/>
                <a:gd name="connsiteX2" fmla="*/ 262945 w 2452746"/>
                <a:gd name="connsiteY2" fmla="*/ 1040520 h 1062447"/>
                <a:gd name="connsiteX3" fmla="*/ 2425120 w 2452746"/>
                <a:gd name="connsiteY3" fmla="*/ 1052986 h 1062447"/>
                <a:gd name="connsiteX4" fmla="*/ 2406070 w 2452746"/>
                <a:gd name="connsiteY4" fmla="*/ 561095 h 1062447"/>
                <a:gd name="connsiteX5" fmla="*/ 2148895 w 2452746"/>
                <a:gd name="connsiteY5" fmla="*/ 383295 h 1062447"/>
                <a:gd name="connsiteX6" fmla="*/ 802695 w 2452746"/>
                <a:gd name="connsiteY6" fmla="*/ 570620 h 1062447"/>
                <a:gd name="connsiteX7" fmla="*/ 33133 w 2452746"/>
                <a:gd name="connsiteY7" fmla="*/ 0 h 1062447"/>
                <a:gd name="connsiteX0" fmla="*/ 1559 w 2421172"/>
                <a:gd name="connsiteY0" fmla="*/ 0 h 1059376"/>
                <a:gd name="connsiteX1" fmla="*/ 2771 w 2421172"/>
                <a:gd name="connsiteY1" fmla="*/ 792870 h 1059376"/>
                <a:gd name="connsiteX2" fmla="*/ 231371 w 2421172"/>
                <a:gd name="connsiteY2" fmla="*/ 1040520 h 1059376"/>
                <a:gd name="connsiteX3" fmla="*/ 2393546 w 2421172"/>
                <a:gd name="connsiteY3" fmla="*/ 1052986 h 1059376"/>
                <a:gd name="connsiteX4" fmla="*/ 2374496 w 2421172"/>
                <a:gd name="connsiteY4" fmla="*/ 561095 h 1059376"/>
                <a:gd name="connsiteX5" fmla="*/ 2117321 w 2421172"/>
                <a:gd name="connsiteY5" fmla="*/ 383295 h 1059376"/>
                <a:gd name="connsiteX6" fmla="*/ 771121 w 2421172"/>
                <a:gd name="connsiteY6" fmla="*/ 570620 h 1059376"/>
                <a:gd name="connsiteX7" fmla="*/ 1559 w 2421172"/>
                <a:gd name="connsiteY7" fmla="*/ 0 h 1059376"/>
                <a:gd name="connsiteX0" fmla="*/ 1559 w 2421172"/>
                <a:gd name="connsiteY0" fmla="*/ 0 h 1056722"/>
                <a:gd name="connsiteX1" fmla="*/ 2771 w 2421172"/>
                <a:gd name="connsiteY1" fmla="*/ 792870 h 1056722"/>
                <a:gd name="connsiteX2" fmla="*/ 231371 w 2421172"/>
                <a:gd name="connsiteY2" fmla="*/ 1040520 h 1056722"/>
                <a:gd name="connsiteX3" fmla="*/ 2393546 w 2421172"/>
                <a:gd name="connsiteY3" fmla="*/ 1052986 h 1056722"/>
                <a:gd name="connsiteX4" fmla="*/ 2374496 w 2421172"/>
                <a:gd name="connsiteY4" fmla="*/ 561095 h 1056722"/>
                <a:gd name="connsiteX5" fmla="*/ 2117321 w 2421172"/>
                <a:gd name="connsiteY5" fmla="*/ 383295 h 1056722"/>
                <a:gd name="connsiteX6" fmla="*/ 771121 w 2421172"/>
                <a:gd name="connsiteY6" fmla="*/ 570620 h 1056722"/>
                <a:gd name="connsiteX7" fmla="*/ 1559 w 2421172"/>
                <a:gd name="connsiteY7" fmla="*/ 0 h 105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1172" h="1056722">
                  <a:moveTo>
                    <a:pt x="1559" y="0"/>
                  </a:moveTo>
                  <a:cubicBezTo>
                    <a:pt x="-136" y="294954"/>
                    <a:pt x="-1307" y="614584"/>
                    <a:pt x="2771" y="792870"/>
                  </a:cubicBezTo>
                  <a:cubicBezTo>
                    <a:pt x="6832" y="970423"/>
                    <a:pt x="28287" y="1025500"/>
                    <a:pt x="231371" y="1040520"/>
                  </a:cubicBezTo>
                  <a:cubicBezTo>
                    <a:pt x="637288" y="1070542"/>
                    <a:pt x="1672821" y="1048831"/>
                    <a:pt x="2393546" y="1052986"/>
                  </a:cubicBezTo>
                  <a:cubicBezTo>
                    <a:pt x="2431646" y="893178"/>
                    <a:pt x="2434821" y="720903"/>
                    <a:pt x="2374496" y="561095"/>
                  </a:cubicBezTo>
                  <a:cubicBezTo>
                    <a:pt x="2310996" y="449970"/>
                    <a:pt x="2269721" y="405520"/>
                    <a:pt x="2117321" y="383295"/>
                  </a:cubicBezTo>
                  <a:cubicBezTo>
                    <a:pt x="1666471" y="399170"/>
                    <a:pt x="1275946" y="554745"/>
                    <a:pt x="771121" y="570620"/>
                  </a:cubicBezTo>
                  <a:cubicBezTo>
                    <a:pt x="499129" y="565328"/>
                    <a:pt x="270376" y="510117"/>
                    <a:pt x="1559" y="0"/>
                  </a:cubicBezTo>
                  <a:close/>
                </a:path>
              </a:pathLst>
            </a:custGeom>
            <a:gradFill flip="none" rotWithShape="1">
              <a:gsLst>
                <a:gs pos="0">
                  <a:srgbClr val="9460FA"/>
                </a:gs>
                <a:gs pos="100000">
                  <a:srgbClr val="FE53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1606082" y="3519937"/>
            <a:ext cx="6014898" cy="949299"/>
          </a:xfrm>
          <a:prstGeom prst="rect">
            <a:avLst/>
          </a:prstGeom>
          <a:noFill/>
        </p:spPr>
        <p:txBody>
          <a:bodyPr wrap="square" rtlCol="0">
            <a:spAutoFit/>
          </a:bodyPr>
          <a:lstStyle/>
          <a:p>
            <a:pPr>
              <a:lnSpc>
                <a:spcPct val="150000"/>
              </a:lnSpc>
            </a:pPr>
            <a:r>
              <a:rPr lang="zh-CN" altLang="en-US" sz="4400" b="1" spc="300" dirty="0">
                <a:latin typeface="幼圆" panose="02010509060101010101" pitchFamily="49" charset="-122"/>
                <a:ea typeface="幼圆" panose="02010509060101010101" pitchFamily="49" charset="-122"/>
              </a:rPr>
              <a:t>加减乘除计算练习器</a:t>
            </a:r>
          </a:p>
        </p:txBody>
      </p:sp>
      <p:sp>
        <p:nvSpPr>
          <p:cNvPr id="48" name="文本框 47"/>
          <p:cNvSpPr txBox="1"/>
          <p:nvPr/>
        </p:nvSpPr>
        <p:spPr>
          <a:xfrm>
            <a:off x="1177170" y="3887799"/>
            <a:ext cx="5900864" cy="418191"/>
          </a:xfrm>
          <a:prstGeom prst="rect">
            <a:avLst/>
          </a:prstGeom>
          <a:noFill/>
        </p:spPr>
        <p:txBody>
          <a:bodyPr wrap="square" rtlCol="0">
            <a:spAutoFit/>
          </a:bodyPr>
          <a:lstStyle/>
          <a:p>
            <a:pPr>
              <a:lnSpc>
                <a:spcPct val="150000"/>
              </a:lnSpc>
            </a:pPr>
            <a:endParaRPr lang="zh-CN" altLang="en-US" sz="1600" spc="300" dirty="0">
              <a:latin typeface="思源宋体 CN ExtraLight" panose="02020200000000000000" pitchFamily="18" charset="-122"/>
              <a:ea typeface="思源宋体 CN ExtraLight" panose="02020200000000000000" pitchFamily="18" charset="-122"/>
            </a:endParaRPr>
          </a:p>
        </p:txBody>
      </p:sp>
      <p:sp>
        <p:nvSpPr>
          <p:cNvPr id="51" name="文本框 50"/>
          <p:cNvSpPr txBox="1"/>
          <p:nvPr/>
        </p:nvSpPr>
        <p:spPr>
          <a:xfrm>
            <a:off x="9108053" y="614275"/>
            <a:ext cx="1323990" cy="418320"/>
          </a:xfrm>
          <a:prstGeom prst="rect">
            <a:avLst/>
          </a:prstGeom>
          <a:noFill/>
        </p:spPr>
        <p:txBody>
          <a:bodyPr wrap="square" rtlCol="0">
            <a:spAutoFit/>
          </a:bodyPr>
          <a:lstStyle/>
          <a:p>
            <a:pPr>
              <a:lnSpc>
                <a:spcPct val="150000"/>
              </a:lnSpc>
            </a:pPr>
            <a:endParaRPr lang="zh-CN" altLang="en-US" sz="1600" spc="300" dirty="0">
              <a:latin typeface="思源宋体 CN ExtraLight" panose="02020200000000000000" pitchFamily="18" charset="-122"/>
              <a:ea typeface="思源宋体 CN ExtraLight" panose="02020200000000000000" pitchFamily="18" charset="-122"/>
            </a:endParaRPr>
          </a:p>
        </p:txBody>
      </p:sp>
      <p:pic>
        <p:nvPicPr>
          <p:cNvPr id="7" name="图片 6">
            <a:extLst>
              <a:ext uri="{FF2B5EF4-FFF2-40B4-BE49-F238E27FC236}">
                <a16:creationId xmlns:a16="http://schemas.microsoft.com/office/drawing/2014/main" id="{80D1497B-DB1A-4E06-BD1D-10BB5DBE62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1923" y="791942"/>
            <a:ext cx="1900921" cy="1900921"/>
          </a:xfrm>
          <a:prstGeom prst="rect">
            <a:avLst/>
          </a:prstGeom>
        </p:spPr>
      </p:pic>
      <p:pic>
        <p:nvPicPr>
          <p:cNvPr id="9" name="图片 8">
            <a:extLst>
              <a:ext uri="{FF2B5EF4-FFF2-40B4-BE49-F238E27FC236}">
                <a16:creationId xmlns:a16="http://schemas.microsoft.com/office/drawing/2014/main" id="{43106998-E0B5-4D8E-B293-B23EB5B0C3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1660" y="2041749"/>
            <a:ext cx="3794663" cy="3794663"/>
          </a:xfrm>
          <a:prstGeom prst="rect">
            <a:avLst/>
          </a:prstGeom>
        </p:spPr>
      </p:pic>
    </p:spTree>
    <p:extLst>
      <p:ext uri="{BB962C8B-B14F-4D97-AF65-F5344CB8AC3E}">
        <p14:creationId xmlns:p14="http://schemas.microsoft.com/office/powerpoint/2010/main" val="1398317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2104550"/>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位数选择：</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原理：通过获取用户输入在并在</a:t>
            </a:r>
            <a:r>
              <a:rPr lang="en-US" altLang="zh-CN" dirty="0">
                <a:latin typeface="幼圆" panose="02010509060101010101" pitchFamily="49" charset="-122"/>
                <a:ea typeface="幼圆" panose="02010509060101010101" pitchFamily="49" charset="-122"/>
              </a:rPr>
              <a:t>if</a:t>
            </a:r>
            <a:r>
              <a:rPr lang="zh-CN" altLang="en-US" dirty="0">
                <a:latin typeface="幼圆" panose="02010509060101010101" pitchFamily="49" charset="-122"/>
                <a:ea typeface="幼圆" panose="02010509060101010101" pitchFamily="49" charset="-122"/>
              </a:rPr>
              <a:t>结构语句中利用</a:t>
            </a:r>
            <a:r>
              <a:rPr lang="en-US" altLang="zh-CN" dirty="0">
                <a:latin typeface="幼圆" panose="02010509060101010101" pitchFamily="49" charset="-122"/>
                <a:ea typeface="幼圆" panose="02010509060101010101" pitchFamily="49" charset="-122"/>
              </a:rPr>
              <a:t>equals</a:t>
            </a:r>
            <a:r>
              <a:rPr lang="zh-CN" altLang="en-US" dirty="0">
                <a:latin typeface="幼圆" panose="02010509060101010101" pitchFamily="49" charset="-122"/>
                <a:ea typeface="幼圆" panose="02010509060101010101" pitchFamily="49" charset="-122"/>
              </a:rPr>
              <a:t>来对用户输入数据与关键</a:t>
            </a: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字进行比较生成相应位数的数组。</a:t>
            </a:r>
            <a:endParaRPr lang="en-US" altLang="zh-CN" dirty="0">
              <a:latin typeface="幼圆" panose="02010509060101010101" pitchFamily="49" charset="-122"/>
              <a:ea typeface="幼圆" panose="02010509060101010101" pitchFamily="49" charset="-122"/>
            </a:endParaRPr>
          </a:p>
          <a:p>
            <a:pPr>
              <a:lnSpc>
                <a:spcPct val="150000"/>
              </a:lnSpc>
            </a:pP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4" name="图片 3">
            <a:extLst>
              <a:ext uri="{FF2B5EF4-FFF2-40B4-BE49-F238E27FC236}">
                <a16:creationId xmlns:a16="http://schemas.microsoft.com/office/drawing/2014/main" id="{1A20ED9E-FBE8-4275-AA92-01E9FA059C6A}"/>
              </a:ext>
            </a:extLst>
          </p:cNvPr>
          <p:cNvPicPr>
            <a:picLocks noChangeAspect="1"/>
          </p:cNvPicPr>
          <p:nvPr/>
        </p:nvPicPr>
        <p:blipFill>
          <a:blip r:embed="rId2"/>
          <a:stretch>
            <a:fillRect/>
          </a:stretch>
        </p:blipFill>
        <p:spPr>
          <a:xfrm>
            <a:off x="2810933" y="2870218"/>
            <a:ext cx="6190476" cy="1780952"/>
          </a:xfrm>
          <a:prstGeom prst="rect">
            <a:avLst/>
          </a:prstGeom>
        </p:spPr>
      </p:pic>
      <p:pic>
        <p:nvPicPr>
          <p:cNvPr id="8" name="图片 7">
            <a:extLst>
              <a:ext uri="{FF2B5EF4-FFF2-40B4-BE49-F238E27FC236}">
                <a16:creationId xmlns:a16="http://schemas.microsoft.com/office/drawing/2014/main" id="{B2355942-A86B-4055-A25F-1C36E1D8FBE0}"/>
              </a:ext>
            </a:extLst>
          </p:cNvPr>
          <p:cNvPicPr>
            <a:picLocks noChangeAspect="1"/>
          </p:cNvPicPr>
          <p:nvPr/>
        </p:nvPicPr>
        <p:blipFill>
          <a:blip r:embed="rId3"/>
          <a:stretch>
            <a:fillRect/>
          </a:stretch>
        </p:blipFill>
        <p:spPr>
          <a:xfrm>
            <a:off x="2810933" y="5070157"/>
            <a:ext cx="2990476" cy="628571"/>
          </a:xfrm>
          <a:prstGeom prst="rect">
            <a:avLst/>
          </a:prstGeom>
        </p:spPr>
      </p:pic>
    </p:spTree>
    <p:extLst>
      <p:ext uri="{BB962C8B-B14F-4D97-AF65-F5344CB8AC3E}">
        <p14:creationId xmlns:p14="http://schemas.microsoft.com/office/powerpoint/2010/main" val="8958799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1116331"/>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三、计分功能（黄梓航）：</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获取用户输入数据与答案以对比进行计分。</a:t>
            </a:r>
            <a:r>
              <a:rPr lang="en-US" altLang="zh-CN" dirty="0">
                <a:latin typeface="幼圆" panose="02010509060101010101" pitchFamily="49" charset="-122"/>
                <a:ea typeface="幼圆" panose="02010509060101010101" pitchFamily="49" charset="-122"/>
              </a:rPr>
              <a:t>		</a:t>
            </a: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5" name="图片 4">
            <a:extLst>
              <a:ext uri="{FF2B5EF4-FFF2-40B4-BE49-F238E27FC236}">
                <a16:creationId xmlns:a16="http://schemas.microsoft.com/office/drawing/2014/main" id="{585A68A5-ECF9-40F0-B7EE-F87CE3612939}"/>
              </a:ext>
            </a:extLst>
          </p:cNvPr>
          <p:cNvPicPr>
            <a:picLocks noChangeAspect="1"/>
          </p:cNvPicPr>
          <p:nvPr/>
        </p:nvPicPr>
        <p:blipFill>
          <a:blip r:embed="rId2"/>
          <a:stretch>
            <a:fillRect/>
          </a:stretch>
        </p:blipFill>
        <p:spPr>
          <a:xfrm>
            <a:off x="2810933" y="2613196"/>
            <a:ext cx="4879856" cy="1631608"/>
          </a:xfrm>
          <a:prstGeom prst="rect">
            <a:avLst/>
          </a:prstGeom>
        </p:spPr>
      </p:pic>
    </p:spTree>
    <p:extLst>
      <p:ext uri="{BB962C8B-B14F-4D97-AF65-F5344CB8AC3E}">
        <p14:creationId xmlns:p14="http://schemas.microsoft.com/office/powerpoint/2010/main" val="39104329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1563890"/>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计分功能：</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原理：通过对答案进行比较加分，对比通过</a:t>
            </a:r>
            <a:r>
              <a:rPr lang="en-US" altLang="zh-CN" dirty="0">
                <a:latin typeface="幼圆" panose="02010509060101010101" pitchFamily="49" charset="-122"/>
                <a:ea typeface="幼圆" panose="02010509060101010101" pitchFamily="49" charset="-122"/>
              </a:rPr>
              <a:t>if</a:t>
            </a:r>
            <a:r>
              <a:rPr lang="zh-CN" altLang="en-US" dirty="0">
                <a:latin typeface="幼圆" panose="02010509060101010101" pitchFamily="49" charset="-122"/>
                <a:ea typeface="幼圆" panose="02010509060101010101" pitchFamily="49" charset="-122"/>
              </a:rPr>
              <a:t>结构语句得到，而答案通过多次</a:t>
            </a:r>
            <a:r>
              <a:rPr lang="en-US" altLang="zh-CN" dirty="0">
                <a:latin typeface="幼圆" panose="02010509060101010101" pitchFamily="49" charset="-122"/>
                <a:ea typeface="幼圆" panose="02010509060101010101" pitchFamily="49" charset="-122"/>
              </a:rPr>
              <a:t>if</a:t>
            </a:r>
            <a:r>
              <a:rPr lang="zh-CN" altLang="en-US" dirty="0">
                <a:latin typeface="幼圆" panose="02010509060101010101" pitchFamily="49" charset="-122"/>
                <a:ea typeface="幼圆" panose="02010509060101010101" pitchFamily="49" charset="-122"/>
              </a:rPr>
              <a:t>结</a:t>
            </a: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构语句运算和赋值得到。</a:t>
            </a:r>
            <a:r>
              <a:rPr lang="en-US" altLang="zh-CN" dirty="0">
                <a:latin typeface="幼圆" panose="02010509060101010101" pitchFamily="49" charset="-122"/>
                <a:ea typeface="幼圆" panose="02010509060101010101" pitchFamily="49" charset="-122"/>
              </a:rPr>
              <a:t>		</a:t>
            </a: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4" name="图片 3">
            <a:extLst>
              <a:ext uri="{FF2B5EF4-FFF2-40B4-BE49-F238E27FC236}">
                <a16:creationId xmlns:a16="http://schemas.microsoft.com/office/drawing/2014/main" id="{21D49E51-41E0-4A1D-A417-4B288273071C}"/>
              </a:ext>
            </a:extLst>
          </p:cNvPr>
          <p:cNvPicPr>
            <a:picLocks noChangeAspect="1"/>
          </p:cNvPicPr>
          <p:nvPr/>
        </p:nvPicPr>
        <p:blipFill>
          <a:blip r:embed="rId2"/>
          <a:stretch>
            <a:fillRect/>
          </a:stretch>
        </p:blipFill>
        <p:spPr>
          <a:xfrm>
            <a:off x="2810933" y="2944363"/>
            <a:ext cx="3380952" cy="2380952"/>
          </a:xfrm>
          <a:prstGeom prst="rect">
            <a:avLst/>
          </a:prstGeom>
        </p:spPr>
      </p:pic>
      <p:pic>
        <p:nvPicPr>
          <p:cNvPr id="7" name="图片 6">
            <a:extLst>
              <a:ext uri="{FF2B5EF4-FFF2-40B4-BE49-F238E27FC236}">
                <a16:creationId xmlns:a16="http://schemas.microsoft.com/office/drawing/2014/main" id="{13BDDE76-BE69-4E27-B13F-A97058501C51}"/>
              </a:ext>
            </a:extLst>
          </p:cNvPr>
          <p:cNvPicPr>
            <a:picLocks noChangeAspect="1"/>
          </p:cNvPicPr>
          <p:nvPr/>
        </p:nvPicPr>
        <p:blipFill>
          <a:blip r:embed="rId3"/>
          <a:stretch>
            <a:fillRect/>
          </a:stretch>
        </p:blipFill>
        <p:spPr>
          <a:xfrm>
            <a:off x="6908578" y="2374913"/>
            <a:ext cx="3251597" cy="3810734"/>
          </a:xfrm>
          <a:prstGeom prst="rect">
            <a:avLst/>
          </a:prstGeom>
        </p:spPr>
      </p:pic>
    </p:spTree>
    <p:extLst>
      <p:ext uri="{BB962C8B-B14F-4D97-AF65-F5344CB8AC3E}">
        <p14:creationId xmlns:p14="http://schemas.microsoft.com/office/powerpoint/2010/main" val="23651320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1116331"/>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计分功能：</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正确加一分，不正确不加分。</a:t>
            </a:r>
            <a:r>
              <a:rPr lang="en-US" altLang="zh-CN" dirty="0">
                <a:latin typeface="幼圆" panose="02010509060101010101" pitchFamily="49" charset="-122"/>
                <a:ea typeface="幼圆" panose="02010509060101010101" pitchFamily="49" charset="-122"/>
              </a:rPr>
              <a:t>	</a:t>
            </a: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8" name="图片 7">
            <a:extLst>
              <a:ext uri="{FF2B5EF4-FFF2-40B4-BE49-F238E27FC236}">
                <a16:creationId xmlns:a16="http://schemas.microsoft.com/office/drawing/2014/main" id="{68CA6FAC-9367-495E-B4E6-25E13F95157A}"/>
              </a:ext>
            </a:extLst>
          </p:cNvPr>
          <p:cNvPicPr>
            <a:picLocks noChangeAspect="1"/>
          </p:cNvPicPr>
          <p:nvPr/>
        </p:nvPicPr>
        <p:blipFill>
          <a:blip r:embed="rId2"/>
          <a:stretch>
            <a:fillRect/>
          </a:stretch>
        </p:blipFill>
        <p:spPr>
          <a:xfrm>
            <a:off x="1853162" y="4117776"/>
            <a:ext cx="8542857" cy="1580952"/>
          </a:xfrm>
          <a:prstGeom prst="rect">
            <a:avLst/>
          </a:prstGeom>
        </p:spPr>
      </p:pic>
      <p:pic>
        <p:nvPicPr>
          <p:cNvPr id="4" name="图片 3">
            <a:extLst>
              <a:ext uri="{FF2B5EF4-FFF2-40B4-BE49-F238E27FC236}">
                <a16:creationId xmlns:a16="http://schemas.microsoft.com/office/drawing/2014/main" id="{1D2BB534-211E-45C8-A477-BE450680D6BE}"/>
              </a:ext>
            </a:extLst>
          </p:cNvPr>
          <p:cNvPicPr>
            <a:picLocks noChangeAspect="1"/>
          </p:cNvPicPr>
          <p:nvPr/>
        </p:nvPicPr>
        <p:blipFill>
          <a:blip r:embed="rId3"/>
          <a:stretch>
            <a:fillRect/>
          </a:stretch>
        </p:blipFill>
        <p:spPr>
          <a:xfrm>
            <a:off x="1853162" y="2472789"/>
            <a:ext cx="8686800" cy="1447800"/>
          </a:xfrm>
          <a:prstGeom prst="rect">
            <a:avLst/>
          </a:prstGeom>
        </p:spPr>
      </p:pic>
    </p:spTree>
    <p:extLst>
      <p:ext uri="{BB962C8B-B14F-4D97-AF65-F5344CB8AC3E}">
        <p14:creationId xmlns:p14="http://schemas.microsoft.com/office/powerpoint/2010/main" val="12584672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1670329"/>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四、循环功能（李明灿）：</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获取用户输入以判断是否循环。</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		</a:t>
            </a: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7" name="图片 6">
            <a:extLst>
              <a:ext uri="{FF2B5EF4-FFF2-40B4-BE49-F238E27FC236}">
                <a16:creationId xmlns:a16="http://schemas.microsoft.com/office/drawing/2014/main" id="{1E358108-89D4-482E-B44A-2BB1E768625B}"/>
              </a:ext>
            </a:extLst>
          </p:cNvPr>
          <p:cNvPicPr>
            <a:picLocks noChangeAspect="1"/>
          </p:cNvPicPr>
          <p:nvPr/>
        </p:nvPicPr>
        <p:blipFill>
          <a:blip r:embed="rId2"/>
          <a:stretch>
            <a:fillRect/>
          </a:stretch>
        </p:blipFill>
        <p:spPr>
          <a:xfrm>
            <a:off x="2810933" y="2799732"/>
            <a:ext cx="5095238" cy="1876190"/>
          </a:xfrm>
          <a:prstGeom prst="rect">
            <a:avLst/>
          </a:prstGeom>
        </p:spPr>
      </p:pic>
    </p:spTree>
    <p:extLst>
      <p:ext uri="{BB962C8B-B14F-4D97-AF65-F5344CB8AC3E}">
        <p14:creationId xmlns:p14="http://schemas.microsoft.com/office/powerpoint/2010/main" val="32268710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2501326"/>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循环功能：</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原理：通过获取用户输入在并在</a:t>
            </a:r>
            <a:r>
              <a:rPr lang="en-US" altLang="zh-CN" dirty="0">
                <a:latin typeface="幼圆" panose="02010509060101010101" pitchFamily="49" charset="-122"/>
                <a:ea typeface="幼圆" panose="02010509060101010101" pitchFamily="49" charset="-122"/>
              </a:rPr>
              <a:t>if</a:t>
            </a:r>
            <a:r>
              <a:rPr lang="zh-CN" altLang="en-US" dirty="0">
                <a:latin typeface="幼圆" panose="02010509060101010101" pitchFamily="49" charset="-122"/>
                <a:ea typeface="幼圆" panose="02010509060101010101" pitchFamily="49" charset="-122"/>
              </a:rPr>
              <a:t>结构语句中利用</a:t>
            </a:r>
            <a:r>
              <a:rPr lang="en-US" altLang="zh-CN" dirty="0">
                <a:latin typeface="幼圆" panose="02010509060101010101" pitchFamily="49" charset="-122"/>
                <a:ea typeface="幼圆" panose="02010509060101010101" pitchFamily="49" charset="-122"/>
              </a:rPr>
              <a:t>equals</a:t>
            </a:r>
            <a:r>
              <a:rPr lang="zh-CN" altLang="en-US" dirty="0">
                <a:latin typeface="幼圆" panose="02010509060101010101" pitchFamily="49" charset="-122"/>
                <a:ea typeface="幼圆" panose="02010509060101010101" pitchFamily="49" charset="-122"/>
              </a:rPr>
              <a:t>来对用户输入数据与关键</a:t>
            </a: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字进行比较来执行循环或结束。</a:t>
            </a: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		</a:t>
            </a: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4" name="图片 3">
            <a:extLst>
              <a:ext uri="{FF2B5EF4-FFF2-40B4-BE49-F238E27FC236}">
                <a16:creationId xmlns:a16="http://schemas.microsoft.com/office/drawing/2014/main" id="{EFC50268-498D-4B7F-9503-82D08B3CCE21}"/>
              </a:ext>
            </a:extLst>
          </p:cNvPr>
          <p:cNvPicPr>
            <a:picLocks noChangeAspect="1"/>
          </p:cNvPicPr>
          <p:nvPr/>
        </p:nvPicPr>
        <p:blipFill>
          <a:blip r:embed="rId2"/>
          <a:stretch>
            <a:fillRect/>
          </a:stretch>
        </p:blipFill>
        <p:spPr>
          <a:xfrm>
            <a:off x="2785594" y="3179351"/>
            <a:ext cx="2933333" cy="2609524"/>
          </a:xfrm>
          <a:prstGeom prst="rect">
            <a:avLst/>
          </a:prstGeom>
        </p:spPr>
      </p:pic>
      <p:pic>
        <p:nvPicPr>
          <p:cNvPr id="6" name="图片 5">
            <a:extLst>
              <a:ext uri="{FF2B5EF4-FFF2-40B4-BE49-F238E27FC236}">
                <a16:creationId xmlns:a16="http://schemas.microsoft.com/office/drawing/2014/main" id="{0948DB9A-9F61-4896-9717-C3D4D37E662C}"/>
              </a:ext>
            </a:extLst>
          </p:cNvPr>
          <p:cNvPicPr>
            <a:picLocks noChangeAspect="1"/>
          </p:cNvPicPr>
          <p:nvPr/>
        </p:nvPicPr>
        <p:blipFill>
          <a:blip r:embed="rId3"/>
          <a:stretch>
            <a:fillRect/>
          </a:stretch>
        </p:blipFill>
        <p:spPr>
          <a:xfrm>
            <a:off x="6090215" y="2947790"/>
            <a:ext cx="2019048" cy="1285714"/>
          </a:xfrm>
          <a:prstGeom prst="rect">
            <a:avLst/>
          </a:prstGeom>
        </p:spPr>
      </p:pic>
      <p:pic>
        <p:nvPicPr>
          <p:cNvPr id="9" name="图片 8">
            <a:extLst>
              <a:ext uri="{FF2B5EF4-FFF2-40B4-BE49-F238E27FC236}">
                <a16:creationId xmlns:a16="http://schemas.microsoft.com/office/drawing/2014/main" id="{2F923C6F-F0B1-49F3-B18D-DF484503D165}"/>
              </a:ext>
            </a:extLst>
          </p:cNvPr>
          <p:cNvPicPr>
            <a:picLocks noChangeAspect="1"/>
          </p:cNvPicPr>
          <p:nvPr/>
        </p:nvPicPr>
        <p:blipFill>
          <a:blip r:embed="rId4"/>
          <a:stretch>
            <a:fillRect/>
          </a:stretch>
        </p:blipFill>
        <p:spPr>
          <a:xfrm>
            <a:off x="6096000" y="4332235"/>
            <a:ext cx="5186213" cy="1580287"/>
          </a:xfrm>
          <a:prstGeom prst="rect">
            <a:avLst/>
          </a:prstGeom>
        </p:spPr>
      </p:pic>
    </p:spTree>
    <p:extLst>
      <p:ext uri="{BB962C8B-B14F-4D97-AF65-F5344CB8AC3E}">
        <p14:creationId xmlns:p14="http://schemas.microsoft.com/office/powerpoint/2010/main" val="20241093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2501326"/>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循环功能：</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如果执行循环，循环的原理则是调用父类的方法，而父类的方法中存放</a:t>
            </a: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着复用的流程（方法）和使用到的变量。</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p>
          <a:p>
            <a:pPr>
              <a:lnSpc>
                <a:spcPct val="150000"/>
              </a:lnSpc>
            </a:pPr>
            <a:r>
              <a:rPr lang="en-US" altLang="zh-CN" sz="2400"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		</a:t>
            </a: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5" name="图片 4">
            <a:extLst>
              <a:ext uri="{FF2B5EF4-FFF2-40B4-BE49-F238E27FC236}">
                <a16:creationId xmlns:a16="http://schemas.microsoft.com/office/drawing/2014/main" id="{33AF77DE-77C4-4FDD-9A0D-84A74EF262B7}"/>
              </a:ext>
            </a:extLst>
          </p:cNvPr>
          <p:cNvPicPr>
            <a:picLocks noChangeAspect="1"/>
          </p:cNvPicPr>
          <p:nvPr/>
        </p:nvPicPr>
        <p:blipFill>
          <a:blip r:embed="rId2"/>
          <a:stretch>
            <a:fillRect/>
          </a:stretch>
        </p:blipFill>
        <p:spPr>
          <a:xfrm>
            <a:off x="2810933" y="3013577"/>
            <a:ext cx="6180952" cy="561905"/>
          </a:xfrm>
          <a:prstGeom prst="rect">
            <a:avLst/>
          </a:prstGeom>
        </p:spPr>
      </p:pic>
      <p:pic>
        <p:nvPicPr>
          <p:cNvPr id="8" name="图片 7">
            <a:extLst>
              <a:ext uri="{FF2B5EF4-FFF2-40B4-BE49-F238E27FC236}">
                <a16:creationId xmlns:a16="http://schemas.microsoft.com/office/drawing/2014/main" id="{E7426B04-5E80-4098-BA9F-6C42D3BAFC6B}"/>
              </a:ext>
            </a:extLst>
          </p:cNvPr>
          <p:cNvPicPr>
            <a:picLocks noChangeAspect="1"/>
          </p:cNvPicPr>
          <p:nvPr/>
        </p:nvPicPr>
        <p:blipFill>
          <a:blip r:embed="rId3"/>
          <a:stretch>
            <a:fillRect/>
          </a:stretch>
        </p:blipFill>
        <p:spPr>
          <a:xfrm>
            <a:off x="2855784" y="3856716"/>
            <a:ext cx="1990476" cy="2133333"/>
          </a:xfrm>
          <a:prstGeom prst="rect">
            <a:avLst/>
          </a:prstGeom>
        </p:spPr>
      </p:pic>
      <p:pic>
        <p:nvPicPr>
          <p:cNvPr id="11" name="图片 10">
            <a:extLst>
              <a:ext uri="{FF2B5EF4-FFF2-40B4-BE49-F238E27FC236}">
                <a16:creationId xmlns:a16="http://schemas.microsoft.com/office/drawing/2014/main" id="{15DF92F4-D76E-47D5-B58C-988557BCBF59}"/>
              </a:ext>
            </a:extLst>
          </p:cNvPr>
          <p:cNvPicPr>
            <a:picLocks noChangeAspect="1"/>
          </p:cNvPicPr>
          <p:nvPr/>
        </p:nvPicPr>
        <p:blipFill>
          <a:blip r:embed="rId4"/>
          <a:stretch>
            <a:fillRect/>
          </a:stretch>
        </p:blipFill>
        <p:spPr>
          <a:xfrm>
            <a:off x="6230204" y="3877366"/>
            <a:ext cx="1990476" cy="2092031"/>
          </a:xfrm>
          <a:prstGeom prst="rect">
            <a:avLst/>
          </a:prstGeom>
        </p:spPr>
      </p:pic>
      <p:pic>
        <p:nvPicPr>
          <p:cNvPr id="13" name="图片 12">
            <a:extLst>
              <a:ext uri="{FF2B5EF4-FFF2-40B4-BE49-F238E27FC236}">
                <a16:creationId xmlns:a16="http://schemas.microsoft.com/office/drawing/2014/main" id="{313CF1BE-F55A-45D3-A845-A865E26B8BAD}"/>
              </a:ext>
            </a:extLst>
          </p:cNvPr>
          <p:cNvPicPr>
            <a:picLocks noChangeAspect="1"/>
          </p:cNvPicPr>
          <p:nvPr/>
        </p:nvPicPr>
        <p:blipFill>
          <a:blip r:embed="rId5"/>
          <a:stretch>
            <a:fillRect/>
          </a:stretch>
        </p:blipFill>
        <p:spPr>
          <a:xfrm>
            <a:off x="9336426" y="2980243"/>
            <a:ext cx="1438095" cy="628571"/>
          </a:xfrm>
          <a:prstGeom prst="rect">
            <a:avLst/>
          </a:prstGeom>
        </p:spPr>
      </p:pic>
    </p:spTree>
    <p:extLst>
      <p:ext uri="{BB962C8B-B14F-4D97-AF65-F5344CB8AC3E}">
        <p14:creationId xmlns:p14="http://schemas.microsoft.com/office/powerpoint/2010/main" val="37606833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2778325"/>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五、计时功能（张明山）：</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使用</a:t>
            </a:r>
            <a:r>
              <a:rPr lang="en-US" altLang="zh-CN" dirty="0">
                <a:latin typeface="幼圆" panose="02010509060101010101" pitchFamily="49" charset="-122"/>
                <a:ea typeface="幼圆" panose="02010509060101010101" pitchFamily="49" charset="-122"/>
              </a:rPr>
              <a:t>Calender</a:t>
            </a:r>
            <a:r>
              <a:rPr lang="zh-CN" altLang="en-US" dirty="0">
                <a:latin typeface="幼圆" panose="02010509060101010101" pitchFamily="49" charset="-122"/>
                <a:ea typeface="幼圆" panose="02010509060101010101" pitchFamily="49" charset="-122"/>
              </a:rPr>
              <a:t>类获取计算机开始时间和结束时间（分与秒）。</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p>
          <a:p>
            <a:pPr>
              <a:lnSpc>
                <a:spcPct val="150000"/>
              </a:lnSpc>
            </a:pPr>
            <a:r>
              <a:rPr lang="en-US" altLang="zh-CN" sz="2400" dirty="0">
                <a:latin typeface="幼圆" panose="02010509060101010101" pitchFamily="49" charset="-122"/>
                <a:ea typeface="幼圆" panose="02010509060101010101" pitchFamily="49" charset="-122"/>
              </a:rPr>
              <a:t>			</a:t>
            </a:r>
          </a:p>
          <a:p>
            <a:pPr>
              <a:lnSpc>
                <a:spcPct val="150000"/>
              </a:lnSpc>
            </a:pPr>
            <a:r>
              <a:rPr lang="en-US" altLang="zh-CN" sz="2400"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		</a:t>
            </a: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4" name="图片 3">
            <a:extLst>
              <a:ext uri="{FF2B5EF4-FFF2-40B4-BE49-F238E27FC236}">
                <a16:creationId xmlns:a16="http://schemas.microsoft.com/office/drawing/2014/main" id="{4FB24779-F9CA-489A-8733-C335B59DD5BA}"/>
              </a:ext>
            </a:extLst>
          </p:cNvPr>
          <p:cNvPicPr>
            <a:picLocks noChangeAspect="1"/>
          </p:cNvPicPr>
          <p:nvPr/>
        </p:nvPicPr>
        <p:blipFill>
          <a:blip r:embed="rId2"/>
          <a:stretch>
            <a:fillRect/>
          </a:stretch>
        </p:blipFill>
        <p:spPr>
          <a:xfrm>
            <a:off x="3636543" y="2909952"/>
            <a:ext cx="3771429" cy="1038095"/>
          </a:xfrm>
          <a:prstGeom prst="rect">
            <a:avLst/>
          </a:prstGeom>
        </p:spPr>
      </p:pic>
      <p:pic>
        <p:nvPicPr>
          <p:cNvPr id="6" name="图片 5">
            <a:extLst>
              <a:ext uri="{FF2B5EF4-FFF2-40B4-BE49-F238E27FC236}">
                <a16:creationId xmlns:a16="http://schemas.microsoft.com/office/drawing/2014/main" id="{D99E9E71-4436-4494-91F7-70FB1543713B}"/>
              </a:ext>
            </a:extLst>
          </p:cNvPr>
          <p:cNvPicPr>
            <a:picLocks noChangeAspect="1"/>
          </p:cNvPicPr>
          <p:nvPr/>
        </p:nvPicPr>
        <p:blipFill>
          <a:blip r:embed="rId3"/>
          <a:stretch>
            <a:fillRect/>
          </a:stretch>
        </p:blipFill>
        <p:spPr>
          <a:xfrm>
            <a:off x="3641774" y="2309754"/>
            <a:ext cx="2028571" cy="304762"/>
          </a:xfrm>
          <a:prstGeom prst="rect">
            <a:avLst/>
          </a:prstGeom>
        </p:spPr>
      </p:pic>
      <p:pic>
        <p:nvPicPr>
          <p:cNvPr id="11" name="图片 10">
            <a:extLst>
              <a:ext uri="{FF2B5EF4-FFF2-40B4-BE49-F238E27FC236}">
                <a16:creationId xmlns:a16="http://schemas.microsoft.com/office/drawing/2014/main" id="{98E12F88-CF97-4B0B-912C-F6CDAEECC076}"/>
              </a:ext>
            </a:extLst>
          </p:cNvPr>
          <p:cNvPicPr>
            <a:picLocks noChangeAspect="1"/>
          </p:cNvPicPr>
          <p:nvPr/>
        </p:nvPicPr>
        <p:blipFill>
          <a:blip r:embed="rId4"/>
          <a:stretch>
            <a:fillRect/>
          </a:stretch>
        </p:blipFill>
        <p:spPr>
          <a:xfrm>
            <a:off x="3636543" y="4284105"/>
            <a:ext cx="3867545" cy="1091893"/>
          </a:xfrm>
          <a:prstGeom prst="rect">
            <a:avLst/>
          </a:prstGeom>
        </p:spPr>
      </p:pic>
    </p:spTree>
    <p:extLst>
      <p:ext uri="{BB962C8B-B14F-4D97-AF65-F5344CB8AC3E}">
        <p14:creationId xmlns:p14="http://schemas.microsoft.com/office/powerpoint/2010/main" val="24350382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6102312"/>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计时功能：</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原理：通过结束时的时间减去开始时的时间得到的便是通过的时间。</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注意：由于获取的是计算机上的时间点，时间点相减时的表现形式有两种。</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当结束时间的秒数大于开始时间的秒数时 </a:t>
            </a:r>
            <a:r>
              <a:rPr lang="en-US" altLang="zh-CN" dirty="0">
                <a:latin typeface="幼圆" panose="02010509060101010101" pitchFamily="49" charset="-122"/>
                <a:ea typeface="幼圆" panose="02010509060101010101" pitchFamily="49" charset="-122"/>
              </a:rPr>
              <a:t>--- xx</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+xx</a:t>
            </a:r>
            <a:r>
              <a:rPr lang="zh-CN" altLang="en-US" dirty="0">
                <a:latin typeface="幼圆" panose="02010509060101010101" pitchFamily="49" charset="-122"/>
                <a:ea typeface="幼圆" panose="02010509060101010101" pitchFamily="49" charset="-122"/>
              </a:rPr>
              <a:t>秒。</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当结束时间的秒数小于开始时间的秒数时 </a:t>
            </a:r>
            <a:r>
              <a:rPr lang="en-US" altLang="zh-CN" dirty="0">
                <a:latin typeface="幼圆" panose="02010509060101010101" pitchFamily="49" charset="-122"/>
                <a:ea typeface="幼圆" panose="02010509060101010101" pitchFamily="49" charset="-122"/>
              </a:rPr>
              <a:t>--- xx</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-xx</a:t>
            </a:r>
            <a:r>
              <a:rPr lang="zh-CN" altLang="en-US" dirty="0">
                <a:latin typeface="幼圆" panose="02010509060101010101" pitchFamily="49" charset="-122"/>
                <a:ea typeface="幼圆" panose="02010509060101010101" pitchFamily="49" charset="-122"/>
              </a:rPr>
              <a:t>秒。</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例如：</a:t>
            </a:r>
            <a:r>
              <a:rPr lang="en-US" altLang="zh-CN" dirty="0">
                <a:latin typeface="幼圆" panose="02010509060101010101" pitchFamily="49" charset="-122"/>
                <a:ea typeface="幼圆" panose="02010509060101010101" pitchFamily="49" charset="-122"/>
              </a:rPr>
              <a:t>59</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30</a:t>
            </a:r>
            <a:r>
              <a:rPr lang="zh-CN" altLang="en-US" dirty="0">
                <a:latin typeface="幼圆" panose="02010509060101010101" pitchFamily="49" charset="-122"/>
                <a:ea typeface="幼圆" panose="02010509060101010101" pitchFamily="49" charset="-122"/>
              </a:rPr>
              <a:t>秒 </a:t>
            </a:r>
            <a:r>
              <a:rPr lang="en-US" altLang="zh-CN" dirty="0">
                <a:latin typeface="幼圆" panose="02010509060101010101" pitchFamily="49" charset="-122"/>
                <a:ea typeface="幼圆" panose="02010509060101010101" pitchFamily="49" charset="-122"/>
              </a:rPr>
              <a:t>– 58</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5</a:t>
            </a:r>
            <a:r>
              <a:rPr lang="zh-CN" altLang="en-US" dirty="0">
                <a:latin typeface="幼圆" panose="02010509060101010101" pitchFamily="49" charset="-122"/>
                <a:ea typeface="幼圆" panose="02010509060101010101" pitchFamily="49" charset="-122"/>
              </a:rPr>
              <a:t>秒 </a:t>
            </a:r>
            <a:r>
              <a:rPr lang="en-US" altLang="zh-CN" dirty="0">
                <a:latin typeface="幼圆" panose="02010509060101010101" pitchFamily="49" charset="-122"/>
                <a:ea typeface="幼圆" panose="02010509060101010101" pitchFamily="49" charset="-122"/>
              </a:rPr>
              <a:t>= 1</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25</a:t>
            </a:r>
            <a:r>
              <a:rPr lang="zh-CN" altLang="en-US" dirty="0">
                <a:latin typeface="幼圆" panose="02010509060101010101" pitchFamily="49" charset="-122"/>
                <a:ea typeface="幼圆" panose="02010509060101010101" pitchFamily="49" charset="-122"/>
              </a:rPr>
              <a:t>秒</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59</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5</a:t>
            </a:r>
            <a:r>
              <a:rPr lang="zh-CN" altLang="en-US" dirty="0">
                <a:latin typeface="幼圆" panose="02010509060101010101" pitchFamily="49" charset="-122"/>
                <a:ea typeface="幼圆" panose="02010509060101010101" pitchFamily="49" charset="-122"/>
              </a:rPr>
              <a:t>秒   </a:t>
            </a:r>
            <a:r>
              <a:rPr lang="en-US" altLang="zh-CN" dirty="0">
                <a:latin typeface="幼圆" panose="02010509060101010101" pitchFamily="49" charset="-122"/>
                <a:ea typeface="幼圆" panose="02010509060101010101" pitchFamily="49" charset="-122"/>
              </a:rPr>
              <a:t>- 58</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30</a:t>
            </a:r>
            <a:r>
              <a:rPr lang="zh-CN" altLang="en-US" dirty="0">
                <a:latin typeface="幼圆" panose="02010509060101010101" pitchFamily="49" charset="-122"/>
                <a:ea typeface="幼圆" panose="02010509060101010101" pitchFamily="49" charset="-122"/>
              </a:rPr>
              <a:t>秒</a:t>
            </a:r>
            <a:r>
              <a:rPr lang="en-US" altLang="zh-CN" dirty="0">
                <a:latin typeface="幼圆" panose="02010509060101010101" pitchFamily="49" charset="-122"/>
                <a:ea typeface="幼圆" panose="02010509060101010101" pitchFamily="49" charset="-122"/>
              </a:rPr>
              <a:t>= 1</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-25</a:t>
            </a:r>
            <a:r>
              <a:rPr lang="zh-CN" altLang="en-US" dirty="0">
                <a:latin typeface="幼圆" panose="02010509060101010101" pitchFamily="49" charset="-122"/>
                <a:ea typeface="幼圆" panose="02010509060101010101" pitchFamily="49" charset="-122"/>
              </a:rPr>
              <a:t>秒</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而</a:t>
            </a:r>
            <a:r>
              <a:rPr lang="en-US" altLang="zh-CN" dirty="0">
                <a:latin typeface="幼圆" panose="02010509060101010101" pitchFamily="49" charset="-122"/>
                <a:ea typeface="幼圆" panose="02010509060101010101" pitchFamily="49" charset="-122"/>
              </a:rPr>
              <a:t>1</a:t>
            </a:r>
            <a:r>
              <a:rPr lang="zh-CN" altLang="en-US" dirty="0">
                <a:latin typeface="幼圆" panose="02010509060101010101" pitchFamily="49" charset="-122"/>
                <a:ea typeface="幼圆" panose="02010509060101010101" pitchFamily="49" charset="-122"/>
              </a:rPr>
              <a:t>分</a:t>
            </a:r>
            <a:r>
              <a:rPr lang="en-US" altLang="zh-CN" dirty="0">
                <a:latin typeface="幼圆" panose="02010509060101010101" pitchFamily="49" charset="-122"/>
                <a:ea typeface="幼圆" panose="02010509060101010101" pitchFamily="49" charset="-122"/>
              </a:rPr>
              <a:t>-25</a:t>
            </a:r>
            <a:r>
              <a:rPr lang="zh-CN" altLang="en-US" dirty="0">
                <a:latin typeface="幼圆" panose="02010509060101010101" pitchFamily="49" charset="-122"/>
                <a:ea typeface="幼圆" panose="02010509060101010101" pitchFamily="49" charset="-122"/>
              </a:rPr>
              <a:t>秒实际则表示的是</a:t>
            </a:r>
            <a:r>
              <a:rPr lang="en-US" altLang="zh-CN" dirty="0">
                <a:latin typeface="幼圆" panose="02010509060101010101" pitchFamily="49" charset="-122"/>
                <a:ea typeface="幼圆" panose="02010509060101010101" pitchFamily="49" charset="-122"/>
              </a:rPr>
              <a:t>35</a:t>
            </a:r>
            <a:r>
              <a:rPr lang="zh-CN" altLang="en-US" dirty="0">
                <a:latin typeface="幼圆" panose="02010509060101010101" pitchFamily="49" charset="-122"/>
                <a:ea typeface="幼圆" panose="02010509060101010101" pitchFamily="49" charset="-122"/>
              </a:rPr>
              <a:t>秒。</a:t>
            </a: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p>
          <a:p>
            <a:pPr>
              <a:lnSpc>
                <a:spcPct val="150000"/>
              </a:lnSpc>
            </a:pPr>
            <a:r>
              <a:rPr lang="en-US" altLang="zh-CN" sz="2400" dirty="0">
                <a:latin typeface="幼圆" panose="02010509060101010101" pitchFamily="49" charset="-122"/>
                <a:ea typeface="幼圆" panose="02010509060101010101" pitchFamily="49" charset="-122"/>
              </a:rPr>
              <a:t>			</a:t>
            </a:r>
          </a:p>
          <a:p>
            <a:pPr>
              <a:lnSpc>
                <a:spcPct val="150000"/>
              </a:lnSpc>
            </a:pPr>
            <a:r>
              <a:rPr lang="en-US" altLang="zh-CN" sz="2400"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		</a:t>
            </a: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5" name="图片 4">
            <a:extLst>
              <a:ext uri="{FF2B5EF4-FFF2-40B4-BE49-F238E27FC236}">
                <a16:creationId xmlns:a16="http://schemas.microsoft.com/office/drawing/2014/main" id="{05086D35-BE04-4A5A-AFFB-867460E434FF}"/>
              </a:ext>
            </a:extLst>
          </p:cNvPr>
          <p:cNvPicPr>
            <a:picLocks noChangeAspect="1"/>
          </p:cNvPicPr>
          <p:nvPr/>
        </p:nvPicPr>
        <p:blipFill>
          <a:blip r:embed="rId2"/>
          <a:stretch>
            <a:fillRect/>
          </a:stretch>
        </p:blipFill>
        <p:spPr>
          <a:xfrm>
            <a:off x="3624571" y="4890682"/>
            <a:ext cx="4942857" cy="1380952"/>
          </a:xfrm>
          <a:prstGeom prst="rect">
            <a:avLst/>
          </a:prstGeom>
        </p:spPr>
      </p:pic>
    </p:spTree>
    <p:extLst>
      <p:ext uri="{BB962C8B-B14F-4D97-AF65-F5344CB8AC3E}">
        <p14:creationId xmlns:p14="http://schemas.microsoft.com/office/powerpoint/2010/main" val="18686101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CFC"/>
        </a:solidFill>
        <a:effectLst/>
      </p:bgPr>
    </p:bg>
    <p:spTree>
      <p:nvGrpSpPr>
        <p:cNvPr id="1" name=""/>
        <p:cNvGrpSpPr/>
        <p:nvPr/>
      </p:nvGrpSpPr>
      <p:grpSpPr>
        <a:xfrm>
          <a:off x="0" y="0"/>
          <a:ext cx="0" cy="0"/>
          <a:chOff x="0" y="0"/>
          <a:chExt cx="0" cy="0"/>
        </a:xfrm>
      </p:grpSpPr>
      <p:grpSp>
        <p:nvGrpSpPr>
          <p:cNvPr id="8" name="组合 7"/>
          <p:cNvGrpSpPr/>
          <p:nvPr/>
        </p:nvGrpSpPr>
        <p:grpSpPr>
          <a:xfrm>
            <a:off x="4020457" y="907047"/>
            <a:ext cx="2075543" cy="2075543"/>
            <a:chOff x="5058229" y="1132114"/>
            <a:chExt cx="2075543" cy="2075543"/>
          </a:xfrm>
        </p:grpSpPr>
        <p:sp>
          <p:nvSpPr>
            <p:cNvPr id="3" name="圆角矩形 2"/>
            <p:cNvSpPr/>
            <p:nvPr/>
          </p:nvSpPr>
          <p:spPr>
            <a:xfrm>
              <a:off x="5058229" y="1132114"/>
              <a:ext cx="2075543" cy="2075543"/>
            </a:xfrm>
            <a:prstGeom prst="roundRect">
              <a:avLst>
                <a:gd name="adj" fmla="val 20163"/>
              </a:avLst>
            </a:prstGeom>
            <a:solidFill>
              <a:schemeClr val="bg1"/>
            </a:solidFill>
            <a:ln>
              <a:noFill/>
            </a:ln>
            <a:effectLst>
              <a:outerShdw blurRad="5207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5217893" y="1336675"/>
              <a:ext cx="783772" cy="783772"/>
            </a:xfrm>
            <a:prstGeom prst="roundRect">
              <a:avLst>
                <a:gd name="adj" fmla="val 27361"/>
              </a:avLst>
            </a:prstGeom>
            <a:gradFill flip="none" rotWithShape="1">
              <a:gsLst>
                <a:gs pos="0">
                  <a:srgbClr val="66E2DD"/>
                </a:gs>
                <a:gs pos="85000">
                  <a:srgbClr val="7D6FFB"/>
                </a:gs>
              </a:gsLst>
              <a:lin ang="2700000" scaled="1"/>
              <a:tileRect/>
            </a:gradFill>
            <a:ln>
              <a:noFill/>
            </a:ln>
            <a:effectLst>
              <a:outerShdw blurRad="254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195792" y="1559831"/>
              <a:ext cx="560616" cy="560616"/>
            </a:xfrm>
            <a:prstGeom prst="roundRect">
              <a:avLst>
                <a:gd name="adj" fmla="val 24822"/>
              </a:avLst>
            </a:prstGeom>
            <a:gradFill flip="none" rotWithShape="1">
              <a:gsLst>
                <a:gs pos="0">
                  <a:srgbClr val="F6E28D"/>
                </a:gs>
                <a:gs pos="85000">
                  <a:srgbClr val="FC78D0"/>
                </a:gs>
              </a:gsLst>
              <a:lin ang="2700000" scaled="1"/>
              <a:tileRect/>
            </a:gradFill>
            <a:ln>
              <a:noFill/>
            </a:ln>
            <a:effectLst>
              <a:outerShdw blurRad="254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449210" y="2325007"/>
              <a:ext cx="560616" cy="560616"/>
            </a:xfrm>
            <a:prstGeom prst="roundRect">
              <a:avLst>
                <a:gd name="adj" fmla="val 27541"/>
              </a:avLst>
            </a:prstGeom>
            <a:gradFill flip="none" rotWithShape="1">
              <a:gsLst>
                <a:gs pos="0">
                  <a:srgbClr val="E4F69C"/>
                </a:gs>
                <a:gs pos="85000">
                  <a:srgbClr val="44B073"/>
                </a:gs>
              </a:gsLst>
              <a:lin ang="2700000" scaled="1"/>
              <a:tileRect/>
            </a:gradFill>
            <a:ln>
              <a:noFill/>
            </a:ln>
            <a:effectLst>
              <a:outerShdw blurRad="254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192159" y="2325007"/>
              <a:ext cx="560616" cy="560616"/>
            </a:xfrm>
            <a:prstGeom prst="roundRect">
              <a:avLst>
                <a:gd name="adj" fmla="val 26182"/>
              </a:avLst>
            </a:prstGeom>
            <a:gradFill flip="none" rotWithShape="1">
              <a:gsLst>
                <a:gs pos="0">
                  <a:srgbClr val="F49FEC"/>
                </a:gs>
                <a:gs pos="86000">
                  <a:srgbClr val="906AF8"/>
                </a:gs>
              </a:gsLst>
              <a:lin ang="2700000" scaled="1"/>
              <a:tileRect/>
            </a:gradFill>
            <a:ln>
              <a:noFill/>
            </a:ln>
            <a:effectLst>
              <a:outerShdw blurRad="254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84334" y="324758"/>
            <a:ext cx="8264975" cy="662554"/>
          </a:xfrm>
          <a:prstGeom prst="rect">
            <a:avLst/>
          </a:prstGeom>
          <a:noFill/>
        </p:spPr>
        <p:txBody>
          <a:bodyPr wrap="square" rtlCol="0">
            <a:spAutoFit/>
          </a:bodyPr>
          <a:lstStyle/>
          <a:p>
            <a:pPr>
              <a:lnSpc>
                <a:spcPct val="150000"/>
              </a:lnSpc>
            </a:pPr>
            <a:r>
              <a:rPr lang="en-US" altLang="zh-CN" sz="2800" spc="300" dirty="0">
                <a:latin typeface="幼圆" panose="02010509060101010101" pitchFamily="49" charset="-122"/>
                <a:ea typeface="幼圆" panose="02010509060101010101" pitchFamily="49" charset="-122"/>
              </a:rPr>
              <a:t> </a:t>
            </a:r>
            <a:r>
              <a:rPr lang="zh-CN" altLang="en-US" sz="2800" spc="300" dirty="0">
                <a:latin typeface="幼圆" panose="02010509060101010101" pitchFamily="49" charset="-122"/>
                <a:ea typeface="幼圆" panose="02010509060101010101" pitchFamily="49" charset="-122"/>
              </a:rPr>
              <a:t>商业价值：</a:t>
            </a:r>
          </a:p>
        </p:txBody>
      </p:sp>
      <p:sp>
        <p:nvSpPr>
          <p:cNvPr id="2" name="文本框 1">
            <a:extLst>
              <a:ext uri="{FF2B5EF4-FFF2-40B4-BE49-F238E27FC236}">
                <a16:creationId xmlns:a16="http://schemas.microsoft.com/office/drawing/2014/main" id="{9BD5F93A-55E4-4A80-A0AA-E1E05CCE4415}"/>
              </a:ext>
            </a:extLst>
          </p:cNvPr>
          <p:cNvSpPr txBox="1"/>
          <p:nvPr/>
        </p:nvSpPr>
        <p:spPr>
          <a:xfrm>
            <a:off x="1922929" y="3686358"/>
            <a:ext cx="8346141" cy="1705403"/>
          </a:xfrm>
          <a:prstGeom prst="rect">
            <a:avLst/>
          </a:prstGeom>
          <a:noFill/>
        </p:spPr>
        <p:txBody>
          <a:bodyPr wrap="square" rtlCol="0">
            <a:spAutoFit/>
          </a:bodyPr>
          <a:lstStyle/>
          <a:p>
            <a:pPr>
              <a:lnSpc>
                <a:spcPct val="150000"/>
              </a:lnSpc>
            </a:pPr>
            <a:r>
              <a:rPr lang="zh-CN" altLang="en-US" dirty="0">
                <a:latin typeface="幼圆" panose="02010509060101010101" pitchFamily="49" charset="-122"/>
                <a:ea typeface="幼圆" panose="02010509060101010101" pitchFamily="49" charset="-122"/>
              </a:rPr>
              <a:t>目前我们的项目应该算是处于一个后端化的阶段。开头说过，目前互联网发展的大浪潮上，在线知识平台会迎来更大的革新。我们的项目在前端化后可以在一些线上知识平台上架提供服务或在微信小程序等轻量化网页中设置我们的项目。通过对平台商收取服务费用获得商业价值。</a:t>
            </a:r>
          </a:p>
        </p:txBody>
      </p:sp>
    </p:spTree>
    <p:extLst>
      <p:ext uri="{BB962C8B-B14F-4D97-AF65-F5344CB8AC3E}">
        <p14:creationId xmlns:p14="http://schemas.microsoft.com/office/powerpoint/2010/main" val="31034593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7F8"/>
        </a:solidFill>
        <a:effectLst/>
      </p:bgPr>
    </p:bg>
    <p:spTree>
      <p:nvGrpSpPr>
        <p:cNvPr id="1" name=""/>
        <p:cNvGrpSpPr/>
        <p:nvPr/>
      </p:nvGrpSpPr>
      <p:grpSpPr>
        <a:xfrm>
          <a:off x="0" y="0"/>
          <a:ext cx="0" cy="0"/>
          <a:chOff x="0" y="0"/>
          <a:chExt cx="0" cy="0"/>
        </a:xfrm>
      </p:grpSpPr>
      <p:grpSp>
        <p:nvGrpSpPr>
          <p:cNvPr id="54" name="组合 53"/>
          <p:cNvGrpSpPr/>
          <p:nvPr/>
        </p:nvGrpSpPr>
        <p:grpSpPr>
          <a:xfrm>
            <a:off x="584200" y="328610"/>
            <a:ext cx="11023600" cy="6200778"/>
            <a:chOff x="584200" y="328610"/>
            <a:chExt cx="11023600" cy="6200778"/>
          </a:xfrm>
        </p:grpSpPr>
        <p:sp>
          <p:nvSpPr>
            <p:cNvPr id="8" name="圆角矩形 7"/>
            <p:cNvSpPr/>
            <p:nvPr/>
          </p:nvSpPr>
          <p:spPr>
            <a:xfrm>
              <a:off x="584200" y="328612"/>
              <a:ext cx="11023600" cy="6200776"/>
            </a:xfrm>
            <a:prstGeom prst="roundRect">
              <a:avLst/>
            </a:prstGeom>
            <a:solidFill>
              <a:schemeClr val="bg1"/>
            </a:solidFill>
            <a:ln>
              <a:noFill/>
            </a:ln>
            <a:effectLst>
              <a:outerShdw blurRad="482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584200" y="328610"/>
              <a:ext cx="11023600" cy="2573598"/>
            </a:xfrm>
            <a:custGeom>
              <a:avLst/>
              <a:gdLst>
                <a:gd name="connsiteX0" fmla="*/ 0 w 11023600"/>
                <a:gd name="connsiteY0" fmla="*/ 1033483 h 6200776"/>
                <a:gd name="connsiteX1" fmla="*/ 1033483 w 11023600"/>
                <a:gd name="connsiteY1" fmla="*/ 0 h 6200776"/>
                <a:gd name="connsiteX2" fmla="*/ 9990117 w 11023600"/>
                <a:gd name="connsiteY2" fmla="*/ 0 h 6200776"/>
                <a:gd name="connsiteX3" fmla="*/ 11023600 w 11023600"/>
                <a:gd name="connsiteY3" fmla="*/ 1033483 h 6200776"/>
                <a:gd name="connsiteX4" fmla="*/ 11023600 w 11023600"/>
                <a:gd name="connsiteY4" fmla="*/ 5167293 h 6200776"/>
                <a:gd name="connsiteX5" fmla="*/ 9990117 w 11023600"/>
                <a:gd name="connsiteY5" fmla="*/ 6200776 h 6200776"/>
                <a:gd name="connsiteX6" fmla="*/ 1033483 w 11023600"/>
                <a:gd name="connsiteY6" fmla="*/ 6200776 h 6200776"/>
                <a:gd name="connsiteX7" fmla="*/ 0 w 11023600"/>
                <a:gd name="connsiteY7" fmla="*/ 5167293 h 6200776"/>
                <a:gd name="connsiteX8" fmla="*/ 0 w 11023600"/>
                <a:gd name="connsiteY8" fmla="*/ 1033483 h 6200776"/>
                <a:gd name="connsiteX0" fmla="*/ 0 w 11023600"/>
                <a:gd name="connsiteY0" fmla="*/ 1033483 h 6200776"/>
                <a:gd name="connsiteX1" fmla="*/ 1033483 w 11023600"/>
                <a:gd name="connsiteY1" fmla="*/ 0 h 6200776"/>
                <a:gd name="connsiteX2" fmla="*/ 9990117 w 11023600"/>
                <a:gd name="connsiteY2" fmla="*/ 0 h 6200776"/>
                <a:gd name="connsiteX3" fmla="*/ 11023600 w 11023600"/>
                <a:gd name="connsiteY3" fmla="*/ 1033483 h 6200776"/>
                <a:gd name="connsiteX4" fmla="*/ 11023600 w 11023600"/>
                <a:gd name="connsiteY4" fmla="*/ 5167293 h 6200776"/>
                <a:gd name="connsiteX5" fmla="*/ 9990117 w 11023600"/>
                <a:gd name="connsiteY5" fmla="*/ 6200776 h 6200776"/>
                <a:gd name="connsiteX6" fmla="*/ 0 w 11023600"/>
                <a:gd name="connsiteY6" fmla="*/ 5167293 h 6200776"/>
                <a:gd name="connsiteX7" fmla="*/ 0 w 11023600"/>
                <a:gd name="connsiteY7" fmla="*/ 1033483 h 6200776"/>
                <a:gd name="connsiteX0" fmla="*/ 0 w 11023600"/>
                <a:gd name="connsiteY0" fmla="*/ 1033483 h 5684019"/>
                <a:gd name="connsiteX1" fmla="*/ 1033483 w 11023600"/>
                <a:gd name="connsiteY1" fmla="*/ 0 h 5684019"/>
                <a:gd name="connsiteX2" fmla="*/ 9990117 w 11023600"/>
                <a:gd name="connsiteY2" fmla="*/ 0 h 5684019"/>
                <a:gd name="connsiteX3" fmla="*/ 11023600 w 11023600"/>
                <a:gd name="connsiteY3" fmla="*/ 1033483 h 5684019"/>
                <a:gd name="connsiteX4" fmla="*/ 11023600 w 11023600"/>
                <a:gd name="connsiteY4" fmla="*/ 5167293 h 5684019"/>
                <a:gd name="connsiteX5" fmla="*/ 0 w 11023600"/>
                <a:gd name="connsiteY5" fmla="*/ 5167293 h 5684019"/>
                <a:gd name="connsiteX6" fmla="*/ 0 w 11023600"/>
                <a:gd name="connsiteY6" fmla="*/ 1033483 h 5684019"/>
                <a:gd name="connsiteX0" fmla="*/ 0 w 11023600"/>
                <a:gd name="connsiteY0" fmla="*/ 1033483 h 5279993"/>
                <a:gd name="connsiteX1" fmla="*/ 1033483 w 11023600"/>
                <a:gd name="connsiteY1" fmla="*/ 0 h 5279993"/>
                <a:gd name="connsiteX2" fmla="*/ 9990117 w 11023600"/>
                <a:gd name="connsiteY2" fmla="*/ 0 h 5279993"/>
                <a:gd name="connsiteX3" fmla="*/ 11023600 w 11023600"/>
                <a:gd name="connsiteY3" fmla="*/ 1033483 h 5279993"/>
                <a:gd name="connsiteX4" fmla="*/ 9169400 w 11023600"/>
                <a:gd name="connsiteY4" fmla="*/ 2500293 h 5279993"/>
                <a:gd name="connsiteX5" fmla="*/ 0 w 11023600"/>
                <a:gd name="connsiteY5" fmla="*/ 5167293 h 5279993"/>
                <a:gd name="connsiteX6" fmla="*/ 0 w 11023600"/>
                <a:gd name="connsiteY6" fmla="*/ 1033483 h 5279993"/>
                <a:gd name="connsiteX0" fmla="*/ 0 w 11023600"/>
                <a:gd name="connsiteY0" fmla="*/ 1033483 h 5270922"/>
                <a:gd name="connsiteX1" fmla="*/ 1033483 w 11023600"/>
                <a:gd name="connsiteY1" fmla="*/ 0 h 5270922"/>
                <a:gd name="connsiteX2" fmla="*/ 9990117 w 11023600"/>
                <a:gd name="connsiteY2" fmla="*/ 0 h 5270922"/>
                <a:gd name="connsiteX3" fmla="*/ 11023600 w 11023600"/>
                <a:gd name="connsiteY3" fmla="*/ 1033483 h 5270922"/>
                <a:gd name="connsiteX4" fmla="*/ 9017000 w 11023600"/>
                <a:gd name="connsiteY4" fmla="*/ 2220893 h 5270922"/>
                <a:gd name="connsiteX5" fmla="*/ 0 w 11023600"/>
                <a:gd name="connsiteY5" fmla="*/ 5167293 h 5270922"/>
                <a:gd name="connsiteX6" fmla="*/ 0 w 11023600"/>
                <a:gd name="connsiteY6" fmla="*/ 1033483 h 5270922"/>
                <a:gd name="connsiteX0" fmla="*/ 0 w 11023600"/>
                <a:gd name="connsiteY0" fmla="*/ 1033483 h 5177472"/>
                <a:gd name="connsiteX1" fmla="*/ 1033483 w 11023600"/>
                <a:gd name="connsiteY1" fmla="*/ 0 h 5177472"/>
                <a:gd name="connsiteX2" fmla="*/ 9990117 w 11023600"/>
                <a:gd name="connsiteY2" fmla="*/ 0 h 5177472"/>
                <a:gd name="connsiteX3" fmla="*/ 11023600 w 11023600"/>
                <a:gd name="connsiteY3" fmla="*/ 1033483 h 5177472"/>
                <a:gd name="connsiteX4" fmla="*/ 9017000 w 11023600"/>
                <a:gd name="connsiteY4" fmla="*/ 2220893 h 5177472"/>
                <a:gd name="connsiteX5" fmla="*/ 0 w 11023600"/>
                <a:gd name="connsiteY5" fmla="*/ 5167293 h 5177472"/>
                <a:gd name="connsiteX6" fmla="*/ 0 w 11023600"/>
                <a:gd name="connsiteY6" fmla="*/ 1033483 h 5177472"/>
                <a:gd name="connsiteX0" fmla="*/ 0 w 11023600"/>
                <a:gd name="connsiteY0" fmla="*/ 1033483 h 5176696"/>
                <a:gd name="connsiteX1" fmla="*/ 1033483 w 11023600"/>
                <a:gd name="connsiteY1" fmla="*/ 0 h 5176696"/>
                <a:gd name="connsiteX2" fmla="*/ 9990117 w 11023600"/>
                <a:gd name="connsiteY2" fmla="*/ 0 h 5176696"/>
                <a:gd name="connsiteX3" fmla="*/ 11023600 w 11023600"/>
                <a:gd name="connsiteY3" fmla="*/ 1033483 h 5176696"/>
                <a:gd name="connsiteX4" fmla="*/ 9017000 w 11023600"/>
                <a:gd name="connsiteY4" fmla="*/ 2220893 h 5176696"/>
                <a:gd name="connsiteX5" fmla="*/ 0 w 11023600"/>
                <a:gd name="connsiteY5" fmla="*/ 5167293 h 5176696"/>
                <a:gd name="connsiteX6" fmla="*/ 0 w 11023600"/>
                <a:gd name="connsiteY6" fmla="*/ 1033483 h 5176696"/>
                <a:gd name="connsiteX0" fmla="*/ 0 w 11023600"/>
                <a:gd name="connsiteY0" fmla="*/ 1033483 h 2220893"/>
                <a:gd name="connsiteX1" fmla="*/ 1033483 w 11023600"/>
                <a:gd name="connsiteY1" fmla="*/ 0 h 2220893"/>
                <a:gd name="connsiteX2" fmla="*/ 9990117 w 11023600"/>
                <a:gd name="connsiteY2" fmla="*/ 0 h 2220893"/>
                <a:gd name="connsiteX3" fmla="*/ 11023600 w 11023600"/>
                <a:gd name="connsiteY3" fmla="*/ 1033483 h 2220893"/>
                <a:gd name="connsiteX4" fmla="*/ 9017000 w 11023600"/>
                <a:gd name="connsiteY4" fmla="*/ 2220893 h 2220893"/>
                <a:gd name="connsiteX5" fmla="*/ 0 w 11023600"/>
                <a:gd name="connsiteY5" fmla="*/ 1033483 h 2220893"/>
                <a:gd name="connsiteX0" fmla="*/ 0 w 11023600"/>
                <a:gd name="connsiteY0" fmla="*/ 1033483 h 2621491"/>
                <a:gd name="connsiteX1" fmla="*/ 1033483 w 11023600"/>
                <a:gd name="connsiteY1" fmla="*/ 0 h 2621491"/>
                <a:gd name="connsiteX2" fmla="*/ 9990117 w 11023600"/>
                <a:gd name="connsiteY2" fmla="*/ 0 h 2621491"/>
                <a:gd name="connsiteX3" fmla="*/ 11023600 w 11023600"/>
                <a:gd name="connsiteY3" fmla="*/ 1033483 h 2621491"/>
                <a:gd name="connsiteX4" fmla="*/ 9017000 w 11023600"/>
                <a:gd name="connsiteY4" fmla="*/ 2220893 h 2621491"/>
                <a:gd name="connsiteX5" fmla="*/ 2755900 w 11023600"/>
                <a:gd name="connsiteY5" fmla="*/ 2554290 h 2621491"/>
                <a:gd name="connsiteX6" fmla="*/ 0 w 11023600"/>
                <a:gd name="connsiteY6" fmla="*/ 1033483 h 2621491"/>
                <a:gd name="connsiteX0" fmla="*/ 0 w 11023600"/>
                <a:gd name="connsiteY0" fmla="*/ 1033483 h 2575158"/>
                <a:gd name="connsiteX1" fmla="*/ 1033483 w 11023600"/>
                <a:gd name="connsiteY1" fmla="*/ 0 h 2575158"/>
                <a:gd name="connsiteX2" fmla="*/ 9990117 w 11023600"/>
                <a:gd name="connsiteY2" fmla="*/ 0 h 2575158"/>
                <a:gd name="connsiteX3" fmla="*/ 11023600 w 11023600"/>
                <a:gd name="connsiteY3" fmla="*/ 1033483 h 2575158"/>
                <a:gd name="connsiteX4" fmla="*/ 7747000 w 11023600"/>
                <a:gd name="connsiteY4" fmla="*/ 1230293 h 2575158"/>
                <a:gd name="connsiteX5" fmla="*/ 2755900 w 11023600"/>
                <a:gd name="connsiteY5" fmla="*/ 2554290 h 2575158"/>
                <a:gd name="connsiteX6" fmla="*/ 0 w 11023600"/>
                <a:gd name="connsiteY6" fmla="*/ 1033483 h 2575158"/>
                <a:gd name="connsiteX0" fmla="*/ 0 w 11023600"/>
                <a:gd name="connsiteY0" fmla="*/ 1033483 h 2573598"/>
                <a:gd name="connsiteX1" fmla="*/ 1033483 w 11023600"/>
                <a:gd name="connsiteY1" fmla="*/ 0 h 2573598"/>
                <a:gd name="connsiteX2" fmla="*/ 9990117 w 11023600"/>
                <a:gd name="connsiteY2" fmla="*/ 0 h 2573598"/>
                <a:gd name="connsiteX3" fmla="*/ 11023600 w 11023600"/>
                <a:gd name="connsiteY3" fmla="*/ 1033483 h 2573598"/>
                <a:gd name="connsiteX4" fmla="*/ 7683500 w 11023600"/>
                <a:gd name="connsiteY4" fmla="*/ 1115993 h 2573598"/>
                <a:gd name="connsiteX5" fmla="*/ 2755900 w 11023600"/>
                <a:gd name="connsiteY5" fmla="*/ 2554290 h 2573598"/>
                <a:gd name="connsiteX6" fmla="*/ 0 w 11023600"/>
                <a:gd name="connsiteY6" fmla="*/ 1033483 h 257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23600" h="2573598">
                  <a:moveTo>
                    <a:pt x="0" y="1033483"/>
                  </a:moveTo>
                  <a:cubicBezTo>
                    <a:pt x="0" y="462706"/>
                    <a:pt x="462706" y="0"/>
                    <a:pt x="1033483" y="0"/>
                  </a:cubicBezTo>
                  <a:lnTo>
                    <a:pt x="9990117" y="0"/>
                  </a:lnTo>
                  <a:cubicBezTo>
                    <a:pt x="10560894" y="0"/>
                    <a:pt x="11023600" y="462706"/>
                    <a:pt x="11023600" y="1033483"/>
                  </a:cubicBezTo>
                  <a:cubicBezTo>
                    <a:pt x="10354733" y="1429286"/>
                    <a:pt x="9061450" y="862525"/>
                    <a:pt x="7683500" y="1115993"/>
                  </a:cubicBezTo>
                  <a:cubicBezTo>
                    <a:pt x="6305550" y="1369461"/>
                    <a:pt x="4258733" y="2752192"/>
                    <a:pt x="2755900" y="2554290"/>
                  </a:cubicBezTo>
                  <a:cubicBezTo>
                    <a:pt x="1253067" y="2356388"/>
                    <a:pt x="105036" y="1262348"/>
                    <a:pt x="0" y="1033483"/>
                  </a:cubicBezTo>
                  <a:close/>
                </a:path>
              </a:pathLst>
            </a:custGeom>
            <a:solidFill>
              <a:srgbClr val="F6F7F8"/>
            </a:solidFill>
            <a:ln>
              <a:noFill/>
            </a:ln>
            <a:effectLst>
              <a:outerShdw blurRad="190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7855995" y="1502330"/>
            <a:ext cx="5151139" cy="3458974"/>
            <a:chOff x="7855995" y="1502330"/>
            <a:chExt cx="5151139" cy="3458974"/>
          </a:xfrm>
        </p:grpSpPr>
        <p:sp>
          <p:nvSpPr>
            <p:cNvPr id="74" name="任意多边形 73"/>
            <p:cNvSpPr/>
            <p:nvPr/>
          </p:nvSpPr>
          <p:spPr>
            <a:xfrm rot="3653502">
              <a:off x="9399984" y="988607"/>
              <a:ext cx="2248314" cy="4965987"/>
            </a:xfrm>
            <a:custGeom>
              <a:avLst/>
              <a:gdLst>
                <a:gd name="connsiteX0" fmla="*/ 93167 w 2248314"/>
                <a:gd name="connsiteY0" fmla="*/ 0 h 4965987"/>
                <a:gd name="connsiteX1" fmla="*/ 2248314 w 2248314"/>
                <a:gd name="connsiteY1" fmla="*/ 1199949 h 4965987"/>
                <a:gd name="connsiteX2" fmla="*/ 2248314 w 2248314"/>
                <a:gd name="connsiteY2" fmla="*/ 3841830 h 4965987"/>
                <a:gd name="connsiteX3" fmla="*/ 1124157 w 2248314"/>
                <a:gd name="connsiteY3" fmla="*/ 4965987 h 4965987"/>
                <a:gd name="connsiteX4" fmla="*/ 0 w 2248314"/>
                <a:gd name="connsiteY4" fmla="*/ 3841830 h 4965987"/>
                <a:gd name="connsiteX5" fmla="*/ 0 w 2248314"/>
                <a:gd name="connsiteY5" fmla="*/ 447589 h 4965987"/>
                <a:gd name="connsiteX6" fmla="*/ 88342 w 2248314"/>
                <a:gd name="connsiteY6" fmla="*/ 10016 h 496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314" h="4965987">
                  <a:moveTo>
                    <a:pt x="93167" y="0"/>
                  </a:moveTo>
                  <a:lnTo>
                    <a:pt x="2248314" y="1199949"/>
                  </a:lnTo>
                  <a:lnTo>
                    <a:pt x="2248314" y="3841830"/>
                  </a:lnTo>
                  <a:cubicBezTo>
                    <a:pt x="2248314" y="4462685"/>
                    <a:pt x="1745012" y="4965987"/>
                    <a:pt x="1124157" y="4965987"/>
                  </a:cubicBezTo>
                  <a:cubicBezTo>
                    <a:pt x="503302" y="4965987"/>
                    <a:pt x="0" y="4462685"/>
                    <a:pt x="0" y="3841830"/>
                  </a:cubicBezTo>
                  <a:lnTo>
                    <a:pt x="0" y="447589"/>
                  </a:lnTo>
                  <a:cubicBezTo>
                    <a:pt x="0" y="292375"/>
                    <a:pt x="31457" y="144508"/>
                    <a:pt x="88342" y="10016"/>
                  </a:cubicBezTo>
                  <a:close/>
                </a:path>
              </a:pathLst>
            </a:custGeom>
            <a:gradFill flip="none" rotWithShape="1">
              <a:gsLst>
                <a:gs pos="0">
                  <a:srgbClr val="FB67BD"/>
                </a:gs>
                <a:gs pos="85000">
                  <a:srgbClr val="D871E9"/>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同心圆 65"/>
            <p:cNvSpPr/>
            <p:nvPr/>
          </p:nvSpPr>
          <p:spPr>
            <a:xfrm>
              <a:off x="9829101" y="1922410"/>
              <a:ext cx="990600" cy="990600"/>
            </a:xfrm>
            <a:prstGeom prst="donut">
              <a:avLst>
                <a:gd name="adj" fmla="val 27564"/>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同心圆 66"/>
            <p:cNvSpPr/>
            <p:nvPr/>
          </p:nvSpPr>
          <p:spPr>
            <a:xfrm>
              <a:off x="7855995" y="3496760"/>
              <a:ext cx="990600" cy="990600"/>
            </a:xfrm>
            <a:prstGeom prst="donut">
              <a:avLst>
                <a:gd name="adj" fmla="val 27564"/>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任意多边形 75"/>
            <p:cNvSpPr/>
            <p:nvPr/>
          </p:nvSpPr>
          <p:spPr>
            <a:xfrm rot="18931034">
              <a:off x="11333055" y="1502330"/>
              <a:ext cx="1559199" cy="1624832"/>
            </a:xfrm>
            <a:custGeom>
              <a:avLst/>
              <a:gdLst>
                <a:gd name="connsiteX0" fmla="*/ 1559199 w 1559199"/>
                <a:gd name="connsiteY0" fmla="*/ 117497 h 1624832"/>
                <a:gd name="connsiteX1" fmla="*/ 1283614 w 1559199"/>
                <a:gd name="connsiteY1" fmla="*/ 398102 h 1624832"/>
                <a:gd name="connsiteX2" fmla="*/ 1239311 w 1559199"/>
                <a:gd name="connsiteY2" fmla="*/ 382562 h 1624832"/>
                <a:gd name="connsiteX3" fmla="*/ 1092808 w 1559199"/>
                <a:gd name="connsiteY3" fmla="*/ 365873 h 1624832"/>
                <a:gd name="connsiteX4" fmla="*/ 365872 w 1559199"/>
                <a:gd name="connsiteY4" fmla="*/ 1187322 h 1624832"/>
                <a:gd name="connsiteX5" fmla="*/ 377750 w 1559199"/>
                <a:gd name="connsiteY5" fmla="*/ 1320471 h 1624832"/>
                <a:gd name="connsiteX6" fmla="*/ 78836 w 1559199"/>
                <a:gd name="connsiteY6" fmla="*/ 1624832 h 1624832"/>
                <a:gd name="connsiteX7" fmla="*/ 22202 w 1559199"/>
                <a:gd name="connsiteY7" fmla="*/ 1426609 h 1624832"/>
                <a:gd name="connsiteX8" fmla="*/ 0 w 1559199"/>
                <a:gd name="connsiteY8" fmla="*/ 1187322 h 1624832"/>
                <a:gd name="connsiteX9" fmla="*/ 1092808 w 1559199"/>
                <a:gd name="connsiteY9" fmla="*/ 0 h 1624832"/>
                <a:gd name="connsiteX10" fmla="*/ 1518178 w 1559199"/>
                <a:gd name="connsiteY10" fmla="*/ 93306 h 162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9199" h="1624832">
                  <a:moveTo>
                    <a:pt x="1559199" y="117497"/>
                  </a:moveTo>
                  <a:lnTo>
                    <a:pt x="1283614" y="398102"/>
                  </a:lnTo>
                  <a:lnTo>
                    <a:pt x="1239311" y="382562"/>
                  </a:lnTo>
                  <a:cubicBezTo>
                    <a:pt x="1191989" y="371620"/>
                    <a:pt x="1142992" y="365873"/>
                    <a:pt x="1092808" y="365873"/>
                  </a:cubicBezTo>
                  <a:cubicBezTo>
                    <a:pt x="691332" y="365873"/>
                    <a:pt x="365872" y="733648"/>
                    <a:pt x="365872" y="1187322"/>
                  </a:cubicBezTo>
                  <a:lnTo>
                    <a:pt x="377750" y="1320471"/>
                  </a:lnTo>
                  <a:lnTo>
                    <a:pt x="78836" y="1624832"/>
                  </a:lnTo>
                  <a:lnTo>
                    <a:pt x="22202" y="1426609"/>
                  </a:lnTo>
                  <a:cubicBezTo>
                    <a:pt x="7644" y="1349317"/>
                    <a:pt x="0" y="1269289"/>
                    <a:pt x="0" y="1187322"/>
                  </a:cubicBezTo>
                  <a:cubicBezTo>
                    <a:pt x="0" y="531582"/>
                    <a:pt x="489267" y="0"/>
                    <a:pt x="1092808" y="0"/>
                  </a:cubicBezTo>
                  <a:cubicBezTo>
                    <a:pt x="1243693" y="0"/>
                    <a:pt x="1387436" y="33224"/>
                    <a:pt x="1518178" y="93306"/>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同心圆 69"/>
            <p:cNvSpPr/>
            <p:nvPr/>
          </p:nvSpPr>
          <p:spPr>
            <a:xfrm>
              <a:off x="9322661" y="3970704"/>
              <a:ext cx="990600" cy="990600"/>
            </a:xfrm>
            <a:prstGeom prst="donut">
              <a:avLst>
                <a:gd name="adj" fmla="val 27564"/>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同心圆 70"/>
            <p:cNvSpPr/>
            <p:nvPr/>
          </p:nvSpPr>
          <p:spPr>
            <a:xfrm>
              <a:off x="10541861" y="3105355"/>
              <a:ext cx="990600" cy="990600"/>
            </a:xfrm>
            <a:prstGeom prst="donut">
              <a:avLst>
                <a:gd name="adj" fmla="val 1592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 name="组合 48"/>
          <p:cNvGrpSpPr/>
          <p:nvPr/>
        </p:nvGrpSpPr>
        <p:grpSpPr>
          <a:xfrm>
            <a:off x="2526283" y="5536858"/>
            <a:ext cx="3435185" cy="558800"/>
            <a:chOff x="1301750" y="1905000"/>
            <a:chExt cx="3435185" cy="558800"/>
          </a:xfrm>
        </p:grpSpPr>
        <p:grpSp>
          <p:nvGrpSpPr>
            <p:cNvPr id="13" name="组合 12"/>
            <p:cNvGrpSpPr/>
            <p:nvPr/>
          </p:nvGrpSpPr>
          <p:grpSpPr>
            <a:xfrm>
              <a:off x="1301750" y="1905000"/>
              <a:ext cx="558800" cy="558800"/>
              <a:chOff x="1301750" y="1905000"/>
              <a:chExt cx="558800" cy="558800"/>
            </a:xfrm>
          </p:grpSpPr>
          <p:sp>
            <p:nvSpPr>
              <p:cNvPr id="3" name="椭圆 2"/>
              <p:cNvSpPr/>
              <p:nvPr/>
            </p:nvSpPr>
            <p:spPr>
              <a:xfrm>
                <a:off x="1301750" y="1905000"/>
                <a:ext cx="558800" cy="558800"/>
              </a:xfrm>
              <a:prstGeom prst="ellipse">
                <a:avLst/>
              </a:prstGeom>
              <a:gradFill flip="none" rotWithShape="1">
                <a:gsLst>
                  <a:gs pos="0">
                    <a:srgbClr val="FFBEC0"/>
                  </a:gs>
                  <a:gs pos="66000">
                    <a:srgbClr val="FF80BB"/>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5"/>
              <p:cNvSpPr>
                <a:spLocks noEditPoints="1"/>
              </p:cNvSpPr>
              <p:nvPr/>
            </p:nvSpPr>
            <p:spPr bwMode="auto">
              <a:xfrm flipV="1">
                <a:off x="1437481" y="2040654"/>
                <a:ext cx="287338" cy="287492"/>
              </a:xfrm>
              <a:custGeom>
                <a:avLst/>
                <a:gdLst>
                  <a:gd name="T0" fmla="*/ 696 w 696"/>
                  <a:gd name="T1" fmla="*/ 330 h 696"/>
                  <a:gd name="T2" fmla="*/ 652 w 696"/>
                  <a:gd name="T3" fmla="*/ 330 h 696"/>
                  <a:gd name="T4" fmla="*/ 628 w 696"/>
                  <a:gd name="T5" fmla="*/ 230 h 696"/>
                  <a:gd name="T6" fmla="*/ 563 w 696"/>
                  <a:gd name="T7" fmla="*/ 133 h 696"/>
                  <a:gd name="T8" fmla="*/ 466 w 696"/>
                  <a:gd name="T9" fmla="*/ 68 h 696"/>
                  <a:gd name="T10" fmla="*/ 366 w 696"/>
                  <a:gd name="T11" fmla="*/ 44 h 696"/>
                  <a:gd name="T12" fmla="*/ 366 w 696"/>
                  <a:gd name="T13" fmla="*/ 0 h 696"/>
                  <a:gd name="T14" fmla="*/ 331 w 696"/>
                  <a:gd name="T15" fmla="*/ 0 h 696"/>
                  <a:gd name="T16" fmla="*/ 331 w 696"/>
                  <a:gd name="T17" fmla="*/ 44 h 696"/>
                  <a:gd name="T18" fmla="*/ 230 w 696"/>
                  <a:gd name="T19" fmla="*/ 68 h 696"/>
                  <a:gd name="T20" fmla="*/ 133 w 696"/>
                  <a:gd name="T21" fmla="*/ 133 h 696"/>
                  <a:gd name="T22" fmla="*/ 68 w 696"/>
                  <a:gd name="T23" fmla="*/ 230 h 696"/>
                  <a:gd name="T24" fmla="*/ 44 w 696"/>
                  <a:gd name="T25" fmla="*/ 330 h 696"/>
                  <a:gd name="T26" fmla="*/ 0 w 696"/>
                  <a:gd name="T27" fmla="*/ 330 h 696"/>
                  <a:gd name="T28" fmla="*/ 0 w 696"/>
                  <a:gd name="T29" fmla="*/ 365 h 696"/>
                  <a:gd name="T30" fmla="*/ 44 w 696"/>
                  <a:gd name="T31" fmla="*/ 365 h 696"/>
                  <a:gd name="T32" fmla="*/ 68 w 696"/>
                  <a:gd name="T33" fmla="*/ 466 h 696"/>
                  <a:gd name="T34" fmla="*/ 133 w 696"/>
                  <a:gd name="T35" fmla="*/ 563 h 696"/>
                  <a:gd name="T36" fmla="*/ 230 w 696"/>
                  <a:gd name="T37" fmla="*/ 628 h 696"/>
                  <a:gd name="T38" fmla="*/ 330 w 696"/>
                  <a:gd name="T39" fmla="*/ 652 h 696"/>
                  <a:gd name="T40" fmla="*/ 330 w 696"/>
                  <a:gd name="T41" fmla="*/ 696 h 696"/>
                  <a:gd name="T42" fmla="*/ 365 w 696"/>
                  <a:gd name="T43" fmla="*/ 696 h 696"/>
                  <a:gd name="T44" fmla="*/ 365 w 696"/>
                  <a:gd name="T45" fmla="*/ 652 h 696"/>
                  <a:gd name="T46" fmla="*/ 466 w 696"/>
                  <a:gd name="T47" fmla="*/ 628 h 696"/>
                  <a:gd name="T48" fmla="*/ 563 w 696"/>
                  <a:gd name="T49" fmla="*/ 563 h 696"/>
                  <a:gd name="T50" fmla="*/ 628 w 696"/>
                  <a:gd name="T51" fmla="*/ 466 h 696"/>
                  <a:gd name="T52" fmla="*/ 652 w 696"/>
                  <a:gd name="T53" fmla="*/ 365 h 696"/>
                  <a:gd name="T54" fmla="*/ 696 w 696"/>
                  <a:gd name="T55" fmla="*/ 365 h 696"/>
                  <a:gd name="T56" fmla="*/ 696 w 696"/>
                  <a:gd name="T57" fmla="*/ 330 h 696"/>
                  <a:gd name="T58" fmla="*/ 696 w 696"/>
                  <a:gd name="T59" fmla="*/ 330 h 696"/>
                  <a:gd name="T60" fmla="*/ 602 w 696"/>
                  <a:gd name="T61" fmla="*/ 330 h 696"/>
                  <a:gd name="T62" fmla="*/ 527 w 696"/>
                  <a:gd name="T63" fmla="*/ 330 h 696"/>
                  <a:gd name="T64" fmla="*/ 475 w 696"/>
                  <a:gd name="T65" fmla="*/ 221 h 696"/>
                  <a:gd name="T66" fmla="*/ 366 w 696"/>
                  <a:gd name="T67" fmla="*/ 169 h 696"/>
                  <a:gd name="T68" fmla="*/ 366 w 696"/>
                  <a:gd name="T69" fmla="*/ 94 h 696"/>
                  <a:gd name="T70" fmla="*/ 602 w 696"/>
                  <a:gd name="T71" fmla="*/ 330 h 696"/>
                  <a:gd name="T72" fmla="*/ 348 w 696"/>
                  <a:gd name="T73" fmla="*/ 492 h 696"/>
                  <a:gd name="T74" fmla="*/ 203 w 696"/>
                  <a:gd name="T75" fmla="*/ 348 h 696"/>
                  <a:gd name="T76" fmla="*/ 348 w 696"/>
                  <a:gd name="T77" fmla="*/ 203 h 696"/>
                  <a:gd name="T78" fmla="*/ 493 w 696"/>
                  <a:gd name="T79" fmla="*/ 348 h 696"/>
                  <a:gd name="T80" fmla="*/ 348 w 696"/>
                  <a:gd name="T81" fmla="*/ 492 h 696"/>
                  <a:gd name="T82" fmla="*/ 330 w 696"/>
                  <a:gd name="T83" fmla="*/ 94 h 696"/>
                  <a:gd name="T84" fmla="*/ 330 w 696"/>
                  <a:gd name="T85" fmla="*/ 169 h 696"/>
                  <a:gd name="T86" fmla="*/ 221 w 696"/>
                  <a:gd name="T87" fmla="*/ 221 h 696"/>
                  <a:gd name="T88" fmla="*/ 169 w 696"/>
                  <a:gd name="T89" fmla="*/ 330 h 696"/>
                  <a:gd name="T90" fmla="*/ 94 w 696"/>
                  <a:gd name="T91" fmla="*/ 330 h 696"/>
                  <a:gd name="T92" fmla="*/ 330 w 696"/>
                  <a:gd name="T93" fmla="*/ 94 h 696"/>
                  <a:gd name="T94" fmla="*/ 94 w 696"/>
                  <a:gd name="T95" fmla="*/ 365 h 696"/>
                  <a:gd name="T96" fmla="*/ 169 w 696"/>
                  <a:gd name="T97" fmla="*/ 365 h 696"/>
                  <a:gd name="T98" fmla="*/ 221 w 696"/>
                  <a:gd name="T99" fmla="*/ 475 h 696"/>
                  <a:gd name="T100" fmla="*/ 330 w 696"/>
                  <a:gd name="T101" fmla="*/ 526 h 696"/>
                  <a:gd name="T102" fmla="*/ 330 w 696"/>
                  <a:gd name="T103" fmla="*/ 602 h 696"/>
                  <a:gd name="T104" fmla="*/ 94 w 696"/>
                  <a:gd name="T105" fmla="*/ 365 h 696"/>
                  <a:gd name="T106" fmla="*/ 366 w 696"/>
                  <a:gd name="T107" fmla="*/ 602 h 696"/>
                  <a:gd name="T108" fmla="*/ 366 w 696"/>
                  <a:gd name="T109" fmla="*/ 526 h 696"/>
                  <a:gd name="T110" fmla="*/ 475 w 696"/>
                  <a:gd name="T111" fmla="*/ 475 h 696"/>
                  <a:gd name="T112" fmla="*/ 527 w 696"/>
                  <a:gd name="T113" fmla="*/ 365 h 696"/>
                  <a:gd name="T114" fmla="*/ 602 w 696"/>
                  <a:gd name="T115" fmla="*/ 365 h 696"/>
                  <a:gd name="T116" fmla="*/ 366 w 696"/>
                  <a:gd name="T117" fmla="*/ 602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 h="696">
                    <a:moveTo>
                      <a:pt x="696" y="330"/>
                    </a:moveTo>
                    <a:cubicBezTo>
                      <a:pt x="652" y="330"/>
                      <a:pt x="652" y="330"/>
                      <a:pt x="652" y="330"/>
                    </a:cubicBezTo>
                    <a:cubicBezTo>
                      <a:pt x="650" y="296"/>
                      <a:pt x="642" y="262"/>
                      <a:pt x="628" y="230"/>
                    </a:cubicBezTo>
                    <a:cubicBezTo>
                      <a:pt x="613" y="193"/>
                      <a:pt x="591" y="161"/>
                      <a:pt x="563" y="133"/>
                    </a:cubicBezTo>
                    <a:cubicBezTo>
                      <a:pt x="535" y="105"/>
                      <a:pt x="503" y="83"/>
                      <a:pt x="466" y="68"/>
                    </a:cubicBezTo>
                    <a:cubicBezTo>
                      <a:pt x="434" y="54"/>
                      <a:pt x="400" y="46"/>
                      <a:pt x="366" y="44"/>
                    </a:cubicBezTo>
                    <a:cubicBezTo>
                      <a:pt x="366" y="0"/>
                      <a:pt x="366" y="0"/>
                      <a:pt x="366" y="0"/>
                    </a:cubicBezTo>
                    <a:cubicBezTo>
                      <a:pt x="331" y="0"/>
                      <a:pt x="331" y="0"/>
                      <a:pt x="331" y="0"/>
                    </a:cubicBezTo>
                    <a:cubicBezTo>
                      <a:pt x="331" y="44"/>
                      <a:pt x="331" y="44"/>
                      <a:pt x="331" y="44"/>
                    </a:cubicBezTo>
                    <a:cubicBezTo>
                      <a:pt x="296" y="46"/>
                      <a:pt x="262" y="54"/>
                      <a:pt x="230" y="68"/>
                    </a:cubicBezTo>
                    <a:cubicBezTo>
                      <a:pt x="194" y="83"/>
                      <a:pt x="161" y="105"/>
                      <a:pt x="133" y="133"/>
                    </a:cubicBezTo>
                    <a:cubicBezTo>
                      <a:pt x="105" y="161"/>
                      <a:pt x="83" y="193"/>
                      <a:pt x="68" y="230"/>
                    </a:cubicBezTo>
                    <a:cubicBezTo>
                      <a:pt x="54" y="262"/>
                      <a:pt x="46" y="296"/>
                      <a:pt x="44" y="330"/>
                    </a:cubicBezTo>
                    <a:cubicBezTo>
                      <a:pt x="0" y="330"/>
                      <a:pt x="0" y="330"/>
                      <a:pt x="0" y="330"/>
                    </a:cubicBezTo>
                    <a:cubicBezTo>
                      <a:pt x="0" y="365"/>
                      <a:pt x="0" y="365"/>
                      <a:pt x="0" y="365"/>
                    </a:cubicBezTo>
                    <a:cubicBezTo>
                      <a:pt x="44" y="365"/>
                      <a:pt x="44" y="365"/>
                      <a:pt x="44" y="365"/>
                    </a:cubicBezTo>
                    <a:cubicBezTo>
                      <a:pt x="46" y="400"/>
                      <a:pt x="54" y="434"/>
                      <a:pt x="68" y="466"/>
                    </a:cubicBezTo>
                    <a:cubicBezTo>
                      <a:pt x="83" y="502"/>
                      <a:pt x="105" y="535"/>
                      <a:pt x="133" y="563"/>
                    </a:cubicBezTo>
                    <a:cubicBezTo>
                      <a:pt x="161" y="591"/>
                      <a:pt x="193" y="613"/>
                      <a:pt x="230" y="628"/>
                    </a:cubicBezTo>
                    <a:cubicBezTo>
                      <a:pt x="262" y="642"/>
                      <a:pt x="296" y="650"/>
                      <a:pt x="330" y="652"/>
                    </a:cubicBezTo>
                    <a:cubicBezTo>
                      <a:pt x="330" y="696"/>
                      <a:pt x="330" y="696"/>
                      <a:pt x="330" y="696"/>
                    </a:cubicBezTo>
                    <a:cubicBezTo>
                      <a:pt x="365" y="696"/>
                      <a:pt x="365" y="696"/>
                      <a:pt x="365" y="696"/>
                    </a:cubicBezTo>
                    <a:cubicBezTo>
                      <a:pt x="365" y="652"/>
                      <a:pt x="365" y="652"/>
                      <a:pt x="365" y="652"/>
                    </a:cubicBezTo>
                    <a:cubicBezTo>
                      <a:pt x="400" y="650"/>
                      <a:pt x="434" y="642"/>
                      <a:pt x="466" y="628"/>
                    </a:cubicBezTo>
                    <a:cubicBezTo>
                      <a:pt x="502" y="613"/>
                      <a:pt x="535" y="591"/>
                      <a:pt x="563" y="563"/>
                    </a:cubicBezTo>
                    <a:cubicBezTo>
                      <a:pt x="591" y="535"/>
                      <a:pt x="613" y="502"/>
                      <a:pt x="628" y="466"/>
                    </a:cubicBezTo>
                    <a:cubicBezTo>
                      <a:pt x="642" y="434"/>
                      <a:pt x="650" y="400"/>
                      <a:pt x="652" y="365"/>
                    </a:cubicBezTo>
                    <a:cubicBezTo>
                      <a:pt x="696" y="365"/>
                      <a:pt x="696" y="365"/>
                      <a:pt x="696" y="365"/>
                    </a:cubicBezTo>
                    <a:cubicBezTo>
                      <a:pt x="696" y="330"/>
                      <a:pt x="696" y="330"/>
                      <a:pt x="696" y="330"/>
                    </a:cubicBezTo>
                    <a:cubicBezTo>
                      <a:pt x="696" y="330"/>
                      <a:pt x="696" y="330"/>
                      <a:pt x="696" y="330"/>
                    </a:cubicBezTo>
                    <a:close/>
                    <a:moveTo>
                      <a:pt x="602" y="330"/>
                    </a:moveTo>
                    <a:cubicBezTo>
                      <a:pt x="527" y="330"/>
                      <a:pt x="527" y="330"/>
                      <a:pt x="527" y="330"/>
                    </a:cubicBezTo>
                    <a:cubicBezTo>
                      <a:pt x="523" y="289"/>
                      <a:pt x="505" y="251"/>
                      <a:pt x="475" y="221"/>
                    </a:cubicBezTo>
                    <a:cubicBezTo>
                      <a:pt x="446" y="191"/>
                      <a:pt x="407" y="173"/>
                      <a:pt x="366" y="169"/>
                    </a:cubicBezTo>
                    <a:cubicBezTo>
                      <a:pt x="366" y="94"/>
                      <a:pt x="366" y="94"/>
                      <a:pt x="366" y="94"/>
                    </a:cubicBezTo>
                    <a:cubicBezTo>
                      <a:pt x="492" y="102"/>
                      <a:pt x="594" y="204"/>
                      <a:pt x="602" y="330"/>
                    </a:cubicBezTo>
                    <a:close/>
                    <a:moveTo>
                      <a:pt x="348" y="492"/>
                    </a:moveTo>
                    <a:cubicBezTo>
                      <a:pt x="268" y="492"/>
                      <a:pt x="203" y="428"/>
                      <a:pt x="203" y="348"/>
                    </a:cubicBezTo>
                    <a:cubicBezTo>
                      <a:pt x="203" y="268"/>
                      <a:pt x="268" y="203"/>
                      <a:pt x="348" y="203"/>
                    </a:cubicBezTo>
                    <a:cubicBezTo>
                      <a:pt x="428" y="203"/>
                      <a:pt x="493" y="268"/>
                      <a:pt x="493" y="348"/>
                    </a:cubicBezTo>
                    <a:cubicBezTo>
                      <a:pt x="492" y="428"/>
                      <a:pt x="428" y="492"/>
                      <a:pt x="348" y="492"/>
                    </a:cubicBezTo>
                    <a:close/>
                    <a:moveTo>
                      <a:pt x="330" y="94"/>
                    </a:moveTo>
                    <a:cubicBezTo>
                      <a:pt x="330" y="169"/>
                      <a:pt x="330" y="169"/>
                      <a:pt x="330" y="169"/>
                    </a:cubicBezTo>
                    <a:cubicBezTo>
                      <a:pt x="289" y="173"/>
                      <a:pt x="251" y="191"/>
                      <a:pt x="221" y="221"/>
                    </a:cubicBezTo>
                    <a:cubicBezTo>
                      <a:pt x="191" y="250"/>
                      <a:pt x="173" y="289"/>
                      <a:pt x="169" y="330"/>
                    </a:cubicBezTo>
                    <a:cubicBezTo>
                      <a:pt x="94" y="330"/>
                      <a:pt x="94" y="330"/>
                      <a:pt x="94" y="330"/>
                    </a:cubicBezTo>
                    <a:cubicBezTo>
                      <a:pt x="102" y="204"/>
                      <a:pt x="204" y="102"/>
                      <a:pt x="330" y="94"/>
                    </a:cubicBezTo>
                    <a:close/>
                    <a:moveTo>
                      <a:pt x="94" y="365"/>
                    </a:moveTo>
                    <a:cubicBezTo>
                      <a:pt x="169" y="365"/>
                      <a:pt x="169" y="365"/>
                      <a:pt x="169" y="365"/>
                    </a:cubicBezTo>
                    <a:cubicBezTo>
                      <a:pt x="173" y="406"/>
                      <a:pt x="191" y="445"/>
                      <a:pt x="221" y="475"/>
                    </a:cubicBezTo>
                    <a:cubicBezTo>
                      <a:pt x="250" y="504"/>
                      <a:pt x="289" y="522"/>
                      <a:pt x="330" y="526"/>
                    </a:cubicBezTo>
                    <a:cubicBezTo>
                      <a:pt x="330" y="602"/>
                      <a:pt x="330" y="602"/>
                      <a:pt x="330" y="602"/>
                    </a:cubicBezTo>
                    <a:cubicBezTo>
                      <a:pt x="204" y="594"/>
                      <a:pt x="102" y="492"/>
                      <a:pt x="94" y="365"/>
                    </a:cubicBezTo>
                    <a:close/>
                    <a:moveTo>
                      <a:pt x="366" y="602"/>
                    </a:moveTo>
                    <a:cubicBezTo>
                      <a:pt x="366" y="526"/>
                      <a:pt x="366" y="526"/>
                      <a:pt x="366" y="526"/>
                    </a:cubicBezTo>
                    <a:cubicBezTo>
                      <a:pt x="407" y="522"/>
                      <a:pt x="445" y="504"/>
                      <a:pt x="475" y="475"/>
                    </a:cubicBezTo>
                    <a:cubicBezTo>
                      <a:pt x="505" y="445"/>
                      <a:pt x="523" y="407"/>
                      <a:pt x="527" y="365"/>
                    </a:cubicBezTo>
                    <a:cubicBezTo>
                      <a:pt x="602" y="365"/>
                      <a:pt x="602" y="365"/>
                      <a:pt x="602" y="365"/>
                    </a:cubicBezTo>
                    <a:cubicBezTo>
                      <a:pt x="594" y="492"/>
                      <a:pt x="492" y="594"/>
                      <a:pt x="366" y="6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4" name="文本框 43"/>
            <p:cNvSpPr txBox="1"/>
            <p:nvPr/>
          </p:nvSpPr>
          <p:spPr>
            <a:xfrm>
              <a:off x="2110416" y="1951335"/>
              <a:ext cx="2626519" cy="418191"/>
            </a:xfrm>
            <a:prstGeom prst="rect">
              <a:avLst/>
            </a:prstGeom>
            <a:noFill/>
          </p:spPr>
          <p:txBody>
            <a:bodyPr wrap="square" rtlCol="0">
              <a:spAutoFit/>
            </a:bodyPr>
            <a:lstStyle/>
            <a:p>
              <a:pPr>
                <a:lnSpc>
                  <a:spcPct val="150000"/>
                </a:lnSpc>
              </a:pPr>
              <a:r>
                <a:rPr lang="zh-CN" altLang="en-US" sz="1600" spc="300" dirty="0">
                  <a:latin typeface="幼圆" panose="02010509060101010101" pitchFamily="49" charset="-122"/>
                  <a:ea typeface="幼圆" panose="02010509060101010101" pitchFamily="49" charset="-122"/>
                </a:rPr>
                <a:t>商业价值</a:t>
              </a:r>
            </a:p>
          </p:txBody>
        </p:sp>
      </p:grpSp>
      <p:grpSp>
        <p:nvGrpSpPr>
          <p:cNvPr id="50" name="组合 49"/>
          <p:cNvGrpSpPr/>
          <p:nvPr/>
        </p:nvGrpSpPr>
        <p:grpSpPr>
          <a:xfrm>
            <a:off x="2531135" y="2794068"/>
            <a:ext cx="3435185" cy="558800"/>
            <a:chOff x="1301750" y="2847975"/>
            <a:chExt cx="3435185" cy="558800"/>
          </a:xfrm>
        </p:grpSpPr>
        <p:grpSp>
          <p:nvGrpSpPr>
            <p:cNvPr id="19" name="组合 18"/>
            <p:cNvGrpSpPr/>
            <p:nvPr/>
          </p:nvGrpSpPr>
          <p:grpSpPr>
            <a:xfrm>
              <a:off x="1301750" y="2847975"/>
              <a:ext cx="558800" cy="558800"/>
              <a:chOff x="1301750" y="2847975"/>
              <a:chExt cx="558800" cy="558800"/>
            </a:xfrm>
          </p:grpSpPr>
          <p:sp>
            <p:nvSpPr>
              <p:cNvPr id="4" name="椭圆 3"/>
              <p:cNvSpPr/>
              <p:nvPr/>
            </p:nvSpPr>
            <p:spPr>
              <a:xfrm>
                <a:off x="1301750" y="2847975"/>
                <a:ext cx="558800" cy="558800"/>
              </a:xfrm>
              <a:prstGeom prst="ellipse">
                <a:avLst/>
              </a:prstGeom>
              <a:gradFill flip="none" rotWithShape="1">
                <a:gsLst>
                  <a:gs pos="0">
                    <a:srgbClr val="DABEFF"/>
                  </a:gs>
                  <a:gs pos="66000">
                    <a:srgbClr val="DE85FF"/>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Group 8"/>
              <p:cNvGrpSpPr>
                <a:grpSpLocks noChangeAspect="1"/>
              </p:cNvGrpSpPr>
              <p:nvPr/>
            </p:nvGrpSpPr>
            <p:grpSpPr bwMode="auto">
              <a:xfrm>
                <a:off x="1438444" y="2983375"/>
                <a:ext cx="285412" cy="288000"/>
                <a:chOff x="-2" y="2"/>
                <a:chExt cx="1874" cy="1891"/>
              </a:xfrm>
              <a:solidFill>
                <a:schemeClr val="bg1"/>
              </a:solidFill>
            </p:grpSpPr>
            <p:sp>
              <p:nvSpPr>
                <p:cNvPr id="17" name="Freeform 9"/>
                <p:cNvSpPr>
                  <a:spLocks noEditPoints="1"/>
                </p:cNvSpPr>
                <p:nvPr/>
              </p:nvSpPr>
              <p:spPr bwMode="auto">
                <a:xfrm>
                  <a:off x="290" y="318"/>
                  <a:ext cx="434" cy="434"/>
                </a:xfrm>
                <a:custGeom>
                  <a:avLst/>
                  <a:gdLst>
                    <a:gd name="T0" fmla="*/ 162 w 162"/>
                    <a:gd name="T1" fmla="*/ 81 h 162"/>
                    <a:gd name="T2" fmla="*/ 81 w 162"/>
                    <a:gd name="T3" fmla="*/ 162 h 162"/>
                    <a:gd name="T4" fmla="*/ 0 w 162"/>
                    <a:gd name="T5" fmla="*/ 81 h 162"/>
                    <a:gd name="T6" fmla="*/ 81 w 162"/>
                    <a:gd name="T7" fmla="*/ 0 h 162"/>
                    <a:gd name="T8" fmla="*/ 162 w 162"/>
                    <a:gd name="T9" fmla="*/ 81 h 162"/>
                    <a:gd name="T10" fmla="*/ 108 w 162"/>
                    <a:gd name="T11" fmla="*/ 81 h 162"/>
                    <a:gd name="T12" fmla="*/ 81 w 162"/>
                    <a:gd name="T13" fmla="*/ 54 h 162"/>
                    <a:gd name="T14" fmla="*/ 54 w 162"/>
                    <a:gd name="T15" fmla="*/ 81 h 162"/>
                    <a:gd name="T16" fmla="*/ 81 w 162"/>
                    <a:gd name="T17" fmla="*/ 108 h 162"/>
                    <a:gd name="T18" fmla="*/ 108 w 162"/>
                    <a:gd name="T19" fmla="*/ 8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62">
                      <a:moveTo>
                        <a:pt x="162" y="81"/>
                      </a:moveTo>
                      <a:cubicBezTo>
                        <a:pt x="162" y="125"/>
                        <a:pt x="125" y="162"/>
                        <a:pt x="81" y="162"/>
                      </a:cubicBezTo>
                      <a:cubicBezTo>
                        <a:pt x="37" y="162"/>
                        <a:pt x="0" y="125"/>
                        <a:pt x="0" y="81"/>
                      </a:cubicBezTo>
                      <a:cubicBezTo>
                        <a:pt x="0" y="36"/>
                        <a:pt x="36" y="0"/>
                        <a:pt x="81" y="0"/>
                      </a:cubicBezTo>
                      <a:cubicBezTo>
                        <a:pt x="126" y="0"/>
                        <a:pt x="162" y="36"/>
                        <a:pt x="162" y="81"/>
                      </a:cubicBezTo>
                      <a:close/>
                      <a:moveTo>
                        <a:pt x="108" y="81"/>
                      </a:moveTo>
                      <a:cubicBezTo>
                        <a:pt x="108" y="66"/>
                        <a:pt x="96" y="54"/>
                        <a:pt x="81" y="54"/>
                      </a:cubicBezTo>
                      <a:cubicBezTo>
                        <a:pt x="66" y="54"/>
                        <a:pt x="54" y="66"/>
                        <a:pt x="54" y="81"/>
                      </a:cubicBezTo>
                      <a:cubicBezTo>
                        <a:pt x="54" y="96"/>
                        <a:pt x="66" y="108"/>
                        <a:pt x="81" y="108"/>
                      </a:cubicBezTo>
                      <a:cubicBezTo>
                        <a:pt x="96" y="108"/>
                        <a:pt x="108" y="96"/>
                        <a:pt x="108"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noEditPoints="1"/>
                </p:cNvSpPr>
                <p:nvPr/>
              </p:nvSpPr>
              <p:spPr bwMode="auto">
                <a:xfrm>
                  <a:off x="-2" y="2"/>
                  <a:ext cx="1874" cy="1891"/>
                </a:xfrm>
                <a:custGeom>
                  <a:avLst/>
                  <a:gdLst>
                    <a:gd name="T0" fmla="*/ 431 w 700"/>
                    <a:gd name="T1" fmla="*/ 94 h 706"/>
                    <a:gd name="T2" fmla="*/ 675 w 700"/>
                    <a:gd name="T3" fmla="*/ 342 h 706"/>
                    <a:gd name="T4" fmla="*/ 700 w 700"/>
                    <a:gd name="T5" fmla="*/ 402 h 706"/>
                    <a:gd name="T6" fmla="*/ 675 w 700"/>
                    <a:gd name="T7" fmla="*/ 461 h 706"/>
                    <a:gd name="T8" fmla="*/ 454 w 700"/>
                    <a:gd name="T9" fmla="*/ 676 h 706"/>
                    <a:gd name="T10" fmla="*/ 334 w 700"/>
                    <a:gd name="T11" fmla="*/ 676 h 706"/>
                    <a:gd name="T12" fmla="*/ 59 w 700"/>
                    <a:gd name="T13" fmla="*/ 407 h 706"/>
                    <a:gd name="T14" fmla="*/ 0 w 700"/>
                    <a:gd name="T15" fmla="*/ 280 h 706"/>
                    <a:gd name="T16" fmla="*/ 0 w 700"/>
                    <a:gd name="T17" fmla="*/ 162 h 706"/>
                    <a:gd name="T18" fmla="*/ 157 w 700"/>
                    <a:gd name="T19" fmla="*/ 0 h 706"/>
                    <a:gd name="T20" fmla="*/ 268 w 700"/>
                    <a:gd name="T21" fmla="*/ 0 h 706"/>
                    <a:gd name="T22" fmla="*/ 431 w 700"/>
                    <a:gd name="T23" fmla="*/ 94 h 706"/>
                    <a:gd name="T24" fmla="*/ 417 w 700"/>
                    <a:gd name="T25" fmla="*/ 638 h 706"/>
                    <a:gd name="T26" fmla="*/ 638 w 700"/>
                    <a:gd name="T27" fmla="*/ 422 h 706"/>
                    <a:gd name="T28" fmla="*/ 646 w 700"/>
                    <a:gd name="T29" fmla="*/ 401 h 706"/>
                    <a:gd name="T30" fmla="*/ 637 w 700"/>
                    <a:gd name="T31" fmla="*/ 380 h 706"/>
                    <a:gd name="T32" fmla="*/ 416 w 700"/>
                    <a:gd name="T33" fmla="*/ 154 h 706"/>
                    <a:gd name="T34" fmla="*/ 394 w 700"/>
                    <a:gd name="T35" fmla="*/ 132 h 706"/>
                    <a:gd name="T36" fmla="*/ 268 w 700"/>
                    <a:gd name="T37" fmla="*/ 54 h 706"/>
                    <a:gd name="T38" fmla="*/ 157 w 700"/>
                    <a:gd name="T39" fmla="*/ 54 h 706"/>
                    <a:gd name="T40" fmla="*/ 54 w 700"/>
                    <a:gd name="T41" fmla="*/ 162 h 706"/>
                    <a:gd name="T42" fmla="*/ 54 w 700"/>
                    <a:gd name="T43" fmla="*/ 280 h 706"/>
                    <a:gd name="T44" fmla="*/ 97 w 700"/>
                    <a:gd name="T45" fmla="*/ 368 h 706"/>
                    <a:gd name="T46" fmla="*/ 372 w 700"/>
                    <a:gd name="T47" fmla="*/ 638 h 706"/>
                    <a:gd name="T48" fmla="*/ 395 w 700"/>
                    <a:gd name="T49" fmla="*/ 646 h 706"/>
                    <a:gd name="T50" fmla="*/ 417 w 700"/>
                    <a:gd name="T51" fmla="*/ 63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0" h="706">
                      <a:moveTo>
                        <a:pt x="431" y="94"/>
                      </a:moveTo>
                      <a:cubicBezTo>
                        <a:pt x="675" y="342"/>
                        <a:pt x="675" y="342"/>
                        <a:pt x="675" y="342"/>
                      </a:cubicBezTo>
                      <a:cubicBezTo>
                        <a:pt x="691" y="357"/>
                        <a:pt x="700" y="378"/>
                        <a:pt x="700" y="402"/>
                      </a:cubicBezTo>
                      <a:cubicBezTo>
                        <a:pt x="700" y="424"/>
                        <a:pt x="691" y="446"/>
                        <a:pt x="675" y="461"/>
                      </a:cubicBezTo>
                      <a:cubicBezTo>
                        <a:pt x="454" y="676"/>
                        <a:pt x="454" y="676"/>
                        <a:pt x="454" y="676"/>
                      </a:cubicBezTo>
                      <a:cubicBezTo>
                        <a:pt x="423" y="706"/>
                        <a:pt x="365" y="706"/>
                        <a:pt x="334" y="676"/>
                      </a:cubicBezTo>
                      <a:cubicBezTo>
                        <a:pt x="59" y="407"/>
                        <a:pt x="59" y="407"/>
                        <a:pt x="59" y="407"/>
                      </a:cubicBezTo>
                      <a:cubicBezTo>
                        <a:pt x="12" y="361"/>
                        <a:pt x="0" y="343"/>
                        <a:pt x="0" y="280"/>
                      </a:cubicBezTo>
                      <a:cubicBezTo>
                        <a:pt x="0" y="162"/>
                        <a:pt x="0" y="162"/>
                        <a:pt x="0" y="162"/>
                      </a:cubicBezTo>
                      <a:cubicBezTo>
                        <a:pt x="0" y="50"/>
                        <a:pt x="22" y="0"/>
                        <a:pt x="157" y="0"/>
                      </a:cubicBezTo>
                      <a:cubicBezTo>
                        <a:pt x="268" y="0"/>
                        <a:pt x="268" y="0"/>
                        <a:pt x="268" y="0"/>
                      </a:cubicBezTo>
                      <a:cubicBezTo>
                        <a:pt x="336" y="0"/>
                        <a:pt x="376" y="39"/>
                        <a:pt x="431" y="94"/>
                      </a:cubicBezTo>
                      <a:close/>
                      <a:moveTo>
                        <a:pt x="417" y="638"/>
                      </a:moveTo>
                      <a:cubicBezTo>
                        <a:pt x="638" y="422"/>
                        <a:pt x="638" y="422"/>
                        <a:pt x="638" y="422"/>
                      </a:cubicBezTo>
                      <a:cubicBezTo>
                        <a:pt x="643" y="417"/>
                        <a:pt x="646" y="410"/>
                        <a:pt x="646" y="401"/>
                      </a:cubicBezTo>
                      <a:cubicBezTo>
                        <a:pt x="646" y="393"/>
                        <a:pt x="643" y="385"/>
                        <a:pt x="637" y="380"/>
                      </a:cubicBezTo>
                      <a:cubicBezTo>
                        <a:pt x="416" y="154"/>
                        <a:pt x="416" y="154"/>
                        <a:pt x="416" y="154"/>
                      </a:cubicBezTo>
                      <a:cubicBezTo>
                        <a:pt x="394" y="132"/>
                        <a:pt x="394" y="132"/>
                        <a:pt x="394" y="132"/>
                      </a:cubicBezTo>
                      <a:cubicBezTo>
                        <a:pt x="339" y="78"/>
                        <a:pt x="312" y="54"/>
                        <a:pt x="268" y="54"/>
                      </a:cubicBezTo>
                      <a:cubicBezTo>
                        <a:pt x="157" y="54"/>
                        <a:pt x="157" y="54"/>
                        <a:pt x="157" y="54"/>
                      </a:cubicBezTo>
                      <a:cubicBezTo>
                        <a:pt x="61" y="54"/>
                        <a:pt x="54" y="69"/>
                        <a:pt x="54" y="162"/>
                      </a:cubicBezTo>
                      <a:cubicBezTo>
                        <a:pt x="54" y="280"/>
                        <a:pt x="54" y="280"/>
                        <a:pt x="54" y="280"/>
                      </a:cubicBezTo>
                      <a:cubicBezTo>
                        <a:pt x="54" y="323"/>
                        <a:pt x="55" y="328"/>
                        <a:pt x="97" y="368"/>
                      </a:cubicBezTo>
                      <a:cubicBezTo>
                        <a:pt x="372" y="638"/>
                        <a:pt x="372" y="638"/>
                        <a:pt x="372" y="638"/>
                      </a:cubicBezTo>
                      <a:cubicBezTo>
                        <a:pt x="378" y="643"/>
                        <a:pt x="386" y="646"/>
                        <a:pt x="395" y="646"/>
                      </a:cubicBezTo>
                      <a:cubicBezTo>
                        <a:pt x="403" y="646"/>
                        <a:pt x="412" y="643"/>
                        <a:pt x="417" y="6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2110416" y="2894868"/>
              <a:ext cx="2626519" cy="418191"/>
            </a:xfrm>
            <a:prstGeom prst="rect">
              <a:avLst/>
            </a:prstGeom>
            <a:noFill/>
          </p:spPr>
          <p:txBody>
            <a:bodyPr wrap="square" rtlCol="0">
              <a:spAutoFit/>
            </a:bodyPr>
            <a:lstStyle/>
            <a:p>
              <a:pPr>
                <a:lnSpc>
                  <a:spcPct val="150000"/>
                </a:lnSpc>
              </a:pPr>
              <a:r>
                <a:rPr lang="zh-CN" altLang="en-US" sz="1600" spc="300" dirty="0">
                  <a:latin typeface="幼圆" panose="02010509060101010101" pitchFamily="49" charset="-122"/>
                  <a:ea typeface="幼圆" panose="02010509060101010101" pitchFamily="49" charset="-122"/>
                </a:rPr>
                <a:t>项目介绍</a:t>
              </a:r>
            </a:p>
          </p:txBody>
        </p:sp>
      </p:grpSp>
      <p:grpSp>
        <p:nvGrpSpPr>
          <p:cNvPr id="51" name="组合 50"/>
          <p:cNvGrpSpPr/>
          <p:nvPr/>
        </p:nvGrpSpPr>
        <p:grpSpPr>
          <a:xfrm>
            <a:off x="2526283" y="3737166"/>
            <a:ext cx="3435185" cy="558800"/>
            <a:chOff x="1301750" y="3790950"/>
            <a:chExt cx="3435185" cy="558800"/>
          </a:xfrm>
        </p:grpSpPr>
        <p:grpSp>
          <p:nvGrpSpPr>
            <p:cNvPr id="24" name="组合 23"/>
            <p:cNvGrpSpPr/>
            <p:nvPr/>
          </p:nvGrpSpPr>
          <p:grpSpPr>
            <a:xfrm>
              <a:off x="1301750" y="3790950"/>
              <a:ext cx="558800" cy="558800"/>
              <a:chOff x="1301750" y="3790950"/>
              <a:chExt cx="558800" cy="558800"/>
            </a:xfrm>
          </p:grpSpPr>
          <p:sp>
            <p:nvSpPr>
              <p:cNvPr id="5" name="椭圆 4"/>
              <p:cNvSpPr/>
              <p:nvPr/>
            </p:nvSpPr>
            <p:spPr>
              <a:xfrm>
                <a:off x="1301750" y="3790950"/>
                <a:ext cx="558800" cy="558800"/>
              </a:xfrm>
              <a:prstGeom prst="ellipse">
                <a:avLst/>
              </a:prstGeom>
              <a:gradFill flip="none" rotWithShape="1">
                <a:gsLst>
                  <a:gs pos="0">
                    <a:srgbClr val="BFC8FF"/>
                  </a:gs>
                  <a:gs pos="66000">
                    <a:srgbClr val="8A8EFF"/>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14"/>
              <p:cNvSpPr>
                <a:spLocks noEditPoints="1"/>
              </p:cNvSpPr>
              <p:nvPr/>
            </p:nvSpPr>
            <p:spPr bwMode="auto">
              <a:xfrm flipH="1">
                <a:off x="1437150" y="3926350"/>
                <a:ext cx="288000" cy="288000"/>
              </a:xfrm>
              <a:custGeom>
                <a:avLst/>
                <a:gdLst>
                  <a:gd name="T0" fmla="*/ 392 w 396"/>
                  <a:gd name="T1" fmla="*/ 121 h 352"/>
                  <a:gd name="T2" fmla="*/ 344 w 396"/>
                  <a:gd name="T3" fmla="*/ 81 h 352"/>
                  <a:gd name="T4" fmla="*/ 325 w 396"/>
                  <a:gd name="T5" fmla="*/ 20 h 352"/>
                  <a:gd name="T6" fmla="*/ 198 w 396"/>
                  <a:gd name="T7" fmla="*/ 34 h 352"/>
                  <a:gd name="T8" fmla="*/ 71 w 396"/>
                  <a:gd name="T9" fmla="*/ 19 h 352"/>
                  <a:gd name="T10" fmla="*/ 20 w 396"/>
                  <a:gd name="T11" fmla="*/ 91 h 352"/>
                  <a:gd name="T12" fmla="*/ 22 w 396"/>
                  <a:gd name="T13" fmla="*/ 176 h 352"/>
                  <a:gd name="T14" fmla="*/ 20 w 396"/>
                  <a:gd name="T15" fmla="*/ 261 h 352"/>
                  <a:gd name="T16" fmla="*/ 71 w 396"/>
                  <a:gd name="T17" fmla="*/ 333 h 352"/>
                  <a:gd name="T18" fmla="*/ 102 w 396"/>
                  <a:gd name="T19" fmla="*/ 348 h 352"/>
                  <a:gd name="T20" fmla="*/ 294 w 396"/>
                  <a:gd name="T21" fmla="*/ 348 h 352"/>
                  <a:gd name="T22" fmla="*/ 344 w 396"/>
                  <a:gd name="T23" fmla="*/ 271 h 352"/>
                  <a:gd name="T24" fmla="*/ 392 w 396"/>
                  <a:gd name="T25" fmla="*/ 231 h 352"/>
                  <a:gd name="T26" fmla="*/ 370 w 396"/>
                  <a:gd name="T27" fmla="*/ 110 h 352"/>
                  <a:gd name="T28" fmla="*/ 364 w 396"/>
                  <a:gd name="T29" fmla="*/ 143 h 352"/>
                  <a:gd name="T30" fmla="*/ 370 w 396"/>
                  <a:gd name="T31" fmla="*/ 110 h 352"/>
                  <a:gd name="T32" fmla="*/ 96 w 396"/>
                  <a:gd name="T33" fmla="*/ 23 h 352"/>
                  <a:gd name="T34" fmla="*/ 75 w 396"/>
                  <a:gd name="T35" fmla="*/ 74 h 352"/>
                  <a:gd name="T36" fmla="*/ 26 w 396"/>
                  <a:gd name="T37" fmla="*/ 242 h 352"/>
                  <a:gd name="T38" fmla="*/ 32 w 396"/>
                  <a:gd name="T39" fmla="*/ 209 h 352"/>
                  <a:gd name="T40" fmla="*/ 26 w 396"/>
                  <a:gd name="T41" fmla="*/ 242 h 352"/>
                  <a:gd name="T42" fmla="*/ 300 w 396"/>
                  <a:gd name="T43" fmla="*/ 329 h 352"/>
                  <a:gd name="T44" fmla="*/ 321 w 396"/>
                  <a:gd name="T45" fmla="*/ 279 h 352"/>
                  <a:gd name="T46" fmla="*/ 96 w 396"/>
                  <a:gd name="T47" fmla="*/ 329 h 352"/>
                  <a:gd name="T48" fmla="*/ 23 w 396"/>
                  <a:gd name="T49" fmla="*/ 115 h 352"/>
                  <a:gd name="T50" fmla="*/ 300 w 396"/>
                  <a:gd name="T51" fmla="*/ 23 h 352"/>
                  <a:gd name="T52" fmla="*/ 373 w 396"/>
                  <a:gd name="T53" fmla="*/ 237 h 352"/>
                  <a:gd name="T54" fmla="*/ 96 w 396"/>
                  <a:gd name="T55" fmla="*/ 329 h 352"/>
                  <a:gd name="T56" fmla="*/ 213 w 396"/>
                  <a:gd name="T57" fmla="*/ 180 h 352"/>
                  <a:gd name="T58" fmla="*/ 121 w 396"/>
                  <a:gd name="T59" fmla="*/ 246 h 352"/>
                  <a:gd name="T60" fmla="*/ 104 w 396"/>
                  <a:gd name="T61" fmla="*/ 236 h 352"/>
                  <a:gd name="T62" fmla="*/ 164 w 396"/>
                  <a:gd name="T63" fmla="*/ 149 h 352"/>
                  <a:gd name="T64" fmla="*/ 244 w 396"/>
                  <a:gd name="T65" fmla="*/ 93 h 352"/>
                  <a:gd name="T66" fmla="*/ 221 w 396"/>
                  <a:gd name="T67" fmla="*/ 90 h 352"/>
                  <a:gd name="T68" fmla="*/ 261 w 396"/>
                  <a:gd name="T69" fmla="*/ 67 h 352"/>
                  <a:gd name="T70" fmla="*/ 273 w 396"/>
                  <a:gd name="T71" fmla="*/ 73 h 352"/>
                  <a:gd name="T72" fmla="*/ 277 w 396"/>
                  <a:gd name="T73" fmla="*/ 119 h 352"/>
                  <a:gd name="T74" fmla="*/ 261 w 396"/>
                  <a:gd name="T75" fmla="*/ 102 h 352"/>
                  <a:gd name="T76" fmla="*/ 302 w 396"/>
                  <a:gd name="T77" fmla="*/ 223 h 352"/>
                  <a:gd name="T78" fmla="*/ 284 w 396"/>
                  <a:gd name="T79" fmla="*/ 229 h 352"/>
                  <a:gd name="T80" fmla="*/ 267 w 396"/>
                  <a:gd name="T81" fmla="*/ 144 h 352"/>
                  <a:gd name="T82" fmla="*/ 302 w 396"/>
                  <a:gd name="T83" fmla="*/ 223 h 352"/>
                  <a:gd name="T84" fmla="*/ 250 w 396"/>
                  <a:gd name="T85" fmla="*/ 251 h 352"/>
                  <a:gd name="T86" fmla="*/ 236 w 396"/>
                  <a:gd name="T87" fmla="*/ 244 h 352"/>
                  <a:gd name="T88" fmla="*/ 230 w 396"/>
                  <a:gd name="T89" fmla="*/ 194 h 352"/>
                  <a:gd name="T90" fmla="*/ 254 w 396"/>
                  <a:gd name="T91" fmla="*/ 238 h 352"/>
                  <a:gd name="T92" fmla="*/ 200 w 396"/>
                  <a:gd name="T93" fmla="*/ 266 h 352"/>
                  <a:gd name="T94" fmla="*/ 188 w 396"/>
                  <a:gd name="T95" fmla="*/ 259 h 352"/>
                  <a:gd name="T96" fmla="*/ 179 w 396"/>
                  <a:gd name="T97" fmla="*/ 199 h 352"/>
                  <a:gd name="T98" fmla="*/ 206 w 396"/>
                  <a:gd name="T99" fmla="*/ 253 h 352"/>
                  <a:gd name="T100" fmla="*/ 153 w 396"/>
                  <a:gd name="T101" fmla="*/ 281 h 352"/>
                  <a:gd name="T102" fmla="*/ 138 w 396"/>
                  <a:gd name="T103" fmla="*/ 265 h 352"/>
                  <a:gd name="T104" fmla="*/ 156 w 396"/>
                  <a:gd name="T105" fmla="*/ 25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6" h="352">
                    <a:moveTo>
                      <a:pt x="374" y="176"/>
                    </a:moveTo>
                    <a:cubicBezTo>
                      <a:pt x="392" y="121"/>
                      <a:pt x="392" y="121"/>
                      <a:pt x="392" y="121"/>
                    </a:cubicBezTo>
                    <a:cubicBezTo>
                      <a:pt x="396" y="108"/>
                      <a:pt x="388" y="95"/>
                      <a:pt x="376" y="91"/>
                    </a:cubicBezTo>
                    <a:cubicBezTo>
                      <a:pt x="344" y="81"/>
                      <a:pt x="344" y="81"/>
                      <a:pt x="344" y="81"/>
                    </a:cubicBezTo>
                    <a:cubicBezTo>
                      <a:pt x="325" y="20"/>
                      <a:pt x="325" y="20"/>
                      <a:pt x="325" y="20"/>
                    </a:cubicBezTo>
                    <a:cubicBezTo>
                      <a:pt x="325" y="20"/>
                      <a:pt x="325" y="20"/>
                      <a:pt x="325" y="20"/>
                    </a:cubicBezTo>
                    <a:cubicBezTo>
                      <a:pt x="321" y="7"/>
                      <a:pt x="307" y="0"/>
                      <a:pt x="294" y="4"/>
                    </a:cubicBezTo>
                    <a:cubicBezTo>
                      <a:pt x="198" y="34"/>
                      <a:pt x="198" y="34"/>
                      <a:pt x="198" y="34"/>
                    </a:cubicBezTo>
                    <a:cubicBezTo>
                      <a:pt x="102" y="4"/>
                      <a:pt x="102" y="4"/>
                      <a:pt x="102" y="4"/>
                    </a:cubicBezTo>
                    <a:cubicBezTo>
                      <a:pt x="89" y="0"/>
                      <a:pt x="75" y="6"/>
                      <a:pt x="71" y="19"/>
                    </a:cubicBezTo>
                    <a:cubicBezTo>
                      <a:pt x="52" y="81"/>
                      <a:pt x="52" y="81"/>
                      <a:pt x="52" y="81"/>
                    </a:cubicBezTo>
                    <a:cubicBezTo>
                      <a:pt x="20" y="91"/>
                      <a:pt x="20" y="91"/>
                      <a:pt x="20" y="91"/>
                    </a:cubicBezTo>
                    <a:cubicBezTo>
                      <a:pt x="7" y="95"/>
                      <a:pt x="0" y="108"/>
                      <a:pt x="4" y="121"/>
                    </a:cubicBezTo>
                    <a:cubicBezTo>
                      <a:pt x="22" y="176"/>
                      <a:pt x="22" y="176"/>
                      <a:pt x="22" y="176"/>
                    </a:cubicBezTo>
                    <a:cubicBezTo>
                      <a:pt x="4" y="231"/>
                      <a:pt x="4" y="231"/>
                      <a:pt x="4" y="231"/>
                    </a:cubicBezTo>
                    <a:cubicBezTo>
                      <a:pt x="0" y="244"/>
                      <a:pt x="7" y="257"/>
                      <a:pt x="20" y="261"/>
                    </a:cubicBezTo>
                    <a:cubicBezTo>
                      <a:pt x="52" y="271"/>
                      <a:pt x="52" y="271"/>
                      <a:pt x="52" y="271"/>
                    </a:cubicBezTo>
                    <a:cubicBezTo>
                      <a:pt x="71" y="333"/>
                      <a:pt x="71" y="333"/>
                      <a:pt x="71" y="333"/>
                    </a:cubicBezTo>
                    <a:cubicBezTo>
                      <a:pt x="74" y="343"/>
                      <a:pt x="84" y="350"/>
                      <a:pt x="94" y="350"/>
                    </a:cubicBezTo>
                    <a:cubicBezTo>
                      <a:pt x="97" y="350"/>
                      <a:pt x="100" y="349"/>
                      <a:pt x="102" y="348"/>
                    </a:cubicBezTo>
                    <a:cubicBezTo>
                      <a:pt x="198" y="318"/>
                      <a:pt x="198" y="318"/>
                      <a:pt x="198" y="318"/>
                    </a:cubicBezTo>
                    <a:cubicBezTo>
                      <a:pt x="294" y="348"/>
                      <a:pt x="294" y="348"/>
                      <a:pt x="294" y="348"/>
                    </a:cubicBezTo>
                    <a:cubicBezTo>
                      <a:pt x="307" y="352"/>
                      <a:pt x="321" y="345"/>
                      <a:pt x="325" y="332"/>
                    </a:cubicBezTo>
                    <a:cubicBezTo>
                      <a:pt x="344" y="271"/>
                      <a:pt x="344" y="271"/>
                      <a:pt x="344" y="271"/>
                    </a:cubicBezTo>
                    <a:cubicBezTo>
                      <a:pt x="376" y="261"/>
                      <a:pt x="376" y="261"/>
                      <a:pt x="376" y="261"/>
                    </a:cubicBezTo>
                    <a:cubicBezTo>
                      <a:pt x="389" y="257"/>
                      <a:pt x="396" y="244"/>
                      <a:pt x="392" y="231"/>
                    </a:cubicBezTo>
                    <a:lnTo>
                      <a:pt x="374" y="176"/>
                    </a:lnTo>
                    <a:close/>
                    <a:moveTo>
                      <a:pt x="370" y="110"/>
                    </a:moveTo>
                    <a:cubicBezTo>
                      <a:pt x="372" y="110"/>
                      <a:pt x="374" y="113"/>
                      <a:pt x="373" y="115"/>
                    </a:cubicBezTo>
                    <a:cubicBezTo>
                      <a:pt x="364" y="143"/>
                      <a:pt x="364" y="143"/>
                      <a:pt x="364" y="143"/>
                    </a:cubicBezTo>
                    <a:cubicBezTo>
                      <a:pt x="352" y="104"/>
                      <a:pt x="352" y="104"/>
                      <a:pt x="352" y="104"/>
                    </a:cubicBezTo>
                    <a:lnTo>
                      <a:pt x="370" y="110"/>
                    </a:lnTo>
                    <a:close/>
                    <a:moveTo>
                      <a:pt x="90" y="26"/>
                    </a:moveTo>
                    <a:cubicBezTo>
                      <a:pt x="91" y="23"/>
                      <a:pt x="94" y="22"/>
                      <a:pt x="96" y="23"/>
                    </a:cubicBezTo>
                    <a:cubicBezTo>
                      <a:pt x="165" y="45"/>
                      <a:pt x="165" y="45"/>
                      <a:pt x="165" y="45"/>
                    </a:cubicBezTo>
                    <a:cubicBezTo>
                      <a:pt x="75" y="74"/>
                      <a:pt x="75" y="74"/>
                      <a:pt x="75" y="74"/>
                    </a:cubicBezTo>
                    <a:lnTo>
                      <a:pt x="90" y="26"/>
                    </a:lnTo>
                    <a:close/>
                    <a:moveTo>
                      <a:pt x="26" y="242"/>
                    </a:moveTo>
                    <a:cubicBezTo>
                      <a:pt x="24" y="241"/>
                      <a:pt x="22" y="239"/>
                      <a:pt x="23" y="237"/>
                    </a:cubicBezTo>
                    <a:cubicBezTo>
                      <a:pt x="32" y="209"/>
                      <a:pt x="32" y="209"/>
                      <a:pt x="32" y="209"/>
                    </a:cubicBezTo>
                    <a:cubicBezTo>
                      <a:pt x="44" y="248"/>
                      <a:pt x="44" y="248"/>
                      <a:pt x="44" y="248"/>
                    </a:cubicBezTo>
                    <a:lnTo>
                      <a:pt x="26" y="242"/>
                    </a:lnTo>
                    <a:close/>
                    <a:moveTo>
                      <a:pt x="306" y="326"/>
                    </a:moveTo>
                    <a:cubicBezTo>
                      <a:pt x="305" y="329"/>
                      <a:pt x="302" y="330"/>
                      <a:pt x="300" y="329"/>
                    </a:cubicBezTo>
                    <a:cubicBezTo>
                      <a:pt x="232" y="307"/>
                      <a:pt x="232" y="307"/>
                      <a:pt x="232" y="307"/>
                    </a:cubicBezTo>
                    <a:cubicBezTo>
                      <a:pt x="321" y="279"/>
                      <a:pt x="321" y="279"/>
                      <a:pt x="321" y="279"/>
                    </a:cubicBezTo>
                    <a:lnTo>
                      <a:pt x="306" y="326"/>
                    </a:lnTo>
                    <a:close/>
                    <a:moveTo>
                      <a:pt x="96" y="329"/>
                    </a:moveTo>
                    <a:cubicBezTo>
                      <a:pt x="93" y="330"/>
                      <a:pt x="91" y="329"/>
                      <a:pt x="90" y="326"/>
                    </a:cubicBezTo>
                    <a:cubicBezTo>
                      <a:pt x="23" y="115"/>
                      <a:pt x="23" y="115"/>
                      <a:pt x="23" y="115"/>
                    </a:cubicBezTo>
                    <a:cubicBezTo>
                      <a:pt x="22" y="113"/>
                      <a:pt x="24" y="110"/>
                      <a:pt x="26" y="110"/>
                    </a:cubicBezTo>
                    <a:cubicBezTo>
                      <a:pt x="300" y="23"/>
                      <a:pt x="300" y="23"/>
                      <a:pt x="300" y="23"/>
                    </a:cubicBezTo>
                    <a:cubicBezTo>
                      <a:pt x="303" y="22"/>
                      <a:pt x="305" y="23"/>
                      <a:pt x="306" y="26"/>
                    </a:cubicBezTo>
                    <a:cubicBezTo>
                      <a:pt x="373" y="237"/>
                      <a:pt x="373" y="237"/>
                      <a:pt x="373" y="237"/>
                    </a:cubicBezTo>
                    <a:cubicBezTo>
                      <a:pt x="374" y="239"/>
                      <a:pt x="372" y="242"/>
                      <a:pt x="370" y="242"/>
                    </a:cubicBezTo>
                    <a:lnTo>
                      <a:pt x="96" y="329"/>
                    </a:lnTo>
                    <a:close/>
                    <a:moveTo>
                      <a:pt x="224" y="174"/>
                    </a:moveTo>
                    <a:cubicBezTo>
                      <a:pt x="222" y="178"/>
                      <a:pt x="217" y="180"/>
                      <a:pt x="213" y="180"/>
                    </a:cubicBezTo>
                    <a:cubicBezTo>
                      <a:pt x="167" y="170"/>
                      <a:pt x="167" y="170"/>
                      <a:pt x="167" y="170"/>
                    </a:cubicBezTo>
                    <a:cubicBezTo>
                      <a:pt x="121" y="246"/>
                      <a:pt x="121" y="246"/>
                      <a:pt x="121" y="246"/>
                    </a:cubicBezTo>
                    <a:cubicBezTo>
                      <a:pt x="118" y="251"/>
                      <a:pt x="112" y="253"/>
                      <a:pt x="108" y="250"/>
                    </a:cubicBezTo>
                    <a:cubicBezTo>
                      <a:pt x="103" y="247"/>
                      <a:pt x="101" y="241"/>
                      <a:pt x="104" y="236"/>
                    </a:cubicBezTo>
                    <a:cubicBezTo>
                      <a:pt x="153" y="154"/>
                      <a:pt x="153" y="154"/>
                      <a:pt x="153" y="154"/>
                    </a:cubicBezTo>
                    <a:cubicBezTo>
                      <a:pt x="155" y="150"/>
                      <a:pt x="160" y="148"/>
                      <a:pt x="164" y="149"/>
                    </a:cubicBezTo>
                    <a:cubicBezTo>
                      <a:pt x="210" y="159"/>
                      <a:pt x="210" y="159"/>
                      <a:pt x="210" y="159"/>
                    </a:cubicBezTo>
                    <a:cubicBezTo>
                      <a:pt x="244" y="93"/>
                      <a:pt x="244" y="93"/>
                      <a:pt x="244" y="93"/>
                    </a:cubicBezTo>
                    <a:cubicBezTo>
                      <a:pt x="234" y="96"/>
                      <a:pt x="234" y="96"/>
                      <a:pt x="234" y="96"/>
                    </a:cubicBezTo>
                    <a:cubicBezTo>
                      <a:pt x="228" y="98"/>
                      <a:pt x="223" y="95"/>
                      <a:pt x="221" y="90"/>
                    </a:cubicBezTo>
                    <a:cubicBezTo>
                      <a:pt x="220" y="84"/>
                      <a:pt x="222" y="79"/>
                      <a:pt x="228" y="77"/>
                    </a:cubicBezTo>
                    <a:cubicBezTo>
                      <a:pt x="261" y="67"/>
                      <a:pt x="261" y="67"/>
                      <a:pt x="261" y="67"/>
                    </a:cubicBezTo>
                    <a:cubicBezTo>
                      <a:pt x="266" y="65"/>
                      <a:pt x="272" y="68"/>
                      <a:pt x="273" y="73"/>
                    </a:cubicBezTo>
                    <a:cubicBezTo>
                      <a:pt x="273" y="73"/>
                      <a:pt x="273" y="73"/>
                      <a:pt x="273" y="73"/>
                    </a:cubicBezTo>
                    <a:cubicBezTo>
                      <a:pt x="284" y="106"/>
                      <a:pt x="284" y="106"/>
                      <a:pt x="284" y="106"/>
                    </a:cubicBezTo>
                    <a:cubicBezTo>
                      <a:pt x="285" y="112"/>
                      <a:pt x="282" y="117"/>
                      <a:pt x="277" y="119"/>
                    </a:cubicBezTo>
                    <a:cubicBezTo>
                      <a:pt x="272" y="121"/>
                      <a:pt x="266" y="118"/>
                      <a:pt x="264" y="113"/>
                    </a:cubicBezTo>
                    <a:cubicBezTo>
                      <a:pt x="261" y="102"/>
                      <a:pt x="261" y="102"/>
                      <a:pt x="261" y="102"/>
                    </a:cubicBezTo>
                    <a:lnTo>
                      <a:pt x="224" y="174"/>
                    </a:lnTo>
                    <a:close/>
                    <a:moveTo>
                      <a:pt x="302" y="223"/>
                    </a:moveTo>
                    <a:cubicBezTo>
                      <a:pt x="304" y="228"/>
                      <a:pt x="301" y="234"/>
                      <a:pt x="296" y="235"/>
                    </a:cubicBezTo>
                    <a:cubicBezTo>
                      <a:pt x="291" y="237"/>
                      <a:pt x="285" y="234"/>
                      <a:pt x="284" y="229"/>
                    </a:cubicBezTo>
                    <a:cubicBezTo>
                      <a:pt x="261" y="157"/>
                      <a:pt x="261" y="157"/>
                      <a:pt x="261" y="157"/>
                    </a:cubicBezTo>
                    <a:cubicBezTo>
                      <a:pt x="259" y="152"/>
                      <a:pt x="262" y="146"/>
                      <a:pt x="267" y="144"/>
                    </a:cubicBezTo>
                    <a:cubicBezTo>
                      <a:pt x="272" y="143"/>
                      <a:pt x="278" y="146"/>
                      <a:pt x="280" y="151"/>
                    </a:cubicBezTo>
                    <a:lnTo>
                      <a:pt x="302" y="223"/>
                    </a:lnTo>
                    <a:close/>
                    <a:moveTo>
                      <a:pt x="254" y="238"/>
                    </a:moveTo>
                    <a:cubicBezTo>
                      <a:pt x="257" y="243"/>
                      <a:pt x="255" y="249"/>
                      <a:pt x="250" y="251"/>
                    </a:cubicBezTo>
                    <a:cubicBezTo>
                      <a:pt x="245" y="254"/>
                      <a:pt x="239" y="252"/>
                      <a:pt x="236" y="246"/>
                    </a:cubicBezTo>
                    <a:cubicBezTo>
                      <a:pt x="236" y="246"/>
                      <a:pt x="236" y="245"/>
                      <a:pt x="236" y="244"/>
                    </a:cubicBezTo>
                    <a:cubicBezTo>
                      <a:pt x="224" y="207"/>
                      <a:pt x="224" y="207"/>
                      <a:pt x="224" y="207"/>
                    </a:cubicBezTo>
                    <a:cubicBezTo>
                      <a:pt x="222" y="202"/>
                      <a:pt x="225" y="196"/>
                      <a:pt x="230" y="194"/>
                    </a:cubicBezTo>
                    <a:cubicBezTo>
                      <a:pt x="236" y="193"/>
                      <a:pt x="241" y="196"/>
                      <a:pt x="243" y="201"/>
                    </a:cubicBezTo>
                    <a:lnTo>
                      <a:pt x="254" y="238"/>
                    </a:lnTo>
                    <a:close/>
                    <a:moveTo>
                      <a:pt x="206" y="253"/>
                    </a:moveTo>
                    <a:cubicBezTo>
                      <a:pt x="208" y="258"/>
                      <a:pt x="205" y="264"/>
                      <a:pt x="200" y="266"/>
                    </a:cubicBezTo>
                    <a:cubicBezTo>
                      <a:pt x="195" y="267"/>
                      <a:pt x="189" y="264"/>
                      <a:pt x="188" y="259"/>
                    </a:cubicBezTo>
                    <a:cubicBezTo>
                      <a:pt x="188" y="259"/>
                      <a:pt x="188" y="259"/>
                      <a:pt x="188" y="259"/>
                    </a:cubicBezTo>
                    <a:cubicBezTo>
                      <a:pt x="172" y="211"/>
                      <a:pt x="172" y="211"/>
                      <a:pt x="172" y="211"/>
                    </a:cubicBezTo>
                    <a:cubicBezTo>
                      <a:pt x="171" y="206"/>
                      <a:pt x="174" y="200"/>
                      <a:pt x="179" y="199"/>
                    </a:cubicBezTo>
                    <a:cubicBezTo>
                      <a:pt x="184" y="197"/>
                      <a:pt x="190" y="200"/>
                      <a:pt x="191" y="205"/>
                    </a:cubicBezTo>
                    <a:lnTo>
                      <a:pt x="206" y="253"/>
                    </a:lnTo>
                    <a:close/>
                    <a:moveTo>
                      <a:pt x="159" y="268"/>
                    </a:moveTo>
                    <a:cubicBezTo>
                      <a:pt x="161" y="274"/>
                      <a:pt x="158" y="279"/>
                      <a:pt x="153" y="281"/>
                    </a:cubicBezTo>
                    <a:cubicBezTo>
                      <a:pt x="148" y="282"/>
                      <a:pt x="142" y="280"/>
                      <a:pt x="140" y="274"/>
                    </a:cubicBezTo>
                    <a:cubicBezTo>
                      <a:pt x="138" y="265"/>
                      <a:pt x="138" y="265"/>
                      <a:pt x="138" y="265"/>
                    </a:cubicBezTo>
                    <a:cubicBezTo>
                      <a:pt x="136" y="260"/>
                      <a:pt x="139" y="254"/>
                      <a:pt x="144" y="252"/>
                    </a:cubicBezTo>
                    <a:cubicBezTo>
                      <a:pt x="149" y="251"/>
                      <a:pt x="155" y="254"/>
                      <a:pt x="156" y="259"/>
                    </a:cubicBezTo>
                    <a:lnTo>
                      <a:pt x="159" y="2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6" name="文本框 45"/>
            <p:cNvSpPr txBox="1"/>
            <p:nvPr/>
          </p:nvSpPr>
          <p:spPr>
            <a:xfrm>
              <a:off x="2110416" y="3838401"/>
              <a:ext cx="2626519" cy="418191"/>
            </a:xfrm>
            <a:prstGeom prst="rect">
              <a:avLst/>
            </a:prstGeom>
            <a:noFill/>
          </p:spPr>
          <p:txBody>
            <a:bodyPr wrap="square" rtlCol="0">
              <a:spAutoFit/>
            </a:bodyPr>
            <a:lstStyle/>
            <a:p>
              <a:pPr>
                <a:lnSpc>
                  <a:spcPct val="150000"/>
                </a:lnSpc>
              </a:pPr>
              <a:r>
                <a:rPr lang="zh-CN" altLang="en-US" sz="1600" spc="300" dirty="0">
                  <a:latin typeface="幼圆" panose="02010509060101010101" pitchFamily="49" charset="-122"/>
                  <a:ea typeface="幼圆" panose="02010509060101010101" pitchFamily="49" charset="-122"/>
                </a:rPr>
                <a:t>工作分化</a:t>
              </a:r>
            </a:p>
          </p:txBody>
        </p:sp>
      </p:grpSp>
      <p:grpSp>
        <p:nvGrpSpPr>
          <p:cNvPr id="52" name="组合 51"/>
          <p:cNvGrpSpPr/>
          <p:nvPr/>
        </p:nvGrpSpPr>
        <p:grpSpPr>
          <a:xfrm>
            <a:off x="2531061" y="4638857"/>
            <a:ext cx="3435185" cy="558800"/>
            <a:chOff x="1301750" y="4733925"/>
            <a:chExt cx="3435185" cy="558800"/>
          </a:xfrm>
        </p:grpSpPr>
        <p:grpSp>
          <p:nvGrpSpPr>
            <p:cNvPr id="35" name="组合 34"/>
            <p:cNvGrpSpPr/>
            <p:nvPr/>
          </p:nvGrpSpPr>
          <p:grpSpPr>
            <a:xfrm>
              <a:off x="1301750" y="4733925"/>
              <a:ext cx="558800" cy="558800"/>
              <a:chOff x="1301750" y="4733925"/>
              <a:chExt cx="558800" cy="558800"/>
            </a:xfrm>
          </p:grpSpPr>
          <p:sp>
            <p:nvSpPr>
              <p:cNvPr id="6" name="椭圆 5"/>
              <p:cNvSpPr/>
              <p:nvPr/>
            </p:nvSpPr>
            <p:spPr>
              <a:xfrm>
                <a:off x="1301750" y="4733925"/>
                <a:ext cx="558800" cy="558800"/>
              </a:xfrm>
              <a:prstGeom prst="ellipse">
                <a:avLst/>
              </a:prstGeom>
              <a:gradFill flip="none" rotWithShape="1">
                <a:gsLst>
                  <a:gs pos="0">
                    <a:srgbClr val="BFE9FF"/>
                  </a:gs>
                  <a:gs pos="66000">
                    <a:srgbClr val="68BAFD"/>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Group 17"/>
              <p:cNvGrpSpPr>
                <a:grpSpLocks/>
              </p:cNvGrpSpPr>
              <p:nvPr/>
            </p:nvGrpSpPr>
            <p:grpSpPr bwMode="auto">
              <a:xfrm>
                <a:off x="1437150" y="4869325"/>
                <a:ext cx="288000" cy="288000"/>
                <a:chOff x="1" y="2"/>
                <a:chExt cx="627" cy="488"/>
              </a:xfrm>
              <a:solidFill>
                <a:schemeClr val="bg1"/>
              </a:solidFill>
            </p:grpSpPr>
            <p:sp>
              <p:nvSpPr>
                <p:cNvPr id="28" name="Freeform 18"/>
                <p:cNvSpPr>
                  <a:spLocks noEditPoints="1"/>
                </p:cNvSpPr>
                <p:nvPr/>
              </p:nvSpPr>
              <p:spPr bwMode="auto">
                <a:xfrm>
                  <a:off x="1" y="73"/>
                  <a:ext cx="467" cy="349"/>
                </a:xfrm>
                <a:custGeom>
                  <a:avLst/>
                  <a:gdLst>
                    <a:gd name="T0" fmla="*/ 159 w 173"/>
                    <a:gd name="T1" fmla="*/ 129 h 129"/>
                    <a:gd name="T2" fmla="*/ 13 w 173"/>
                    <a:gd name="T3" fmla="*/ 129 h 129"/>
                    <a:gd name="T4" fmla="*/ 0 w 173"/>
                    <a:gd name="T5" fmla="*/ 115 h 129"/>
                    <a:gd name="T6" fmla="*/ 0 w 173"/>
                    <a:gd name="T7" fmla="*/ 13 h 129"/>
                    <a:gd name="T8" fmla="*/ 13 w 173"/>
                    <a:gd name="T9" fmla="*/ 0 h 129"/>
                    <a:gd name="T10" fmla="*/ 159 w 173"/>
                    <a:gd name="T11" fmla="*/ 0 h 129"/>
                    <a:gd name="T12" fmla="*/ 173 w 173"/>
                    <a:gd name="T13" fmla="*/ 13 h 129"/>
                    <a:gd name="T14" fmla="*/ 173 w 173"/>
                    <a:gd name="T15" fmla="*/ 115 h 129"/>
                    <a:gd name="T16" fmla="*/ 159 w 173"/>
                    <a:gd name="T17" fmla="*/ 129 h 129"/>
                    <a:gd name="T18" fmla="*/ 13 w 173"/>
                    <a:gd name="T19" fmla="*/ 10 h 129"/>
                    <a:gd name="T20" fmla="*/ 10 w 173"/>
                    <a:gd name="T21" fmla="*/ 13 h 129"/>
                    <a:gd name="T22" fmla="*/ 10 w 173"/>
                    <a:gd name="T23" fmla="*/ 115 h 129"/>
                    <a:gd name="T24" fmla="*/ 13 w 173"/>
                    <a:gd name="T25" fmla="*/ 118 h 129"/>
                    <a:gd name="T26" fmla="*/ 159 w 173"/>
                    <a:gd name="T27" fmla="*/ 118 h 129"/>
                    <a:gd name="T28" fmla="*/ 162 w 173"/>
                    <a:gd name="T29" fmla="*/ 115 h 129"/>
                    <a:gd name="T30" fmla="*/ 162 w 173"/>
                    <a:gd name="T31" fmla="*/ 13 h 129"/>
                    <a:gd name="T32" fmla="*/ 159 w 173"/>
                    <a:gd name="T33" fmla="*/ 10 h 129"/>
                    <a:gd name="T34" fmla="*/ 13 w 173"/>
                    <a:gd name="T35"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129">
                      <a:moveTo>
                        <a:pt x="159" y="129"/>
                      </a:moveTo>
                      <a:cubicBezTo>
                        <a:pt x="13" y="129"/>
                        <a:pt x="13" y="129"/>
                        <a:pt x="13" y="129"/>
                      </a:cubicBezTo>
                      <a:cubicBezTo>
                        <a:pt x="6" y="129"/>
                        <a:pt x="0" y="123"/>
                        <a:pt x="0" y="115"/>
                      </a:cubicBezTo>
                      <a:cubicBezTo>
                        <a:pt x="0" y="13"/>
                        <a:pt x="0" y="13"/>
                        <a:pt x="0" y="13"/>
                      </a:cubicBezTo>
                      <a:cubicBezTo>
                        <a:pt x="0" y="6"/>
                        <a:pt x="6" y="0"/>
                        <a:pt x="13" y="0"/>
                      </a:cubicBezTo>
                      <a:cubicBezTo>
                        <a:pt x="159" y="0"/>
                        <a:pt x="159" y="0"/>
                        <a:pt x="159" y="0"/>
                      </a:cubicBezTo>
                      <a:cubicBezTo>
                        <a:pt x="167" y="0"/>
                        <a:pt x="173" y="6"/>
                        <a:pt x="173" y="13"/>
                      </a:cubicBezTo>
                      <a:cubicBezTo>
                        <a:pt x="173" y="115"/>
                        <a:pt x="173" y="115"/>
                        <a:pt x="173" y="115"/>
                      </a:cubicBezTo>
                      <a:cubicBezTo>
                        <a:pt x="173" y="123"/>
                        <a:pt x="167" y="129"/>
                        <a:pt x="159" y="129"/>
                      </a:cubicBezTo>
                      <a:close/>
                      <a:moveTo>
                        <a:pt x="13" y="10"/>
                      </a:moveTo>
                      <a:cubicBezTo>
                        <a:pt x="12" y="10"/>
                        <a:pt x="10" y="12"/>
                        <a:pt x="10" y="13"/>
                      </a:cubicBezTo>
                      <a:cubicBezTo>
                        <a:pt x="10" y="115"/>
                        <a:pt x="10" y="115"/>
                        <a:pt x="10" y="115"/>
                      </a:cubicBezTo>
                      <a:cubicBezTo>
                        <a:pt x="10" y="117"/>
                        <a:pt x="12" y="118"/>
                        <a:pt x="13" y="118"/>
                      </a:cubicBezTo>
                      <a:cubicBezTo>
                        <a:pt x="159" y="118"/>
                        <a:pt x="159" y="118"/>
                        <a:pt x="159" y="118"/>
                      </a:cubicBezTo>
                      <a:cubicBezTo>
                        <a:pt x="161" y="118"/>
                        <a:pt x="162" y="117"/>
                        <a:pt x="162" y="115"/>
                      </a:cubicBezTo>
                      <a:cubicBezTo>
                        <a:pt x="162" y="13"/>
                        <a:pt x="162" y="13"/>
                        <a:pt x="162" y="13"/>
                      </a:cubicBezTo>
                      <a:cubicBezTo>
                        <a:pt x="162" y="12"/>
                        <a:pt x="161" y="10"/>
                        <a:pt x="159" y="10"/>
                      </a:cubicBez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9"/>
                <p:cNvSpPr>
                  <a:spLocks/>
                </p:cNvSpPr>
                <p:nvPr/>
              </p:nvSpPr>
              <p:spPr bwMode="auto">
                <a:xfrm>
                  <a:off x="104" y="2"/>
                  <a:ext cx="467" cy="350"/>
                </a:xfrm>
                <a:custGeom>
                  <a:avLst/>
                  <a:gdLst>
                    <a:gd name="T0" fmla="*/ 160 w 173"/>
                    <a:gd name="T1" fmla="*/ 0 h 129"/>
                    <a:gd name="T2" fmla="*/ 14 w 173"/>
                    <a:gd name="T3" fmla="*/ 0 h 129"/>
                    <a:gd name="T4" fmla="*/ 0 w 173"/>
                    <a:gd name="T5" fmla="*/ 14 h 129"/>
                    <a:gd name="T6" fmla="*/ 0 w 173"/>
                    <a:gd name="T7" fmla="*/ 17 h 129"/>
                    <a:gd name="T8" fmla="*/ 11 w 173"/>
                    <a:gd name="T9" fmla="*/ 17 h 129"/>
                    <a:gd name="T10" fmla="*/ 11 w 173"/>
                    <a:gd name="T11" fmla="*/ 14 h 129"/>
                    <a:gd name="T12" fmla="*/ 14 w 173"/>
                    <a:gd name="T13" fmla="*/ 11 h 129"/>
                    <a:gd name="T14" fmla="*/ 160 w 173"/>
                    <a:gd name="T15" fmla="*/ 11 h 129"/>
                    <a:gd name="T16" fmla="*/ 162 w 173"/>
                    <a:gd name="T17" fmla="*/ 14 h 129"/>
                    <a:gd name="T18" fmla="*/ 162 w 173"/>
                    <a:gd name="T19" fmla="*/ 116 h 129"/>
                    <a:gd name="T20" fmla="*/ 160 w 173"/>
                    <a:gd name="T21" fmla="*/ 118 h 129"/>
                    <a:gd name="T22" fmla="*/ 143 w 173"/>
                    <a:gd name="T23" fmla="*/ 118 h 129"/>
                    <a:gd name="T24" fmla="*/ 143 w 173"/>
                    <a:gd name="T25" fmla="*/ 129 h 129"/>
                    <a:gd name="T26" fmla="*/ 160 w 173"/>
                    <a:gd name="T27" fmla="*/ 129 h 129"/>
                    <a:gd name="T28" fmla="*/ 173 w 173"/>
                    <a:gd name="T29" fmla="*/ 116 h 129"/>
                    <a:gd name="T30" fmla="*/ 173 w 173"/>
                    <a:gd name="T31" fmla="*/ 14 h 129"/>
                    <a:gd name="T32" fmla="*/ 160 w 173"/>
                    <a:gd name="T3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 h="129">
                      <a:moveTo>
                        <a:pt x="160" y="0"/>
                      </a:moveTo>
                      <a:cubicBezTo>
                        <a:pt x="14" y="0"/>
                        <a:pt x="14" y="0"/>
                        <a:pt x="14" y="0"/>
                      </a:cubicBezTo>
                      <a:cubicBezTo>
                        <a:pt x="6" y="0"/>
                        <a:pt x="0" y="6"/>
                        <a:pt x="0" y="14"/>
                      </a:cubicBezTo>
                      <a:cubicBezTo>
                        <a:pt x="0" y="17"/>
                        <a:pt x="0" y="17"/>
                        <a:pt x="0" y="17"/>
                      </a:cubicBezTo>
                      <a:cubicBezTo>
                        <a:pt x="11" y="17"/>
                        <a:pt x="11" y="17"/>
                        <a:pt x="11" y="17"/>
                      </a:cubicBezTo>
                      <a:cubicBezTo>
                        <a:pt x="11" y="14"/>
                        <a:pt x="11" y="14"/>
                        <a:pt x="11" y="14"/>
                      </a:cubicBezTo>
                      <a:cubicBezTo>
                        <a:pt x="11" y="12"/>
                        <a:pt x="12" y="11"/>
                        <a:pt x="14" y="11"/>
                      </a:cubicBezTo>
                      <a:cubicBezTo>
                        <a:pt x="160" y="11"/>
                        <a:pt x="160" y="11"/>
                        <a:pt x="160" y="11"/>
                      </a:cubicBezTo>
                      <a:cubicBezTo>
                        <a:pt x="161" y="11"/>
                        <a:pt x="162" y="12"/>
                        <a:pt x="162" y="14"/>
                      </a:cubicBezTo>
                      <a:cubicBezTo>
                        <a:pt x="162" y="116"/>
                        <a:pt x="162" y="116"/>
                        <a:pt x="162" y="116"/>
                      </a:cubicBezTo>
                      <a:cubicBezTo>
                        <a:pt x="162" y="117"/>
                        <a:pt x="161" y="118"/>
                        <a:pt x="160" y="118"/>
                      </a:cubicBezTo>
                      <a:cubicBezTo>
                        <a:pt x="143" y="118"/>
                        <a:pt x="143" y="118"/>
                        <a:pt x="143" y="118"/>
                      </a:cubicBezTo>
                      <a:cubicBezTo>
                        <a:pt x="143" y="129"/>
                        <a:pt x="143" y="129"/>
                        <a:pt x="143" y="129"/>
                      </a:cubicBezTo>
                      <a:cubicBezTo>
                        <a:pt x="160" y="129"/>
                        <a:pt x="160" y="129"/>
                        <a:pt x="160" y="129"/>
                      </a:cubicBezTo>
                      <a:cubicBezTo>
                        <a:pt x="167" y="129"/>
                        <a:pt x="173" y="123"/>
                        <a:pt x="173" y="116"/>
                      </a:cubicBezTo>
                      <a:cubicBezTo>
                        <a:pt x="173" y="14"/>
                        <a:pt x="173" y="14"/>
                        <a:pt x="173" y="14"/>
                      </a:cubicBezTo>
                      <a:cubicBezTo>
                        <a:pt x="173" y="6"/>
                        <a:pt x="167" y="0"/>
                        <a:pt x="1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
                <p:cNvSpPr>
                  <a:spLocks/>
                </p:cNvSpPr>
                <p:nvPr/>
              </p:nvSpPr>
              <p:spPr bwMode="auto">
                <a:xfrm>
                  <a:off x="160" y="140"/>
                  <a:ext cx="468" cy="350"/>
                </a:xfrm>
                <a:custGeom>
                  <a:avLst/>
                  <a:gdLst>
                    <a:gd name="T0" fmla="*/ 160 w 173"/>
                    <a:gd name="T1" fmla="*/ 0 h 129"/>
                    <a:gd name="T2" fmla="*/ 160 w 173"/>
                    <a:gd name="T3" fmla="*/ 11 h 129"/>
                    <a:gd name="T4" fmla="*/ 162 w 173"/>
                    <a:gd name="T5" fmla="*/ 13 h 129"/>
                    <a:gd name="T6" fmla="*/ 162 w 173"/>
                    <a:gd name="T7" fmla="*/ 115 h 129"/>
                    <a:gd name="T8" fmla="*/ 159 w 173"/>
                    <a:gd name="T9" fmla="*/ 118 h 129"/>
                    <a:gd name="T10" fmla="*/ 14 w 173"/>
                    <a:gd name="T11" fmla="*/ 118 h 129"/>
                    <a:gd name="T12" fmla="*/ 11 w 173"/>
                    <a:gd name="T13" fmla="*/ 115 h 129"/>
                    <a:gd name="T14" fmla="*/ 11 w 173"/>
                    <a:gd name="T15" fmla="*/ 112 h 129"/>
                    <a:gd name="T16" fmla="*/ 0 w 173"/>
                    <a:gd name="T17" fmla="*/ 112 h 129"/>
                    <a:gd name="T18" fmla="*/ 0 w 173"/>
                    <a:gd name="T19" fmla="*/ 115 h 129"/>
                    <a:gd name="T20" fmla="*/ 14 w 173"/>
                    <a:gd name="T21" fmla="*/ 129 h 129"/>
                    <a:gd name="T22" fmla="*/ 160 w 173"/>
                    <a:gd name="T23" fmla="*/ 129 h 129"/>
                    <a:gd name="T24" fmla="*/ 173 w 173"/>
                    <a:gd name="T25" fmla="*/ 115 h 129"/>
                    <a:gd name="T26" fmla="*/ 173 w 173"/>
                    <a:gd name="T27" fmla="*/ 13 h 129"/>
                    <a:gd name="T28" fmla="*/ 160 w 173"/>
                    <a:gd name="T2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 h="129">
                      <a:moveTo>
                        <a:pt x="160" y="0"/>
                      </a:moveTo>
                      <a:cubicBezTo>
                        <a:pt x="160" y="11"/>
                        <a:pt x="160" y="11"/>
                        <a:pt x="160" y="11"/>
                      </a:cubicBezTo>
                      <a:cubicBezTo>
                        <a:pt x="161" y="11"/>
                        <a:pt x="162" y="12"/>
                        <a:pt x="162" y="13"/>
                      </a:cubicBezTo>
                      <a:cubicBezTo>
                        <a:pt x="162" y="115"/>
                        <a:pt x="162" y="115"/>
                        <a:pt x="162" y="115"/>
                      </a:cubicBezTo>
                      <a:cubicBezTo>
                        <a:pt x="162" y="117"/>
                        <a:pt x="161" y="118"/>
                        <a:pt x="159" y="118"/>
                      </a:cubicBezTo>
                      <a:cubicBezTo>
                        <a:pt x="14" y="118"/>
                        <a:pt x="14" y="118"/>
                        <a:pt x="14" y="118"/>
                      </a:cubicBezTo>
                      <a:cubicBezTo>
                        <a:pt x="12" y="118"/>
                        <a:pt x="11" y="117"/>
                        <a:pt x="11" y="115"/>
                      </a:cubicBezTo>
                      <a:cubicBezTo>
                        <a:pt x="11" y="112"/>
                        <a:pt x="11" y="112"/>
                        <a:pt x="11" y="112"/>
                      </a:cubicBezTo>
                      <a:cubicBezTo>
                        <a:pt x="0" y="112"/>
                        <a:pt x="0" y="112"/>
                        <a:pt x="0" y="112"/>
                      </a:cubicBezTo>
                      <a:cubicBezTo>
                        <a:pt x="0" y="115"/>
                        <a:pt x="0" y="115"/>
                        <a:pt x="0" y="115"/>
                      </a:cubicBezTo>
                      <a:cubicBezTo>
                        <a:pt x="0" y="123"/>
                        <a:pt x="6" y="129"/>
                        <a:pt x="14" y="129"/>
                      </a:cubicBezTo>
                      <a:cubicBezTo>
                        <a:pt x="160" y="129"/>
                        <a:pt x="160" y="129"/>
                        <a:pt x="160" y="129"/>
                      </a:cubicBezTo>
                      <a:cubicBezTo>
                        <a:pt x="167" y="129"/>
                        <a:pt x="173" y="123"/>
                        <a:pt x="173" y="115"/>
                      </a:cubicBezTo>
                      <a:cubicBezTo>
                        <a:pt x="173" y="13"/>
                        <a:pt x="173" y="13"/>
                        <a:pt x="173" y="13"/>
                      </a:cubicBezTo>
                      <a:cubicBezTo>
                        <a:pt x="173" y="6"/>
                        <a:pt x="168" y="0"/>
                        <a:pt x="1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
                <p:cNvSpPr>
                  <a:spLocks noEditPoints="1"/>
                </p:cNvSpPr>
                <p:nvPr/>
              </p:nvSpPr>
              <p:spPr bwMode="auto">
                <a:xfrm>
                  <a:off x="52" y="127"/>
                  <a:ext cx="168" cy="16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51 w 62"/>
                    <a:gd name="T11" fmla="*/ 44 h 62"/>
                    <a:gd name="T12" fmla="*/ 11 w 62"/>
                    <a:gd name="T13" fmla="*/ 44 h 62"/>
                    <a:gd name="T14" fmla="*/ 11 w 62"/>
                    <a:gd name="T15" fmla="*/ 41 h 62"/>
                    <a:gd name="T16" fmla="*/ 13 w 62"/>
                    <a:gd name="T17" fmla="*/ 41 h 62"/>
                    <a:gd name="T18" fmla="*/ 13 w 62"/>
                    <a:gd name="T19" fmla="*/ 28 h 62"/>
                    <a:gd name="T20" fmla="*/ 14 w 62"/>
                    <a:gd name="T21" fmla="*/ 27 h 62"/>
                    <a:gd name="T22" fmla="*/ 18 w 62"/>
                    <a:gd name="T23" fmla="*/ 27 h 62"/>
                    <a:gd name="T24" fmla="*/ 19 w 62"/>
                    <a:gd name="T25" fmla="*/ 28 h 62"/>
                    <a:gd name="T26" fmla="*/ 19 w 62"/>
                    <a:gd name="T27" fmla="*/ 41 h 62"/>
                    <a:gd name="T28" fmla="*/ 23 w 62"/>
                    <a:gd name="T29" fmla="*/ 41 h 62"/>
                    <a:gd name="T30" fmla="*/ 23 w 62"/>
                    <a:gd name="T31" fmla="*/ 29 h 62"/>
                    <a:gd name="T32" fmla="*/ 23 w 62"/>
                    <a:gd name="T33" fmla="*/ 28 h 62"/>
                    <a:gd name="T34" fmla="*/ 27 w 62"/>
                    <a:gd name="T35" fmla="*/ 28 h 62"/>
                    <a:gd name="T36" fmla="*/ 28 w 62"/>
                    <a:gd name="T37" fmla="*/ 29 h 62"/>
                    <a:gd name="T38" fmla="*/ 28 w 62"/>
                    <a:gd name="T39" fmla="*/ 41 h 62"/>
                    <a:gd name="T40" fmla="*/ 32 w 62"/>
                    <a:gd name="T41" fmla="*/ 41 h 62"/>
                    <a:gd name="T42" fmla="*/ 32 w 62"/>
                    <a:gd name="T43" fmla="*/ 20 h 62"/>
                    <a:gd name="T44" fmla="*/ 33 w 62"/>
                    <a:gd name="T45" fmla="*/ 19 h 62"/>
                    <a:gd name="T46" fmla="*/ 37 w 62"/>
                    <a:gd name="T47" fmla="*/ 19 h 62"/>
                    <a:gd name="T48" fmla="*/ 38 w 62"/>
                    <a:gd name="T49" fmla="*/ 20 h 62"/>
                    <a:gd name="T50" fmla="*/ 38 w 62"/>
                    <a:gd name="T51" fmla="*/ 41 h 62"/>
                    <a:gd name="T52" fmla="*/ 42 w 62"/>
                    <a:gd name="T53" fmla="*/ 41 h 62"/>
                    <a:gd name="T54" fmla="*/ 42 w 62"/>
                    <a:gd name="T55" fmla="*/ 27 h 62"/>
                    <a:gd name="T56" fmla="*/ 43 w 62"/>
                    <a:gd name="T57" fmla="*/ 26 h 62"/>
                    <a:gd name="T58" fmla="*/ 47 w 62"/>
                    <a:gd name="T59" fmla="*/ 26 h 62"/>
                    <a:gd name="T60" fmla="*/ 48 w 62"/>
                    <a:gd name="T61" fmla="*/ 27 h 62"/>
                    <a:gd name="T62" fmla="*/ 48 w 62"/>
                    <a:gd name="T63" fmla="*/ 41 h 62"/>
                    <a:gd name="T64" fmla="*/ 50 w 62"/>
                    <a:gd name="T65" fmla="*/ 41 h 62"/>
                    <a:gd name="T66" fmla="*/ 50 w 62"/>
                    <a:gd name="T67" fmla="*/ 44 h 62"/>
                    <a:gd name="T68" fmla="*/ 51 w 62"/>
                    <a:gd name="T69"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51" y="44"/>
                      </a:moveTo>
                      <a:cubicBezTo>
                        <a:pt x="11" y="44"/>
                        <a:pt x="11" y="44"/>
                        <a:pt x="11" y="44"/>
                      </a:cubicBezTo>
                      <a:cubicBezTo>
                        <a:pt x="11" y="41"/>
                        <a:pt x="11" y="41"/>
                        <a:pt x="11" y="41"/>
                      </a:cubicBezTo>
                      <a:cubicBezTo>
                        <a:pt x="13" y="41"/>
                        <a:pt x="13" y="41"/>
                        <a:pt x="13" y="41"/>
                      </a:cubicBezTo>
                      <a:cubicBezTo>
                        <a:pt x="13" y="28"/>
                        <a:pt x="13" y="28"/>
                        <a:pt x="13" y="28"/>
                      </a:cubicBezTo>
                      <a:cubicBezTo>
                        <a:pt x="13" y="27"/>
                        <a:pt x="13" y="27"/>
                        <a:pt x="14" y="27"/>
                      </a:cubicBezTo>
                      <a:cubicBezTo>
                        <a:pt x="18" y="27"/>
                        <a:pt x="18" y="27"/>
                        <a:pt x="18" y="27"/>
                      </a:cubicBezTo>
                      <a:cubicBezTo>
                        <a:pt x="18" y="27"/>
                        <a:pt x="19" y="27"/>
                        <a:pt x="19" y="28"/>
                      </a:cubicBezTo>
                      <a:cubicBezTo>
                        <a:pt x="19" y="41"/>
                        <a:pt x="19" y="41"/>
                        <a:pt x="19" y="41"/>
                      </a:cubicBezTo>
                      <a:cubicBezTo>
                        <a:pt x="23" y="41"/>
                        <a:pt x="23" y="41"/>
                        <a:pt x="23" y="41"/>
                      </a:cubicBezTo>
                      <a:cubicBezTo>
                        <a:pt x="23" y="29"/>
                        <a:pt x="23" y="29"/>
                        <a:pt x="23" y="29"/>
                      </a:cubicBezTo>
                      <a:cubicBezTo>
                        <a:pt x="23" y="28"/>
                        <a:pt x="23" y="28"/>
                        <a:pt x="23" y="28"/>
                      </a:cubicBezTo>
                      <a:cubicBezTo>
                        <a:pt x="27" y="28"/>
                        <a:pt x="27" y="28"/>
                        <a:pt x="27" y="28"/>
                      </a:cubicBezTo>
                      <a:cubicBezTo>
                        <a:pt x="28" y="28"/>
                        <a:pt x="28" y="28"/>
                        <a:pt x="28" y="29"/>
                      </a:cubicBezTo>
                      <a:cubicBezTo>
                        <a:pt x="28" y="41"/>
                        <a:pt x="28" y="41"/>
                        <a:pt x="28" y="41"/>
                      </a:cubicBezTo>
                      <a:cubicBezTo>
                        <a:pt x="32" y="41"/>
                        <a:pt x="32" y="41"/>
                        <a:pt x="32" y="41"/>
                      </a:cubicBezTo>
                      <a:cubicBezTo>
                        <a:pt x="32" y="20"/>
                        <a:pt x="32" y="20"/>
                        <a:pt x="32" y="20"/>
                      </a:cubicBezTo>
                      <a:cubicBezTo>
                        <a:pt x="32" y="19"/>
                        <a:pt x="33" y="19"/>
                        <a:pt x="33" y="19"/>
                      </a:cubicBezTo>
                      <a:cubicBezTo>
                        <a:pt x="37" y="19"/>
                        <a:pt x="37" y="19"/>
                        <a:pt x="37" y="19"/>
                      </a:cubicBezTo>
                      <a:cubicBezTo>
                        <a:pt x="37" y="19"/>
                        <a:pt x="38" y="19"/>
                        <a:pt x="38" y="20"/>
                      </a:cubicBezTo>
                      <a:cubicBezTo>
                        <a:pt x="38" y="41"/>
                        <a:pt x="38" y="41"/>
                        <a:pt x="38" y="41"/>
                      </a:cubicBezTo>
                      <a:cubicBezTo>
                        <a:pt x="42" y="41"/>
                        <a:pt x="42" y="41"/>
                        <a:pt x="42" y="41"/>
                      </a:cubicBezTo>
                      <a:cubicBezTo>
                        <a:pt x="42" y="27"/>
                        <a:pt x="42" y="27"/>
                        <a:pt x="42" y="27"/>
                      </a:cubicBezTo>
                      <a:cubicBezTo>
                        <a:pt x="42" y="26"/>
                        <a:pt x="43" y="26"/>
                        <a:pt x="43" y="26"/>
                      </a:cubicBezTo>
                      <a:cubicBezTo>
                        <a:pt x="47" y="26"/>
                        <a:pt x="47" y="26"/>
                        <a:pt x="47" y="26"/>
                      </a:cubicBezTo>
                      <a:cubicBezTo>
                        <a:pt x="47" y="26"/>
                        <a:pt x="48" y="26"/>
                        <a:pt x="48" y="27"/>
                      </a:cubicBezTo>
                      <a:cubicBezTo>
                        <a:pt x="48" y="41"/>
                        <a:pt x="48" y="41"/>
                        <a:pt x="48" y="41"/>
                      </a:cubicBezTo>
                      <a:cubicBezTo>
                        <a:pt x="50" y="41"/>
                        <a:pt x="50" y="41"/>
                        <a:pt x="50" y="41"/>
                      </a:cubicBezTo>
                      <a:cubicBezTo>
                        <a:pt x="50" y="44"/>
                        <a:pt x="50" y="44"/>
                        <a:pt x="50" y="44"/>
                      </a:cubicBezTo>
                      <a:lnTo>
                        <a:pt x="5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22"/>
                <p:cNvSpPr>
                  <a:spLocks noChangeArrowheads="1"/>
                </p:cNvSpPr>
                <p:nvPr/>
              </p:nvSpPr>
              <p:spPr bwMode="auto">
                <a:xfrm>
                  <a:off x="260" y="176"/>
                  <a:ext cx="14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3"/>
                <p:cNvSpPr>
                  <a:spLocks noChangeArrowheads="1"/>
                </p:cNvSpPr>
                <p:nvPr/>
              </p:nvSpPr>
              <p:spPr bwMode="auto">
                <a:xfrm>
                  <a:off x="260" y="252"/>
                  <a:ext cx="141" cy="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24"/>
                <p:cNvSpPr>
                  <a:spLocks noChangeArrowheads="1"/>
                </p:cNvSpPr>
                <p:nvPr/>
              </p:nvSpPr>
              <p:spPr bwMode="auto">
                <a:xfrm>
                  <a:off x="260" y="325"/>
                  <a:ext cx="14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7" name="文本框 46"/>
            <p:cNvSpPr txBox="1"/>
            <p:nvPr/>
          </p:nvSpPr>
          <p:spPr>
            <a:xfrm>
              <a:off x="2110416" y="4781934"/>
              <a:ext cx="2626519" cy="418191"/>
            </a:xfrm>
            <a:prstGeom prst="rect">
              <a:avLst/>
            </a:prstGeom>
            <a:noFill/>
          </p:spPr>
          <p:txBody>
            <a:bodyPr wrap="square" rtlCol="0">
              <a:spAutoFit/>
            </a:bodyPr>
            <a:lstStyle/>
            <a:p>
              <a:pPr>
                <a:lnSpc>
                  <a:spcPct val="150000"/>
                </a:lnSpc>
              </a:pPr>
              <a:r>
                <a:rPr lang="zh-CN" altLang="en-US" sz="1600" spc="300" dirty="0">
                  <a:latin typeface="幼圆" panose="02010509060101010101" pitchFamily="49" charset="-122"/>
                  <a:ea typeface="幼圆" panose="02010509060101010101" pitchFamily="49" charset="-122"/>
                </a:rPr>
                <a:t>功能讲解 </a:t>
              </a:r>
            </a:p>
          </p:txBody>
        </p:sp>
      </p:grpSp>
      <p:grpSp>
        <p:nvGrpSpPr>
          <p:cNvPr id="53" name="组合 52"/>
          <p:cNvGrpSpPr/>
          <p:nvPr/>
        </p:nvGrpSpPr>
        <p:grpSpPr>
          <a:xfrm>
            <a:off x="2532625" y="1848848"/>
            <a:ext cx="3435185" cy="558800"/>
            <a:chOff x="1301750" y="5676900"/>
            <a:chExt cx="3435185" cy="558800"/>
          </a:xfrm>
        </p:grpSpPr>
        <p:grpSp>
          <p:nvGrpSpPr>
            <p:cNvPr id="41" name="组合 40"/>
            <p:cNvGrpSpPr/>
            <p:nvPr/>
          </p:nvGrpSpPr>
          <p:grpSpPr>
            <a:xfrm>
              <a:off x="1301750" y="5676900"/>
              <a:ext cx="558800" cy="558800"/>
              <a:chOff x="1301750" y="5676900"/>
              <a:chExt cx="558800" cy="558800"/>
            </a:xfrm>
          </p:grpSpPr>
          <p:sp>
            <p:nvSpPr>
              <p:cNvPr id="7" name="椭圆 6"/>
              <p:cNvSpPr/>
              <p:nvPr/>
            </p:nvSpPr>
            <p:spPr>
              <a:xfrm>
                <a:off x="1301750" y="5676900"/>
                <a:ext cx="558800" cy="558800"/>
              </a:xfrm>
              <a:prstGeom prst="ellipse">
                <a:avLst/>
              </a:prstGeom>
              <a:gradFill flip="none" rotWithShape="1">
                <a:gsLst>
                  <a:gs pos="0">
                    <a:srgbClr val="E2FED1"/>
                  </a:gs>
                  <a:gs pos="66000">
                    <a:srgbClr val="4BD44D"/>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28"/>
              <p:cNvSpPr>
                <a:spLocks noEditPoints="1"/>
              </p:cNvSpPr>
              <p:nvPr/>
            </p:nvSpPr>
            <p:spPr bwMode="auto">
              <a:xfrm>
                <a:off x="1437150" y="5812300"/>
                <a:ext cx="288000" cy="288000"/>
              </a:xfrm>
              <a:custGeom>
                <a:avLst/>
                <a:gdLst>
                  <a:gd name="T0" fmla="*/ 116 w 553"/>
                  <a:gd name="T1" fmla="*/ 160 h 696"/>
                  <a:gd name="T2" fmla="*/ 437 w 553"/>
                  <a:gd name="T3" fmla="*/ 160 h 696"/>
                  <a:gd name="T4" fmla="*/ 276 w 553"/>
                  <a:gd name="T5" fmla="*/ 33 h 696"/>
                  <a:gd name="T6" fmla="*/ 276 w 553"/>
                  <a:gd name="T7" fmla="*/ 288 h 696"/>
                  <a:gd name="T8" fmla="*/ 276 w 553"/>
                  <a:gd name="T9" fmla="*/ 33 h 696"/>
                  <a:gd name="T10" fmla="*/ 52 w 553"/>
                  <a:gd name="T11" fmla="*/ 696 h 696"/>
                  <a:gd name="T12" fmla="*/ 0 w 553"/>
                  <a:gd name="T13" fmla="*/ 418 h 696"/>
                  <a:gd name="T14" fmla="*/ 139 w 553"/>
                  <a:gd name="T15" fmla="*/ 330 h 696"/>
                  <a:gd name="T16" fmla="*/ 139 w 553"/>
                  <a:gd name="T17" fmla="*/ 363 h 696"/>
                  <a:gd name="T18" fmla="*/ 33 w 553"/>
                  <a:gd name="T19" fmla="*/ 418 h 696"/>
                  <a:gd name="T20" fmla="*/ 52 w 553"/>
                  <a:gd name="T21" fmla="*/ 664 h 696"/>
                  <a:gd name="T22" fmla="*/ 210 w 553"/>
                  <a:gd name="T23" fmla="*/ 680 h 696"/>
                  <a:gd name="T24" fmla="*/ 500 w 553"/>
                  <a:gd name="T25" fmla="*/ 696 h 696"/>
                  <a:gd name="T26" fmla="*/ 338 w 553"/>
                  <a:gd name="T27" fmla="*/ 680 h 696"/>
                  <a:gd name="T28" fmla="*/ 500 w 553"/>
                  <a:gd name="T29" fmla="*/ 664 h 696"/>
                  <a:gd name="T30" fmla="*/ 520 w 553"/>
                  <a:gd name="T31" fmla="*/ 418 h 696"/>
                  <a:gd name="T32" fmla="*/ 415 w 553"/>
                  <a:gd name="T33" fmla="*/ 363 h 696"/>
                  <a:gd name="T34" fmla="*/ 415 w 553"/>
                  <a:gd name="T35" fmla="*/ 330 h 696"/>
                  <a:gd name="T36" fmla="*/ 552 w 553"/>
                  <a:gd name="T37" fmla="*/ 418 h 696"/>
                  <a:gd name="T38" fmla="*/ 500 w 553"/>
                  <a:gd name="T39" fmla="*/ 696 h 696"/>
                  <a:gd name="T40" fmla="*/ 294 w 553"/>
                  <a:gd name="T41" fmla="*/ 433 h 696"/>
                  <a:gd name="T42" fmla="*/ 328 w 553"/>
                  <a:gd name="T43" fmla="*/ 393 h 696"/>
                  <a:gd name="T44" fmla="*/ 288 w 553"/>
                  <a:gd name="T45" fmla="*/ 346 h 696"/>
                  <a:gd name="T46" fmla="*/ 230 w 553"/>
                  <a:gd name="T47" fmla="*/ 381 h 696"/>
                  <a:gd name="T48" fmla="*/ 225 w 553"/>
                  <a:gd name="T49" fmla="*/ 393 h 696"/>
                  <a:gd name="T50" fmla="*/ 258 w 553"/>
                  <a:gd name="T51" fmla="*/ 433 h 696"/>
                  <a:gd name="T52" fmla="*/ 214 w 553"/>
                  <a:gd name="T53" fmla="*/ 615 h 696"/>
                  <a:gd name="T54" fmla="*/ 265 w 553"/>
                  <a:gd name="T55" fmla="*/ 673 h 696"/>
                  <a:gd name="T56" fmla="*/ 288 w 553"/>
                  <a:gd name="T57" fmla="*/ 673 h 696"/>
                  <a:gd name="T58" fmla="*/ 339 w 553"/>
                  <a:gd name="T59" fmla="*/ 615 h 696"/>
                  <a:gd name="T60" fmla="*/ 276 w 553"/>
                  <a:gd name="T61" fmla="*/ 381 h 696"/>
                  <a:gd name="T62" fmla="*/ 276 w 553"/>
                  <a:gd name="T63" fmla="*/ 405 h 696"/>
                  <a:gd name="T64" fmla="*/ 276 w 553"/>
                  <a:gd name="T65" fmla="*/ 381 h 696"/>
                  <a:gd name="T66" fmla="*/ 248 w 553"/>
                  <a:gd name="T67" fmla="*/ 610 h 696"/>
                  <a:gd name="T68" fmla="*/ 304 w 553"/>
                  <a:gd name="T69" fmla="*/ 61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3" h="696">
                    <a:moveTo>
                      <a:pt x="276" y="321"/>
                    </a:moveTo>
                    <a:cubicBezTo>
                      <a:pt x="188" y="321"/>
                      <a:pt x="116" y="249"/>
                      <a:pt x="116" y="160"/>
                    </a:cubicBezTo>
                    <a:cubicBezTo>
                      <a:pt x="116" y="72"/>
                      <a:pt x="188" y="0"/>
                      <a:pt x="276" y="0"/>
                    </a:cubicBezTo>
                    <a:cubicBezTo>
                      <a:pt x="365" y="0"/>
                      <a:pt x="437" y="72"/>
                      <a:pt x="437" y="160"/>
                    </a:cubicBezTo>
                    <a:cubicBezTo>
                      <a:pt x="437" y="249"/>
                      <a:pt x="365" y="321"/>
                      <a:pt x="276" y="321"/>
                    </a:cubicBezTo>
                    <a:close/>
                    <a:moveTo>
                      <a:pt x="276" y="33"/>
                    </a:moveTo>
                    <a:cubicBezTo>
                      <a:pt x="206" y="33"/>
                      <a:pt x="149" y="90"/>
                      <a:pt x="149" y="160"/>
                    </a:cubicBezTo>
                    <a:cubicBezTo>
                      <a:pt x="149" y="231"/>
                      <a:pt x="206" y="288"/>
                      <a:pt x="276" y="288"/>
                    </a:cubicBezTo>
                    <a:cubicBezTo>
                      <a:pt x="347" y="288"/>
                      <a:pt x="404" y="231"/>
                      <a:pt x="404" y="160"/>
                    </a:cubicBezTo>
                    <a:cubicBezTo>
                      <a:pt x="404" y="90"/>
                      <a:pt x="347" y="33"/>
                      <a:pt x="276" y="33"/>
                    </a:cubicBezTo>
                    <a:close/>
                    <a:moveTo>
                      <a:pt x="194" y="696"/>
                    </a:moveTo>
                    <a:cubicBezTo>
                      <a:pt x="52" y="696"/>
                      <a:pt x="52" y="696"/>
                      <a:pt x="52" y="696"/>
                    </a:cubicBezTo>
                    <a:cubicBezTo>
                      <a:pt x="24" y="696"/>
                      <a:pt x="0" y="676"/>
                      <a:pt x="0" y="650"/>
                    </a:cubicBezTo>
                    <a:cubicBezTo>
                      <a:pt x="0" y="418"/>
                      <a:pt x="0" y="418"/>
                      <a:pt x="0" y="418"/>
                    </a:cubicBezTo>
                    <a:cubicBezTo>
                      <a:pt x="0" y="370"/>
                      <a:pt x="40" y="330"/>
                      <a:pt x="88" y="330"/>
                    </a:cubicBezTo>
                    <a:cubicBezTo>
                      <a:pt x="139" y="330"/>
                      <a:pt x="139" y="330"/>
                      <a:pt x="139" y="330"/>
                    </a:cubicBezTo>
                    <a:cubicBezTo>
                      <a:pt x="148" y="330"/>
                      <a:pt x="155" y="337"/>
                      <a:pt x="155" y="346"/>
                    </a:cubicBezTo>
                    <a:cubicBezTo>
                      <a:pt x="155" y="356"/>
                      <a:pt x="148" y="363"/>
                      <a:pt x="139" y="363"/>
                    </a:cubicBezTo>
                    <a:cubicBezTo>
                      <a:pt x="88" y="363"/>
                      <a:pt x="88" y="363"/>
                      <a:pt x="88" y="363"/>
                    </a:cubicBezTo>
                    <a:cubicBezTo>
                      <a:pt x="58" y="363"/>
                      <a:pt x="33" y="388"/>
                      <a:pt x="33" y="418"/>
                    </a:cubicBezTo>
                    <a:cubicBezTo>
                      <a:pt x="33" y="650"/>
                      <a:pt x="33" y="650"/>
                      <a:pt x="33" y="650"/>
                    </a:cubicBezTo>
                    <a:cubicBezTo>
                      <a:pt x="33" y="657"/>
                      <a:pt x="42" y="664"/>
                      <a:pt x="52" y="664"/>
                    </a:cubicBezTo>
                    <a:cubicBezTo>
                      <a:pt x="194" y="664"/>
                      <a:pt x="194" y="664"/>
                      <a:pt x="194" y="664"/>
                    </a:cubicBezTo>
                    <a:cubicBezTo>
                      <a:pt x="203" y="664"/>
                      <a:pt x="210" y="671"/>
                      <a:pt x="210" y="680"/>
                    </a:cubicBezTo>
                    <a:cubicBezTo>
                      <a:pt x="210" y="689"/>
                      <a:pt x="203" y="696"/>
                      <a:pt x="194" y="696"/>
                    </a:cubicBezTo>
                    <a:close/>
                    <a:moveTo>
                      <a:pt x="500" y="696"/>
                    </a:moveTo>
                    <a:cubicBezTo>
                      <a:pt x="355" y="696"/>
                      <a:pt x="355" y="696"/>
                      <a:pt x="355" y="696"/>
                    </a:cubicBezTo>
                    <a:cubicBezTo>
                      <a:pt x="346" y="696"/>
                      <a:pt x="338" y="689"/>
                      <a:pt x="338" y="680"/>
                    </a:cubicBezTo>
                    <a:cubicBezTo>
                      <a:pt x="338" y="671"/>
                      <a:pt x="346" y="664"/>
                      <a:pt x="355" y="664"/>
                    </a:cubicBezTo>
                    <a:cubicBezTo>
                      <a:pt x="500" y="664"/>
                      <a:pt x="500" y="664"/>
                      <a:pt x="500" y="664"/>
                    </a:cubicBezTo>
                    <a:cubicBezTo>
                      <a:pt x="511" y="664"/>
                      <a:pt x="520" y="657"/>
                      <a:pt x="520" y="650"/>
                    </a:cubicBezTo>
                    <a:cubicBezTo>
                      <a:pt x="520" y="418"/>
                      <a:pt x="520" y="418"/>
                      <a:pt x="520" y="418"/>
                    </a:cubicBezTo>
                    <a:cubicBezTo>
                      <a:pt x="520" y="388"/>
                      <a:pt x="495" y="363"/>
                      <a:pt x="464" y="363"/>
                    </a:cubicBezTo>
                    <a:cubicBezTo>
                      <a:pt x="415" y="363"/>
                      <a:pt x="415" y="363"/>
                      <a:pt x="415" y="363"/>
                    </a:cubicBezTo>
                    <a:cubicBezTo>
                      <a:pt x="406" y="363"/>
                      <a:pt x="399" y="356"/>
                      <a:pt x="399" y="346"/>
                    </a:cubicBezTo>
                    <a:cubicBezTo>
                      <a:pt x="399" y="337"/>
                      <a:pt x="406" y="330"/>
                      <a:pt x="415" y="330"/>
                    </a:cubicBezTo>
                    <a:cubicBezTo>
                      <a:pt x="464" y="330"/>
                      <a:pt x="464" y="330"/>
                      <a:pt x="464" y="330"/>
                    </a:cubicBezTo>
                    <a:cubicBezTo>
                      <a:pt x="513" y="330"/>
                      <a:pt x="552" y="370"/>
                      <a:pt x="552" y="418"/>
                    </a:cubicBezTo>
                    <a:cubicBezTo>
                      <a:pt x="553" y="650"/>
                      <a:pt x="553" y="650"/>
                      <a:pt x="553" y="650"/>
                    </a:cubicBezTo>
                    <a:cubicBezTo>
                      <a:pt x="553" y="676"/>
                      <a:pt x="529" y="696"/>
                      <a:pt x="500" y="696"/>
                    </a:cubicBezTo>
                    <a:close/>
                    <a:moveTo>
                      <a:pt x="338" y="611"/>
                    </a:moveTo>
                    <a:cubicBezTo>
                      <a:pt x="294" y="433"/>
                      <a:pt x="294" y="433"/>
                      <a:pt x="294" y="433"/>
                    </a:cubicBezTo>
                    <a:cubicBezTo>
                      <a:pt x="323" y="404"/>
                      <a:pt x="323" y="404"/>
                      <a:pt x="323" y="404"/>
                    </a:cubicBezTo>
                    <a:cubicBezTo>
                      <a:pt x="326" y="402"/>
                      <a:pt x="328" y="397"/>
                      <a:pt x="328" y="393"/>
                    </a:cubicBezTo>
                    <a:cubicBezTo>
                      <a:pt x="328" y="388"/>
                      <a:pt x="326" y="384"/>
                      <a:pt x="323" y="381"/>
                    </a:cubicBezTo>
                    <a:cubicBezTo>
                      <a:pt x="288" y="346"/>
                      <a:pt x="288" y="346"/>
                      <a:pt x="288" y="346"/>
                    </a:cubicBezTo>
                    <a:cubicBezTo>
                      <a:pt x="282" y="340"/>
                      <a:pt x="271" y="340"/>
                      <a:pt x="265" y="346"/>
                    </a:cubicBezTo>
                    <a:cubicBezTo>
                      <a:pt x="230" y="381"/>
                      <a:pt x="230" y="381"/>
                      <a:pt x="230" y="381"/>
                    </a:cubicBezTo>
                    <a:cubicBezTo>
                      <a:pt x="227" y="384"/>
                      <a:pt x="225" y="388"/>
                      <a:pt x="225" y="393"/>
                    </a:cubicBezTo>
                    <a:cubicBezTo>
                      <a:pt x="225" y="393"/>
                      <a:pt x="225" y="393"/>
                      <a:pt x="225" y="393"/>
                    </a:cubicBezTo>
                    <a:cubicBezTo>
                      <a:pt x="225" y="397"/>
                      <a:pt x="226" y="401"/>
                      <a:pt x="230" y="404"/>
                    </a:cubicBezTo>
                    <a:cubicBezTo>
                      <a:pt x="258" y="433"/>
                      <a:pt x="258" y="433"/>
                      <a:pt x="258" y="433"/>
                    </a:cubicBezTo>
                    <a:cubicBezTo>
                      <a:pt x="214" y="611"/>
                      <a:pt x="214" y="611"/>
                      <a:pt x="214" y="611"/>
                    </a:cubicBezTo>
                    <a:cubicBezTo>
                      <a:pt x="214" y="612"/>
                      <a:pt x="214" y="613"/>
                      <a:pt x="214" y="615"/>
                    </a:cubicBezTo>
                    <a:cubicBezTo>
                      <a:pt x="214" y="619"/>
                      <a:pt x="216" y="624"/>
                      <a:pt x="219" y="626"/>
                    </a:cubicBezTo>
                    <a:cubicBezTo>
                      <a:pt x="265" y="673"/>
                      <a:pt x="265" y="673"/>
                      <a:pt x="265" y="673"/>
                    </a:cubicBezTo>
                    <a:cubicBezTo>
                      <a:pt x="268" y="676"/>
                      <a:pt x="272" y="678"/>
                      <a:pt x="276" y="678"/>
                    </a:cubicBezTo>
                    <a:cubicBezTo>
                      <a:pt x="281" y="678"/>
                      <a:pt x="285" y="676"/>
                      <a:pt x="288" y="673"/>
                    </a:cubicBezTo>
                    <a:cubicBezTo>
                      <a:pt x="334" y="627"/>
                      <a:pt x="334" y="627"/>
                      <a:pt x="334" y="627"/>
                    </a:cubicBezTo>
                    <a:cubicBezTo>
                      <a:pt x="337" y="624"/>
                      <a:pt x="339" y="620"/>
                      <a:pt x="339" y="615"/>
                    </a:cubicBezTo>
                    <a:cubicBezTo>
                      <a:pt x="339" y="613"/>
                      <a:pt x="339" y="612"/>
                      <a:pt x="338" y="611"/>
                    </a:cubicBezTo>
                    <a:close/>
                    <a:moveTo>
                      <a:pt x="276" y="381"/>
                    </a:moveTo>
                    <a:cubicBezTo>
                      <a:pt x="288" y="393"/>
                      <a:pt x="288" y="393"/>
                      <a:pt x="288" y="393"/>
                    </a:cubicBezTo>
                    <a:cubicBezTo>
                      <a:pt x="276" y="405"/>
                      <a:pt x="276" y="405"/>
                      <a:pt x="276" y="405"/>
                    </a:cubicBezTo>
                    <a:cubicBezTo>
                      <a:pt x="264" y="393"/>
                      <a:pt x="264" y="393"/>
                      <a:pt x="264" y="393"/>
                    </a:cubicBezTo>
                    <a:cubicBezTo>
                      <a:pt x="276" y="381"/>
                      <a:pt x="276" y="381"/>
                      <a:pt x="276" y="381"/>
                    </a:cubicBezTo>
                    <a:close/>
                    <a:moveTo>
                      <a:pt x="276" y="638"/>
                    </a:moveTo>
                    <a:cubicBezTo>
                      <a:pt x="248" y="610"/>
                      <a:pt x="248" y="610"/>
                      <a:pt x="248" y="610"/>
                    </a:cubicBezTo>
                    <a:cubicBezTo>
                      <a:pt x="276" y="496"/>
                      <a:pt x="276" y="496"/>
                      <a:pt x="276" y="496"/>
                    </a:cubicBezTo>
                    <a:cubicBezTo>
                      <a:pt x="304" y="610"/>
                      <a:pt x="304" y="610"/>
                      <a:pt x="304" y="610"/>
                    </a:cubicBezTo>
                    <a:cubicBezTo>
                      <a:pt x="276" y="638"/>
                      <a:pt x="276" y="638"/>
                      <a:pt x="276" y="6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8" name="文本框 47"/>
            <p:cNvSpPr txBox="1"/>
            <p:nvPr/>
          </p:nvSpPr>
          <p:spPr>
            <a:xfrm>
              <a:off x="2110416" y="5725467"/>
              <a:ext cx="2626519" cy="418191"/>
            </a:xfrm>
            <a:prstGeom prst="rect">
              <a:avLst/>
            </a:prstGeom>
            <a:noFill/>
          </p:spPr>
          <p:txBody>
            <a:bodyPr wrap="square" rtlCol="0">
              <a:spAutoFit/>
            </a:bodyPr>
            <a:lstStyle/>
            <a:p>
              <a:pPr>
                <a:lnSpc>
                  <a:spcPct val="150000"/>
                </a:lnSpc>
              </a:pPr>
              <a:r>
                <a:rPr lang="zh-CN" altLang="en-US" sz="1600" spc="300" dirty="0">
                  <a:latin typeface="幼圆" panose="02010509060101010101" pitchFamily="49" charset="-122"/>
                  <a:ea typeface="幼圆" panose="02010509060101010101" pitchFamily="49" charset="-122"/>
                </a:rPr>
                <a:t>团队介绍</a:t>
              </a:r>
            </a:p>
          </p:txBody>
        </p:sp>
      </p:grpSp>
      <p:sp>
        <p:nvSpPr>
          <p:cNvPr id="43" name="文本框 42"/>
          <p:cNvSpPr txBox="1"/>
          <p:nvPr/>
        </p:nvSpPr>
        <p:spPr>
          <a:xfrm>
            <a:off x="1301750" y="762342"/>
            <a:ext cx="2461750" cy="743986"/>
          </a:xfrm>
          <a:prstGeom prst="rect">
            <a:avLst/>
          </a:prstGeom>
          <a:noFill/>
        </p:spPr>
        <p:txBody>
          <a:bodyPr wrap="square" rtlCol="0">
            <a:spAutoFit/>
          </a:bodyPr>
          <a:lstStyle/>
          <a:p>
            <a:pPr>
              <a:lnSpc>
                <a:spcPct val="150000"/>
              </a:lnSpc>
            </a:pPr>
            <a:r>
              <a:rPr lang="zh-CN" altLang="en-US" sz="3200" dirty="0">
                <a:latin typeface="幼圆" panose="02010509060101010101" pitchFamily="49" charset="-122"/>
                <a:ea typeface="幼圆" panose="02010509060101010101" pitchFamily="49" charset="-122"/>
              </a:rPr>
              <a:t>目录：</a:t>
            </a:r>
          </a:p>
        </p:txBody>
      </p:sp>
      <p:grpSp>
        <p:nvGrpSpPr>
          <p:cNvPr id="55" name="组合 54">
            <a:extLst>
              <a:ext uri="{FF2B5EF4-FFF2-40B4-BE49-F238E27FC236}">
                <a16:creationId xmlns:a16="http://schemas.microsoft.com/office/drawing/2014/main" id="{DE32B8C3-12BB-499E-9702-34439C69A584}"/>
              </a:ext>
            </a:extLst>
          </p:cNvPr>
          <p:cNvGrpSpPr/>
          <p:nvPr/>
        </p:nvGrpSpPr>
        <p:grpSpPr>
          <a:xfrm>
            <a:off x="5529806" y="1848848"/>
            <a:ext cx="3435185" cy="558800"/>
            <a:chOff x="1301750" y="1905000"/>
            <a:chExt cx="3435185" cy="558800"/>
          </a:xfrm>
        </p:grpSpPr>
        <p:grpSp>
          <p:nvGrpSpPr>
            <p:cNvPr id="56" name="组合 55">
              <a:extLst>
                <a:ext uri="{FF2B5EF4-FFF2-40B4-BE49-F238E27FC236}">
                  <a16:creationId xmlns:a16="http://schemas.microsoft.com/office/drawing/2014/main" id="{335F41D8-141C-4BE0-8E02-378C86145ADD}"/>
                </a:ext>
              </a:extLst>
            </p:cNvPr>
            <p:cNvGrpSpPr/>
            <p:nvPr/>
          </p:nvGrpSpPr>
          <p:grpSpPr>
            <a:xfrm>
              <a:off x="1301750" y="1905000"/>
              <a:ext cx="558800" cy="558800"/>
              <a:chOff x="1301750" y="1905000"/>
              <a:chExt cx="558800" cy="558800"/>
            </a:xfrm>
          </p:grpSpPr>
          <p:sp>
            <p:nvSpPr>
              <p:cNvPr id="60" name="椭圆 59">
                <a:extLst>
                  <a:ext uri="{FF2B5EF4-FFF2-40B4-BE49-F238E27FC236}">
                    <a16:creationId xmlns:a16="http://schemas.microsoft.com/office/drawing/2014/main" id="{A8F07E93-857E-4BC9-9C15-AA00260A13C3}"/>
                  </a:ext>
                </a:extLst>
              </p:cNvPr>
              <p:cNvSpPr/>
              <p:nvPr/>
            </p:nvSpPr>
            <p:spPr>
              <a:xfrm>
                <a:off x="1301750" y="1905000"/>
                <a:ext cx="558800" cy="558800"/>
              </a:xfrm>
              <a:prstGeom prst="ellipse">
                <a:avLst/>
              </a:prstGeom>
              <a:gradFill flip="none" rotWithShape="1">
                <a:gsLst>
                  <a:gs pos="0">
                    <a:srgbClr val="FFBEC0"/>
                  </a:gs>
                  <a:gs pos="66000">
                    <a:srgbClr val="FF80BB"/>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5">
                <a:extLst>
                  <a:ext uri="{FF2B5EF4-FFF2-40B4-BE49-F238E27FC236}">
                    <a16:creationId xmlns:a16="http://schemas.microsoft.com/office/drawing/2014/main" id="{1E07D7DC-1174-4775-881A-EC24C2EC11AB}"/>
                  </a:ext>
                </a:extLst>
              </p:cNvPr>
              <p:cNvSpPr>
                <a:spLocks noEditPoints="1"/>
              </p:cNvSpPr>
              <p:nvPr/>
            </p:nvSpPr>
            <p:spPr bwMode="auto">
              <a:xfrm flipV="1">
                <a:off x="1437481" y="2040654"/>
                <a:ext cx="287338" cy="287492"/>
              </a:xfrm>
              <a:custGeom>
                <a:avLst/>
                <a:gdLst>
                  <a:gd name="T0" fmla="*/ 696 w 696"/>
                  <a:gd name="T1" fmla="*/ 330 h 696"/>
                  <a:gd name="T2" fmla="*/ 652 w 696"/>
                  <a:gd name="T3" fmla="*/ 330 h 696"/>
                  <a:gd name="T4" fmla="*/ 628 w 696"/>
                  <a:gd name="T5" fmla="*/ 230 h 696"/>
                  <a:gd name="T6" fmla="*/ 563 w 696"/>
                  <a:gd name="T7" fmla="*/ 133 h 696"/>
                  <a:gd name="T8" fmla="*/ 466 w 696"/>
                  <a:gd name="T9" fmla="*/ 68 h 696"/>
                  <a:gd name="T10" fmla="*/ 366 w 696"/>
                  <a:gd name="T11" fmla="*/ 44 h 696"/>
                  <a:gd name="T12" fmla="*/ 366 w 696"/>
                  <a:gd name="T13" fmla="*/ 0 h 696"/>
                  <a:gd name="T14" fmla="*/ 331 w 696"/>
                  <a:gd name="T15" fmla="*/ 0 h 696"/>
                  <a:gd name="T16" fmla="*/ 331 w 696"/>
                  <a:gd name="T17" fmla="*/ 44 h 696"/>
                  <a:gd name="T18" fmla="*/ 230 w 696"/>
                  <a:gd name="T19" fmla="*/ 68 h 696"/>
                  <a:gd name="T20" fmla="*/ 133 w 696"/>
                  <a:gd name="T21" fmla="*/ 133 h 696"/>
                  <a:gd name="T22" fmla="*/ 68 w 696"/>
                  <a:gd name="T23" fmla="*/ 230 h 696"/>
                  <a:gd name="T24" fmla="*/ 44 w 696"/>
                  <a:gd name="T25" fmla="*/ 330 h 696"/>
                  <a:gd name="T26" fmla="*/ 0 w 696"/>
                  <a:gd name="T27" fmla="*/ 330 h 696"/>
                  <a:gd name="T28" fmla="*/ 0 w 696"/>
                  <a:gd name="T29" fmla="*/ 365 h 696"/>
                  <a:gd name="T30" fmla="*/ 44 w 696"/>
                  <a:gd name="T31" fmla="*/ 365 h 696"/>
                  <a:gd name="T32" fmla="*/ 68 w 696"/>
                  <a:gd name="T33" fmla="*/ 466 h 696"/>
                  <a:gd name="T34" fmla="*/ 133 w 696"/>
                  <a:gd name="T35" fmla="*/ 563 h 696"/>
                  <a:gd name="T36" fmla="*/ 230 w 696"/>
                  <a:gd name="T37" fmla="*/ 628 h 696"/>
                  <a:gd name="T38" fmla="*/ 330 w 696"/>
                  <a:gd name="T39" fmla="*/ 652 h 696"/>
                  <a:gd name="T40" fmla="*/ 330 w 696"/>
                  <a:gd name="T41" fmla="*/ 696 h 696"/>
                  <a:gd name="T42" fmla="*/ 365 w 696"/>
                  <a:gd name="T43" fmla="*/ 696 h 696"/>
                  <a:gd name="T44" fmla="*/ 365 w 696"/>
                  <a:gd name="T45" fmla="*/ 652 h 696"/>
                  <a:gd name="T46" fmla="*/ 466 w 696"/>
                  <a:gd name="T47" fmla="*/ 628 h 696"/>
                  <a:gd name="T48" fmla="*/ 563 w 696"/>
                  <a:gd name="T49" fmla="*/ 563 h 696"/>
                  <a:gd name="T50" fmla="*/ 628 w 696"/>
                  <a:gd name="T51" fmla="*/ 466 h 696"/>
                  <a:gd name="T52" fmla="*/ 652 w 696"/>
                  <a:gd name="T53" fmla="*/ 365 h 696"/>
                  <a:gd name="T54" fmla="*/ 696 w 696"/>
                  <a:gd name="T55" fmla="*/ 365 h 696"/>
                  <a:gd name="T56" fmla="*/ 696 w 696"/>
                  <a:gd name="T57" fmla="*/ 330 h 696"/>
                  <a:gd name="T58" fmla="*/ 696 w 696"/>
                  <a:gd name="T59" fmla="*/ 330 h 696"/>
                  <a:gd name="T60" fmla="*/ 602 w 696"/>
                  <a:gd name="T61" fmla="*/ 330 h 696"/>
                  <a:gd name="T62" fmla="*/ 527 w 696"/>
                  <a:gd name="T63" fmla="*/ 330 h 696"/>
                  <a:gd name="T64" fmla="*/ 475 w 696"/>
                  <a:gd name="T65" fmla="*/ 221 h 696"/>
                  <a:gd name="T66" fmla="*/ 366 w 696"/>
                  <a:gd name="T67" fmla="*/ 169 h 696"/>
                  <a:gd name="T68" fmla="*/ 366 w 696"/>
                  <a:gd name="T69" fmla="*/ 94 h 696"/>
                  <a:gd name="T70" fmla="*/ 602 w 696"/>
                  <a:gd name="T71" fmla="*/ 330 h 696"/>
                  <a:gd name="T72" fmla="*/ 348 w 696"/>
                  <a:gd name="T73" fmla="*/ 492 h 696"/>
                  <a:gd name="T74" fmla="*/ 203 w 696"/>
                  <a:gd name="T75" fmla="*/ 348 h 696"/>
                  <a:gd name="T76" fmla="*/ 348 w 696"/>
                  <a:gd name="T77" fmla="*/ 203 h 696"/>
                  <a:gd name="T78" fmla="*/ 493 w 696"/>
                  <a:gd name="T79" fmla="*/ 348 h 696"/>
                  <a:gd name="T80" fmla="*/ 348 w 696"/>
                  <a:gd name="T81" fmla="*/ 492 h 696"/>
                  <a:gd name="T82" fmla="*/ 330 w 696"/>
                  <a:gd name="T83" fmla="*/ 94 h 696"/>
                  <a:gd name="T84" fmla="*/ 330 w 696"/>
                  <a:gd name="T85" fmla="*/ 169 h 696"/>
                  <a:gd name="T86" fmla="*/ 221 w 696"/>
                  <a:gd name="T87" fmla="*/ 221 h 696"/>
                  <a:gd name="T88" fmla="*/ 169 w 696"/>
                  <a:gd name="T89" fmla="*/ 330 h 696"/>
                  <a:gd name="T90" fmla="*/ 94 w 696"/>
                  <a:gd name="T91" fmla="*/ 330 h 696"/>
                  <a:gd name="T92" fmla="*/ 330 w 696"/>
                  <a:gd name="T93" fmla="*/ 94 h 696"/>
                  <a:gd name="T94" fmla="*/ 94 w 696"/>
                  <a:gd name="T95" fmla="*/ 365 h 696"/>
                  <a:gd name="T96" fmla="*/ 169 w 696"/>
                  <a:gd name="T97" fmla="*/ 365 h 696"/>
                  <a:gd name="T98" fmla="*/ 221 w 696"/>
                  <a:gd name="T99" fmla="*/ 475 h 696"/>
                  <a:gd name="T100" fmla="*/ 330 w 696"/>
                  <a:gd name="T101" fmla="*/ 526 h 696"/>
                  <a:gd name="T102" fmla="*/ 330 w 696"/>
                  <a:gd name="T103" fmla="*/ 602 h 696"/>
                  <a:gd name="T104" fmla="*/ 94 w 696"/>
                  <a:gd name="T105" fmla="*/ 365 h 696"/>
                  <a:gd name="T106" fmla="*/ 366 w 696"/>
                  <a:gd name="T107" fmla="*/ 602 h 696"/>
                  <a:gd name="T108" fmla="*/ 366 w 696"/>
                  <a:gd name="T109" fmla="*/ 526 h 696"/>
                  <a:gd name="T110" fmla="*/ 475 w 696"/>
                  <a:gd name="T111" fmla="*/ 475 h 696"/>
                  <a:gd name="T112" fmla="*/ 527 w 696"/>
                  <a:gd name="T113" fmla="*/ 365 h 696"/>
                  <a:gd name="T114" fmla="*/ 602 w 696"/>
                  <a:gd name="T115" fmla="*/ 365 h 696"/>
                  <a:gd name="T116" fmla="*/ 366 w 696"/>
                  <a:gd name="T117" fmla="*/ 602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 h="696">
                    <a:moveTo>
                      <a:pt x="696" y="330"/>
                    </a:moveTo>
                    <a:cubicBezTo>
                      <a:pt x="652" y="330"/>
                      <a:pt x="652" y="330"/>
                      <a:pt x="652" y="330"/>
                    </a:cubicBezTo>
                    <a:cubicBezTo>
                      <a:pt x="650" y="296"/>
                      <a:pt x="642" y="262"/>
                      <a:pt x="628" y="230"/>
                    </a:cubicBezTo>
                    <a:cubicBezTo>
                      <a:pt x="613" y="193"/>
                      <a:pt x="591" y="161"/>
                      <a:pt x="563" y="133"/>
                    </a:cubicBezTo>
                    <a:cubicBezTo>
                      <a:pt x="535" y="105"/>
                      <a:pt x="503" y="83"/>
                      <a:pt x="466" y="68"/>
                    </a:cubicBezTo>
                    <a:cubicBezTo>
                      <a:pt x="434" y="54"/>
                      <a:pt x="400" y="46"/>
                      <a:pt x="366" y="44"/>
                    </a:cubicBezTo>
                    <a:cubicBezTo>
                      <a:pt x="366" y="0"/>
                      <a:pt x="366" y="0"/>
                      <a:pt x="366" y="0"/>
                    </a:cubicBezTo>
                    <a:cubicBezTo>
                      <a:pt x="331" y="0"/>
                      <a:pt x="331" y="0"/>
                      <a:pt x="331" y="0"/>
                    </a:cubicBezTo>
                    <a:cubicBezTo>
                      <a:pt x="331" y="44"/>
                      <a:pt x="331" y="44"/>
                      <a:pt x="331" y="44"/>
                    </a:cubicBezTo>
                    <a:cubicBezTo>
                      <a:pt x="296" y="46"/>
                      <a:pt x="262" y="54"/>
                      <a:pt x="230" y="68"/>
                    </a:cubicBezTo>
                    <a:cubicBezTo>
                      <a:pt x="194" y="83"/>
                      <a:pt x="161" y="105"/>
                      <a:pt x="133" y="133"/>
                    </a:cubicBezTo>
                    <a:cubicBezTo>
                      <a:pt x="105" y="161"/>
                      <a:pt x="83" y="193"/>
                      <a:pt x="68" y="230"/>
                    </a:cubicBezTo>
                    <a:cubicBezTo>
                      <a:pt x="54" y="262"/>
                      <a:pt x="46" y="296"/>
                      <a:pt x="44" y="330"/>
                    </a:cubicBezTo>
                    <a:cubicBezTo>
                      <a:pt x="0" y="330"/>
                      <a:pt x="0" y="330"/>
                      <a:pt x="0" y="330"/>
                    </a:cubicBezTo>
                    <a:cubicBezTo>
                      <a:pt x="0" y="365"/>
                      <a:pt x="0" y="365"/>
                      <a:pt x="0" y="365"/>
                    </a:cubicBezTo>
                    <a:cubicBezTo>
                      <a:pt x="44" y="365"/>
                      <a:pt x="44" y="365"/>
                      <a:pt x="44" y="365"/>
                    </a:cubicBezTo>
                    <a:cubicBezTo>
                      <a:pt x="46" y="400"/>
                      <a:pt x="54" y="434"/>
                      <a:pt x="68" y="466"/>
                    </a:cubicBezTo>
                    <a:cubicBezTo>
                      <a:pt x="83" y="502"/>
                      <a:pt x="105" y="535"/>
                      <a:pt x="133" y="563"/>
                    </a:cubicBezTo>
                    <a:cubicBezTo>
                      <a:pt x="161" y="591"/>
                      <a:pt x="193" y="613"/>
                      <a:pt x="230" y="628"/>
                    </a:cubicBezTo>
                    <a:cubicBezTo>
                      <a:pt x="262" y="642"/>
                      <a:pt x="296" y="650"/>
                      <a:pt x="330" y="652"/>
                    </a:cubicBezTo>
                    <a:cubicBezTo>
                      <a:pt x="330" y="696"/>
                      <a:pt x="330" y="696"/>
                      <a:pt x="330" y="696"/>
                    </a:cubicBezTo>
                    <a:cubicBezTo>
                      <a:pt x="365" y="696"/>
                      <a:pt x="365" y="696"/>
                      <a:pt x="365" y="696"/>
                    </a:cubicBezTo>
                    <a:cubicBezTo>
                      <a:pt x="365" y="652"/>
                      <a:pt x="365" y="652"/>
                      <a:pt x="365" y="652"/>
                    </a:cubicBezTo>
                    <a:cubicBezTo>
                      <a:pt x="400" y="650"/>
                      <a:pt x="434" y="642"/>
                      <a:pt x="466" y="628"/>
                    </a:cubicBezTo>
                    <a:cubicBezTo>
                      <a:pt x="502" y="613"/>
                      <a:pt x="535" y="591"/>
                      <a:pt x="563" y="563"/>
                    </a:cubicBezTo>
                    <a:cubicBezTo>
                      <a:pt x="591" y="535"/>
                      <a:pt x="613" y="502"/>
                      <a:pt x="628" y="466"/>
                    </a:cubicBezTo>
                    <a:cubicBezTo>
                      <a:pt x="642" y="434"/>
                      <a:pt x="650" y="400"/>
                      <a:pt x="652" y="365"/>
                    </a:cubicBezTo>
                    <a:cubicBezTo>
                      <a:pt x="696" y="365"/>
                      <a:pt x="696" y="365"/>
                      <a:pt x="696" y="365"/>
                    </a:cubicBezTo>
                    <a:cubicBezTo>
                      <a:pt x="696" y="330"/>
                      <a:pt x="696" y="330"/>
                      <a:pt x="696" y="330"/>
                    </a:cubicBezTo>
                    <a:cubicBezTo>
                      <a:pt x="696" y="330"/>
                      <a:pt x="696" y="330"/>
                      <a:pt x="696" y="330"/>
                    </a:cubicBezTo>
                    <a:close/>
                    <a:moveTo>
                      <a:pt x="602" y="330"/>
                    </a:moveTo>
                    <a:cubicBezTo>
                      <a:pt x="527" y="330"/>
                      <a:pt x="527" y="330"/>
                      <a:pt x="527" y="330"/>
                    </a:cubicBezTo>
                    <a:cubicBezTo>
                      <a:pt x="523" y="289"/>
                      <a:pt x="505" y="251"/>
                      <a:pt x="475" y="221"/>
                    </a:cubicBezTo>
                    <a:cubicBezTo>
                      <a:pt x="446" y="191"/>
                      <a:pt x="407" y="173"/>
                      <a:pt x="366" y="169"/>
                    </a:cubicBezTo>
                    <a:cubicBezTo>
                      <a:pt x="366" y="94"/>
                      <a:pt x="366" y="94"/>
                      <a:pt x="366" y="94"/>
                    </a:cubicBezTo>
                    <a:cubicBezTo>
                      <a:pt x="492" y="102"/>
                      <a:pt x="594" y="204"/>
                      <a:pt x="602" y="330"/>
                    </a:cubicBezTo>
                    <a:close/>
                    <a:moveTo>
                      <a:pt x="348" y="492"/>
                    </a:moveTo>
                    <a:cubicBezTo>
                      <a:pt x="268" y="492"/>
                      <a:pt x="203" y="428"/>
                      <a:pt x="203" y="348"/>
                    </a:cubicBezTo>
                    <a:cubicBezTo>
                      <a:pt x="203" y="268"/>
                      <a:pt x="268" y="203"/>
                      <a:pt x="348" y="203"/>
                    </a:cubicBezTo>
                    <a:cubicBezTo>
                      <a:pt x="428" y="203"/>
                      <a:pt x="493" y="268"/>
                      <a:pt x="493" y="348"/>
                    </a:cubicBezTo>
                    <a:cubicBezTo>
                      <a:pt x="492" y="428"/>
                      <a:pt x="428" y="492"/>
                      <a:pt x="348" y="492"/>
                    </a:cubicBezTo>
                    <a:close/>
                    <a:moveTo>
                      <a:pt x="330" y="94"/>
                    </a:moveTo>
                    <a:cubicBezTo>
                      <a:pt x="330" y="169"/>
                      <a:pt x="330" y="169"/>
                      <a:pt x="330" y="169"/>
                    </a:cubicBezTo>
                    <a:cubicBezTo>
                      <a:pt x="289" y="173"/>
                      <a:pt x="251" y="191"/>
                      <a:pt x="221" y="221"/>
                    </a:cubicBezTo>
                    <a:cubicBezTo>
                      <a:pt x="191" y="250"/>
                      <a:pt x="173" y="289"/>
                      <a:pt x="169" y="330"/>
                    </a:cubicBezTo>
                    <a:cubicBezTo>
                      <a:pt x="94" y="330"/>
                      <a:pt x="94" y="330"/>
                      <a:pt x="94" y="330"/>
                    </a:cubicBezTo>
                    <a:cubicBezTo>
                      <a:pt x="102" y="204"/>
                      <a:pt x="204" y="102"/>
                      <a:pt x="330" y="94"/>
                    </a:cubicBezTo>
                    <a:close/>
                    <a:moveTo>
                      <a:pt x="94" y="365"/>
                    </a:moveTo>
                    <a:cubicBezTo>
                      <a:pt x="169" y="365"/>
                      <a:pt x="169" y="365"/>
                      <a:pt x="169" y="365"/>
                    </a:cubicBezTo>
                    <a:cubicBezTo>
                      <a:pt x="173" y="406"/>
                      <a:pt x="191" y="445"/>
                      <a:pt x="221" y="475"/>
                    </a:cubicBezTo>
                    <a:cubicBezTo>
                      <a:pt x="250" y="504"/>
                      <a:pt x="289" y="522"/>
                      <a:pt x="330" y="526"/>
                    </a:cubicBezTo>
                    <a:cubicBezTo>
                      <a:pt x="330" y="602"/>
                      <a:pt x="330" y="602"/>
                      <a:pt x="330" y="602"/>
                    </a:cubicBezTo>
                    <a:cubicBezTo>
                      <a:pt x="204" y="594"/>
                      <a:pt x="102" y="492"/>
                      <a:pt x="94" y="365"/>
                    </a:cubicBezTo>
                    <a:close/>
                    <a:moveTo>
                      <a:pt x="366" y="602"/>
                    </a:moveTo>
                    <a:cubicBezTo>
                      <a:pt x="366" y="526"/>
                      <a:pt x="366" y="526"/>
                      <a:pt x="366" y="526"/>
                    </a:cubicBezTo>
                    <a:cubicBezTo>
                      <a:pt x="407" y="522"/>
                      <a:pt x="445" y="504"/>
                      <a:pt x="475" y="475"/>
                    </a:cubicBezTo>
                    <a:cubicBezTo>
                      <a:pt x="505" y="445"/>
                      <a:pt x="523" y="407"/>
                      <a:pt x="527" y="365"/>
                    </a:cubicBezTo>
                    <a:cubicBezTo>
                      <a:pt x="602" y="365"/>
                      <a:pt x="602" y="365"/>
                      <a:pt x="602" y="365"/>
                    </a:cubicBezTo>
                    <a:cubicBezTo>
                      <a:pt x="594" y="492"/>
                      <a:pt x="492" y="594"/>
                      <a:pt x="366" y="6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7" name="文本框 56">
              <a:extLst>
                <a:ext uri="{FF2B5EF4-FFF2-40B4-BE49-F238E27FC236}">
                  <a16:creationId xmlns:a16="http://schemas.microsoft.com/office/drawing/2014/main" id="{08A59F7E-094C-47D8-B5D0-4C6BEC75534A}"/>
                </a:ext>
              </a:extLst>
            </p:cNvPr>
            <p:cNvSpPr txBox="1"/>
            <p:nvPr/>
          </p:nvSpPr>
          <p:spPr>
            <a:xfrm>
              <a:off x="2110416" y="1951335"/>
              <a:ext cx="2626519" cy="418191"/>
            </a:xfrm>
            <a:prstGeom prst="rect">
              <a:avLst/>
            </a:prstGeom>
            <a:noFill/>
          </p:spPr>
          <p:txBody>
            <a:bodyPr wrap="square" rtlCol="0">
              <a:spAutoFit/>
            </a:bodyPr>
            <a:lstStyle/>
            <a:p>
              <a:pPr>
                <a:lnSpc>
                  <a:spcPct val="150000"/>
                </a:lnSpc>
              </a:pPr>
              <a:r>
                <a:rPr lang="zh-CN" altLang="en-US" sz="1600" spc="300" dirty="0">
                  <a:latin typeface="幼圆" panose="02010509060101010101" pitchFamily="49" charset="-122"/>
                  <a:ea typeface="幼圆" panose="02010509060101010101" pitchFamily="49" charset="-122"/>
                </a:rPr>
                <a:t>总结</a:t>
              </a:r>
            </a:p>
          </p:txBody>
        </p:sp>
      </p:grpSp>
    </p:spTree>
    <p:extLst>
      <p:ext uri="{BB962C8B-B14F-4D97-AF65-F5344CB8AC3E}">
        <p14:creationId xmlns:p14="http://schemas.microsoft.com/office/powerpoint/2010/main" val="22156233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组合 19"/>
          <p:cNvGrpSpPr/>
          <p:nvPr/>
        </p:nvGrpSpPr>
        <p:grpSpPr>
          <a:xfrm>
            <a:off x="-72428" y="0"/>
            <a:ext cx="12192000" cy="6858000"/>
            <a:chOff x="0" y="0"/>
            <a:chExt cx="12192000" cy="6877050"/>
          </a:xfrm>
        </p:grpSpPr>
        <p:sp>
          <p:nvSpPr>
            <p:cNvPr id="4" name="矩形 3"/>
            <p:cNvSpPr/>
            <p:nvPr/>
          </p:nvSpPr>
          <p:spPr>
            <a:xfrm>
              <a:off x="0" y="0"/>
              <a:ext cx="12192000" cy="6877050"/>
            </a:xfrm>
            <a:prstGeom prst="rect">
              <a:avLst/>
            </a:prstGeom>
            <a:gradFill>
              <a:gsLst>
                <a:gs pos="50000">
                  <a:srgbClr val="E16CF3"/>
                </a:gs>
                <a:gs pos="12000">
                  <a:srgbClr val="A173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0" y="3048000"/>
              <a:ext cx="12192000" cy="3829049"/>
              <a:chOff x="0" y="992140"/>
              <a:chExt cx="12192000" cy="5884909"/>
            </a:xfrm>
          </p:grpSpPr>
          <p:sp>
            <p:nvSpPr>
              <p:cNvPr id="10" name="矩形 9"/>
              <p:cNvSpPr/>
              <p:nvPr/>
            </p:nvSpPr>
            <p:spPr>
              <a:xfrm>
                <a:off x="0" y="1279895"/>
                <a:ext cx="9163050" cy="1566465"/>
              </a:xfrm>
              <a:custGeom>
                <a:avLst/>
                <a:gdLst>
                  <a:gd name="connsiteX0" fmla="*/ 0 w 9163050"/>
                  <a:gd name="connsiteY0" fmla="*/ 0 h 1562126"/>
                  <a:gd name="connsiteX1" fmla="*/ 9163050 w 9163050"/>
                  <a:gd name="connsiteY1" fmla="*/ 0 h 1562126"/>
                  <a:gd name="connsiteX2" fmla="*/ 9163050 w 9163050"/>
                  <a:gd name="connsiteY2" fmla="*/ 1562126 h 1562126"/>
                  <a:gd name="connsiteX3" fmla="*/ 0 w 9163050"/>
                  <a:gd name="connsiteY3" fmla="*/ 1562126 h 1562126"/>
                  <a:gd name="connsiteX4" fmla="*/ 0 w 9163050"/>
                  <a:gd name="connsiteY4" fmla="*/ 0 h 1562126"/>
                  <a:gd name="connsiteX0" fmla="*/ 0 w 9163050"/>
                  <a:gd name="connsiteY0" fmla="*/ 0 h 1744133"/>
                  <a:gd name="connsiteX1" fmla="*/ 9163050 w 9163050"/>
                  <a:gd name="connsiteY1" fmla="*/ 0 h 1744133"/>
                  <a:gd name="connsiteX2" fmla="*/ 9163050 w 9163050"/>
                  <a:gd name="connsiteY2" fmla="*/ 1562126 h 1744133"/>
                  <a:gd name="connsiteX3" fmla="*/ 0 w 9163050"/>
                  <a:gd name="connsiteY3" fmla="*/ 1562126 h 1744133"/>
                  <a:gd name="connsiteX4" fmla="*/ 0 w 9163050"/>
                  <a:gd name="connsiteY4" fmla="*/ 0 h 1744133"/>
                  <a:gd name="connsiteX0" fmla="*/ 0 w 9163050"/>
                  <a:gd name="connsiteY0" fmla="*/ 0 h 1562126"/>
                  <a:gd name="connsiteX1" fmla="*/ 9163050 w 9163050"/>
                  <a:gd name="connsiteY1" fmla="*/ 0 h 1562126"/>
                  <a:gd name="connsiteX2" fmla="*/ 9163050 w 9163050"/>
                  <a:gd name="connsiteY2" fmla="*/ 1562126 h 1562126"/>
                  <a:gd name="connsiteX3" fmla="*/ 0 w 9163050"/>
                  <a:gd name="connsiteY3" fmla="*/ 1562126 h 1562126"/>
                  <a:gd name="connsiteX4" fmla="*/ 0 w 9163050"/>
                  <a:gd name="connsiteY4" fmla="*/ 0 h 15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3050" h="1562126">
                    <a:moveTo>
                      <a:pt x="0" y="0"/>
                    </a:moveTo>
                    <a:cubicBezTo>
                      <a:pt x="3054350" y="0"/>
                      <a:pt x="3689350" y="2857500"/>
                      <a:pt x="9163050" y="0"/>
                    </a:cubicBezTo>
                    <a:lnTo>
                      <a:pt x="9163050" y="1562126"/>
                    </a:lnTo>
                    <a:lnTo>
                      <a:pt x="0" y="1562126"/>
                    </a:lnTo>
                    <a:lnTo>
                      <a:pt x="0" y="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353550" y="992140"/>
                <a:ext cx="2838450" cy="1854220"/>
              </a:xfrm>
              <a:custGeom>
                <a:avLst/>
                <a:gdLst>
                  <a:gd name="connsiteX0" fmla="*/ 0 w 2838450"/>
                  <a:gd name="connsiteY0" fmla="*/ 0 h 1696684"/>
                  <a:gd name="connsiteX1" fmla="*/ 2838450 w 2838450"/>
                  <a:gd name="connsiteY1" fmla="*/ 0 h 1696684"/>
                  <a:gd name="connsiteX2" fmla="*/ 2838450 w 2838450"/>
                  <a:gd name="connsiteY2" fmla="*/ 1696684 h 1696684"/>
                  <a:gd name="connsiteX3" fmla="*/ 0 w 2838450"/>
                  <a:gd name="connsiteY3" fmla="*/ 1696684 h 1696684"/>
                  <a:gd name="connsiteX4" fmla="*/ 0 w 2838450"/>
                  <a:gd name="connsiteY4" fmla="*/ 0 h 1696684"/>
                  <a:gd name="connsiteX0" fmla="*/ 0 w 2838450"/>
                  <a:gd name="connsiteY0" fmla="*/ 152400 h 1849084"/>
                  <a:gd name="connsiteX1" fmla="*/ 2838450 w 2838450"/>
                  <a:gd name="connsiteY1" fmla="*/ 152400 h 1849084"/>
                  <a:gd name="connsiteX2" fmla="*/ 2838450 w 2838450"/>
                  <a:gd name="connsiteY2" fmla="*/ 1849084 h 1849084"/>
                  <a:gd name="connsiteX3" fmla="*/ 0 w 2838450"/>
                  <a:gd name="connsiteY3" fmla="*/ 1849084 h 1849084"/>
                  <a:gd name="connsiteX4" fmla="*/ 0 w 2838450"/>
                  <a:gd name="connsiteY4" fmla="*/ 152400 h 1849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8450" h="1849084">
                    <a:moveTo>
                      <a:pt x="0" y="152400"/>
                    </a:moveTo>
                    <a:cubicBezTo>
                      <a:pt x="946150" y="152400"/>
                      <a:pt x="1682750" y="-190500"/>
                      <a:pt x="2838450" y="152400"/>
                    </a:cubicBezTo>
                    <a:lnTo>
                      <a:pt x="2838450" y="1849084"/>
                    </a:lnTo>
                    <a:lnTo>
                      <a:pt x="0" y="1849084"/>
                    </a:lnTo>
                    <a:lnTo>
                      <a:pt x="0" y="152400"/>
                    </a:lnTo>
                    <a:close/>
                  </a:path>
                </a:pathLst>
              </a:cu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50" y="1566438"/>
                <a:ext cx="8858250" cy="2292407"/>
              </a:xfrm>
              <a:custGeom>
                <a:avLst/>
                <a:gdLst>
                  <a:gd name="connsiteX0" fmla="*/ 0 w 7924800"/>
                  <a:gd name="connsiteY0" fmla="*/ 0 h 1104900"/>
                  <a:gd name="connsiteX1" fmla="*/ 7924800 w 7924800"/>
                  <a:gd name="connsiteY1" fmla="*/ 0 h 1104900"/>
                  <a:gd name="connsiteX2" fmla="*/ 7924800 w 7924800"/>
                  <a:gd name="connsiteY2" fmla="*/ 1104900 h 1104900"/>
                  <a:gd name="connsiteX3" fmla="*/ 0 w 7924800"/>
                  <a:gd name="connsiteY3" fmla="*/ 1104900 h 1104900"/>
                  <a:gd name="connsiteX4" fmla="*/ 0 w 7924800"/>
                  <a:gd name="connsiteY4" fmla="*/ 0 h 1104900"/>
                  <a:gd name="connsiteX0" fmla="*/ 0 w 7924800"/>
                  <a:gd name="connsiteY0" fmla="*/ 0 h 1619307"/>
                  <a:gd name="connsiteX1" fmla="*/ 7924800 w 7924800"/>
                  <a:gd name="connsiteY1" fmla="*/ 0 h 1619307"/>
                  <a:gd name="connsiteX2" fmla="*/ 7924800 w 7924800"/>
                  <a:gd name="connsiteY2" fmla="*/ 1104900 h 1619307"/>
                  <a:gd name="connsiteX3" fmla="*/ 4470400 w 7924800"/>
                  <a:gd name="connsiteY3" fmla="*/ 1619251 h 1619307"/>
                  <a:gd name="connsiteX4" fmla="*/ 0 w 7924800"/>
                  <a:gd name="connsiteY4" fmla="*/ 1104900 h 1619307"/>
                  <a:gd name="connsiteX5" fmla="*/ 0 w 7924800"/>
                  <a:gd name="connsiteY5" fmla="*/ 0 h 1619307"/>
                  <a:gd name="connsiteX0" fmla="*/ 0 w 8858250"/>
                  <a:gd name="connsiteY0" fmla="*/ 666750 h 2286057"/>
                  <a:gd name="connsiteX1" fmla="*/ 8858250 w 8858250"/>
                  <a:gd name="connsiteY1" fmla="*/ 0 h 2286057"/>
                  <a:gd name="connsiteX2" fmla="*/ 7924800 w 8858250"/>
                  <a:gd name="connsiteY2" fmla="*/ 1771650 h 2286057"/>
                  <a:gd name="connsiteX3" fmla="*/ 4470400 w 8858250"/>
                  <a:gd name="connsiteY3" fmla="*/ 2286001 h 2286057"/>
                  <a:gd name="connsiteX4" fmla="*/ 0 w 8858250"/>
                  <a:gd name="connsiteY4" fmla="*/ 1771650 h 2286057"/>
                  <a:gd name="connsiteX5" fmla="*/ 0 w 8858250"/>
                  <a:gd name="connsiteY5" fmla="*/ 666750 h 2286057"/>
                  <a:gd name="connsiteX0" fmla="*/ 0 w 8858250"/>
                  <a:gd name="connsiteY0" fmla="*/ 666750 h 2286057"/>
                  <a:gd name="connsiteX1" fmla="*/ 8858250 w 8858250"/>
                  <a:gd name="connsiteY1" fmla="*/ 0 h 2286057"/>
                  <a:gd name="connsiteX2" fmla="*/ 7924800 w 8858250"/>
                  <a:gd name="connsiteY2" fmla="*/ 1771650 h 2286057"/>
                  <a:gd name="connsiteX3" fmla="*/ 4470400 w 8858250"/>
                  <a:gd name="connsiteY3" fmla="*/ 2286001 h 2286057"/>
                  <a:gd name="connsiteX4" fmla="*/ 0 w 8858250"/>
                  <a:gd name="connsiteY4" fmla="*/ 1771650 h 2286057"/>
                  <a:gd name="connsiteX5" fmla="*/ 0 w 8858250"/>
                  <a:gd name="connsiteY5" fmla="*/ 666750 h 2286057"/>
                  <a:gd name="connsiteX0" fmla="*/ 0 w 8858250"/>
                  <a:gd name="connsiteY0" fmla="*/ 666750 h 2286057"/>
                  <a:gd name="connsiteX1" fmla="*/ 8858250 w 8858250"/>
                  <a:gd name="connsiteY1" fmla="*/ 0 h 2286057"/>
                  <a:gd name="connsiteX2" fmla="*/ 7924800 w 8858250"/>
                  <a:gd name="connsiteY2" fmla="*/ 1771650 h 2286057"/>
                  <a:gd name="connsiteX3" fmla="*/ 4470400 w 8858250"/>
                  <a:gd name="connsiteY3" fmla="*/ 2286001 h 2286057"/>
                  <a:gd name="connsiteX4" fmla="*/ 0 w 8858250"/>
                  <a:gd name="connsiteY4" fmla="*/ 1771650 h 2286057"/>
                  <a:gd name="connsiteX5" fmla="*/ 0 w 8858250"/>
                  <a:gd name="connsiteY5" fmla="*/ 666750 h 2286057"/>
                  <a:gd name="connsiteX0" fmla="*/ 0 w 8858250"/>
                  <a:gd name="connsiteY0" fmla="*/ 666750 h 2286057"/>
                  <a:gd name="connsiteX1" fmla="*/ 8858250 w 8858250"/>
                  <a:gd name="connsiteY1" fmla="*/ 0 h 2286057"/>
                  <a:gd name="connsiteX2" fmla="*/ 7924800 w 8858250"/>
                  <a:gd name="connsiteY2" fmla="*/ 1771650 h 2286057"/>
                  <a:gd name="connsiteX3" fmla="*/ 4470400 w 8858250"/>
                  <a:gd name="connsiteY3" fmla="*/ 2286001 h 2286057"/>
                  <a:gd name="connsiteX4" fmla="*/ 0 w 8858250"/>
                  <a:gd name="connsiteY4" fmla="*/ 1771650 h 2286057"/>
                  <a:gd name="connsiteX5" fmla="*/ 0 w 8858250"/>
                  <a:gd name="connsiteY5" fmla="*/ 666750 h 2286057"/>
                  <a:gd name="connsiteX0" fmla="*/ 0 w 8858250"/>
                  <a:gd name="connsiteY0" fmla="*/ 666750 h 2286057"/>
                  <a:gd name="connsiteX1" fmla="*/ 8858250 w 8858250"/>
                  <a:gd name="connsiteY1" fmla="*/ 0 h 2286057"/>
                  <a:gd name="connsiteX2" fmla="*/ 7924800 w 8858250"/>
                  <a:gd name="connsiteY2" fmla="*/ 1771650 h 2286057"/>
                  <a:gd name="connsiteX3" fmla="*/ 4470400 w 8858250"/>
                  <a:gd name="connsiteY3" fmla="*/ 2286001 h 2286057"/>
                  <a:gd name="connsiteX4" fmla="*/ 0 w 8858250"/>
                  <a:gd name="connsiteY4" fmla="*/ 1771650 h 2286057"/>
                  <a:gd name="connsiteX5" fmla="*/ 0 w 8858250"/>
                  <a:gd name="connsiteY5" fmla="*/ 666750 h 2286057"/>
                  <a:gd name="connsiteX0" fmla="*/ 0 w 8858250"/>
                  <a:gd name="connsiteY0" fmla="*/ 666750 h 2286057"/>
                  <a:gd name="connsiteX1" fmla="*/ 8858250 w 8858250"/>
                  <a:gd name="connsiteY1" fmla="*/ 0 h 2286057"/>
                  <a:gd name="connsiteX2" fmla="*/ 7924800 w 8858250"/>
                  <a:gd name="connsiteY2" fmla="*/ 1771650 h 2286057"/>
                  <a:gd name="connsiteX3" fmla="*/ 4470400 w 8858250"/>
                  <a:gd name="connsiteY3" fmla="*/ 2286001 h 2286057"/>
                  <a:gd name="connsiteX4" fmla="*/ 0 w 8858250"/>
                  <a:gd name="connsiteY4" fmla="*/ 1771650 h 2286057"/>
                  <a:gd name="connsiteX5" fmla="*/ 0 w 8858250"/>
                  <a:gd name="connsiteY5" fmla="*/ 666750 h 2286057"/>
                  <a:gd name="connsiteX0" fmla="*/ 0 w 8858250"/>
                  <a:gd name="connsiteY0" fmla="*/ 666750 h 2286057"/>
                  <a:gd name="connsiteX1" fmla="*/ 8858250 w 8858250"/>
                  <a:gd name="connsiteY1" fmla="*/ 0 h 2286057"/>
                  <a:gd name="connsiteX2" fmla="*/ 7924800 w 8858250"/>
                  <a:gd name="connsiteY2" fmla="*/ 1771650 h 2286057"/>
                  <a:gd name="connsiteX3" fmla="*/ 4470400 w 8858250"/>
                  <a:gd name="connsiteY3" fmla="*/ 2286001 h 2286057"/>
                  <a:gd name="connsiteX4" fmla="*/ 0 w 8858250"/>
                  <a:gd name="connsiteY4" fmla="*/ 1771650 h 2286057"/>
                  <a:gd name="connsiteX5" fmla="*/ 0 w 8858250"/>
                  <a:gd name="connsiteY5" fmla="*/ 666750 h 2286057"/>
                  <a:gd name="connsiteX0" fmla="*/ 0 w 8858250"/>
                  <a:gd name="connsiteY0" fmla="*/ 666750 h 2286057"/>
                  <a:gd name="connsiteX1" fmla="*/ 8858250 w 8858250"/>
                  <a:gd name="connsiteY1" fmla="*/ 0 h 2286057"/>
                  <a:gd name="connsiteX2" fmla="*/ 7924800 w 8858250"/>
                  <a:gd name="connsiteY2" fmla="*/ 1771650 h 2286057"/>
                  <a:gd name="connsiteX3" fmla="*/ 4470400 w 8858250"/>
                  <a:gd name="connsiteY3" fmla="*/ 2286001 h 2286057"/>
                  <a:gd name="connsiteX4" fmla="*/ 0 w 8858250"/>
                  <a:gd name="connsiteY4" fmla="*/ 1771650 h 2286057"/>
                  <a:gd name="connsiteX5" fmla="*/ 0 w 8858250"/>
                  <a:gd name="connsiteY5" fmla="*/ 666750 h 228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8250" h="2286057">
                    <a:moveTo>
                      <a:pt x="0" y="666750"/>
                    </a:moveTo>
                    <a:cubicBezTo>
                      <a:pt x="628650" y="-660400"/>
                      <a:pt x="4457700" y="1479550"/>
                      <a:pt x="8858250" y="0"/>
                    </a:cubicBezTo>
                    <a:lnTo>
                      <a:pt x="7924800" y="1771650"/>
                    </a:lnTo>
                    <a:cubicBezTo>
                      <a:pt x="6766983" y="1765300"/>
                      <a:pt x="5628217" y="2292351"/>
                      <a:pt x="4470400" y="2286001"/>
                    </a:cubicBezTo>
                    <a:lnTo>
                      <a:pt x="0" y="1771650"/>
                    </a:lnTo>
                    <a:lnTo>
                      <a:pt x="0" y="666750"/>
                    </a:lnTo>
                    <a:close/>
                  </a:path>
                </a:pathLst>
              </a:custGeom>
              <a:gradFill>
                <a:gsLst>
                  <a:gs pos="93000">
                    <a:srgbClr val="52B5D0"/>
                  </a:gs>
                  <a:gs pos="12000">
                    <a:srgbClr val="B8FC9A"/>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1087628"/>
                <a:ext cx="12192000" cy="3974642"/>
              </a:xfrm>
              <a:custGeom>
                <a:avLst/>
                <a:gdLst>
                  <a:gd name="connsiteX0" fmla="*/ 0 w 12192000"/>
                  <a:gd name="connsiteY0" fmla="*/ 0 h 838200"/>
                  <a:gd name="connsiteX1" fmla="*/ 12192000 w 12192000"/>
                  <a:gd name="connsiteY1" fmla="*/ 0 h 838200"/>
                  <a:gd name="connsiteX2" fmla="*/ 12192000 w 12192000"/>
                  <a:gd name="connsiteY2" fmla="*/ 838200 h 838200"/>
                  <a:gd name="connsiteX3" fmla="*/ 0 w 12192000"/>
                  <a:gd name="connsiteY3" fmla="*/ 838200 h 838200"/>
                  <a:gd name="connsiteX4" fmla="*/ 0 w 12192000"/>
                  <a:gd name="connsiteY4" fmla="*/ 0 h 838200"/>
                  <a:gd name="connsiteX0" fmla="*/ 0 w 12192000"/>
                  <a:gd name="connsiteY0" fmla="*/ 0 h 2457450"/>
                  <a:gd name="connsiteX1" fmla="*/ 12192000 w 12192000"/>
                  <a:gd name="connsiteY1" fmla="*/ 0 h 2457450"/>
                  <a:gd name="connsiteX2" fmla="*/ 12192000 w 12192000"/>
                  <a:gd name="connsiteY2" fmla="*/ 838200 h 2457450"/>
                  <a:gd name="connsiteX3" fmla="*/ 4419600 w 12192000"/>
                  <a:gd name="connsiteY3" fmla="*/ 2457450 h 2457450"/>
                  <a:gd name="connsiteX4" fmla="*/ 0 w 12192000"/>
                  <a:gd name="connsiteY4" fmla="*/ 838200 h 2457450"/>
                  <a:gd name="connsiteX5" fmla="*/ 0 w 12192000"/>
                  <a:gd name="connsiteY5" fmla="*/ 0 h 2457450"/>
                  <a:gd name="connsiteX0" fmla="*/ 0 w 12192000"/>
                  <a:gd name="connsiteY0" fmla="*/ 190500 h 2647950"/>
                  <a:gd name="connsiteX1" fmla="*/ 838200 w 12192000"/>
                  <a:gd name="connsiteY1" fmla="*/ 0 h 2647950"/>
                  <a:gd name="connsiteX2" fmla="*/ 12192000 w 12192000"/>
                  <a:gd name="connsiteY2" fmla="*/ 190500 h 2647950"/>
                  <a:gd name="connsiteX3" fmla="*/ 12192000 w 12192000"/>
                  <a:gd name="connsiteY3" fmla="*/ 1028700 h 2647950"/>
                  <a:gd name="connsiteX4" fmla="*/ 4419600 w 12192000"/>
                  <a:gd name="connsiteY4" fmla="*/ 2647950 h 2647950"/>
                  <a:gd name="connsiteX5" fmla="*/ 0 w 12192000"/>
                  <a:gd name="connsiteY5" fmla="*/ 1028700 h 2647950"/>
                  <a:gd name="connsiteX6" fmla="*/ 0 w 12192000"/>
                  <a:gd name="connsiteY6" fmla="*/ 190500 h 2647950"/>
                  <a:gd name="connsiteX0" fmla="*/ 0 w 12192000"/>
                  <a:gd name="connsiteY0" fmla="*/ 220933 h 2678383"/>
                  <a:gd name="connsiteX1" fmla="*/ 838200 w 12192000"/>
                  <a:gd name="connsiteY1" fmla="*/ 30433 h 2678383"/>
                  <a:gd name="connsiteX2" fmla="*/ 12192000 w 12192000"/>
                  <a:gd name="connsiteY2" fmla="*/ 220933 h 2678383"/>
                  <a:gd name="connsiteX3" fmla="*/ 12192000 w 12192000"/>
                  <a:gd name="connsiteY3" fmla="*/ 1059133 h 2678383"/>
                  <a:gd name="connsiteX4" fmla="*/ 4419600 w 12192000"/>
                  <a:gd name="connsiteY4" fmla="*/ 2678383 h 2678383"/>
                  <a:gd name="connsiteX5" fmla="*/ 0 w 12192000"/>
                  <a:gd name="connsiteY5" fmla="*/ 1059133 h 2678383"/>
                  <a:gd name="connsiteX6" fmla="*/ 0 w 12192000"/>
                  <a:gd name="connsiteY6" fmla="*/ 220933 h 2678383"/>
                  <a:gd name="connsiteX0" fmla="*/ 301450 w 12493450"/>
                  <a:gd name="connsiteY0" fmla="*/ 200271 h 2657721"/>
                  <a:gd name="connsiteX1" fmla="*/ 1139650 w 12493450"/>
                  <a:gd name="connsiteY1" fmla="*/ 9771 h 2657721"/>
                  <a:gd name="connsiteX2" fmla="*/ 12493450 w 12493450"/>
                  <a:gd name="connsiteY2" fmla="*/ 200271 h 2657721"/>
                  <a:gd name="connsiteX3" fmla="*/ 12493450 w 12493450"/>
                  <a:gd name="connsiteY3" fmla="*/ 1038471 h 2657721"/>
                  <a:gd name="connsiteX4" fmla="*/ 4721050 w 12493450"/>
                  <a:gd name="connsiteY4" fmla="*/ 2657721 h 2657721"/>
                  <a:gd name="connsiteX5" fmla="*/ 301450 w 12493450"/>
                  <a:gd name="connsiteY5" fmla="*/ 1038471 h 2657721"/>
                  <a:gd name="connsiteX6" fmla="*/ 301450 w 12493450"/>
                  <a:gd name="connsiteY6" fmla="*/ 200271 h 2657721"/>
                  <a:gd name="connsiteX0" fmla="*/ 0 w 12192000"/>
                  <a:gd name="connsiteY0" fmla="*/ 193688 h 2651138"/>
                  <a:gd name="connsiteX1" fmla="*/ 838200 w 12192000"/>
                  <a:gd name="connsiteY1" fmla="*/ 3188 h 2651138"/>
                  <a:gd name="connsiteX2" fmla="*/ 12192000 w 12192000"/>
                  <a:gd name="connsiteY2" fmla="*/ 193688 h 2651138"/>
                  <a:gd name="connsiteX3" fmla="*/ 12192000 w 12192000"/>
                  <a:gd name="connsiteY3" fmla="*/ 1031888 h 2651138"/>
                  <a:gd name="connsiteX4" fmla="*/ 4419600 w 12192000"/>
                  <a:gd name="connsiteY4" fmla="*/ 2651138 h 2651138"/>
                  <a:gd name="connsiteX5" fmla="*/ 0 w 12192000"/>
                  <a:gd name="connsiteY5" fmla="*/ 1031888 h 2651138"/>
                  <a:gd name="connsiteX6" fmla="*/ 0 w 12192000"/>
                  <a:gd name="connsiteY6" fmla="*/ 193688 h 2651138"/>
                  <a:gd name="connsiteX0" fmla="*/ 0 w 12192000"/>
                  <a:gd name="connsiteY0" fmla="*/ 207226 h 2664676"/>
                  <a:gd name="connsiteX1" fmla="*/ 838200 w 12192000"/>
                  <a:gd name="connsiteY1" fmla="*/ 16726 h 2664676"/>
                  <a:gd name="connsiteX2" fmla="*/ 12192000 w 12192000"/>
                  <a:gd name="connsiteY2" fmla="*/ 207226 h 2664676"/>
                  <a:gd name="connsiteX3" fmla="*/ 12192000 w 12192000"/>
                  <a:gd name="connsiteY3" fmla="*/ 1045426 h 2664676"/>
                  <a:gd name="connsiteX4" fmla="*/ 4419600 w 12192000"/>
                  <a:gd name="connsiteY4" fmla="*/ 2664676 h 2664676"/>
                  <a:gd name="connsiteX5" fmla="*/ 0 w 12192000"/>
                  <a:gd name="connsiteY5" fmla="*/ 1045426 h 2664676"/>
                  <a:gd name="connsiteX6" fmla="*/ 0 w 12192000"/>
                  <a:gd name="connsiteY6" fmla="*/ 207226 h 2664676"/>
                  <a:gd name="connsiteX0" fmla="*/ 0 w 12192000"/>
                  <a:gd name="connsiteY0" fmla="*/ 207226 h 2664676"/>
                  <a:gd name="connsiteX1" fmla="*/ 838200 w 12192000"/>
                  <a:gd name="connsiteY1" fmla="*/ 16726 h 2664676"/>
                  <a:gd name="connsiteX2" fmla="*/ 12192000 w 12192000"/>
                  <a:gd name="connsiteY2" fmla="*/ 207226 h 2664676"/>
                  <a:gd name="connsiteX3" fmla="*/ 12192000 w 12192000"/>
                  <a:gd name="connsiteY3" fmla="*/ 1045426 h 2664676"/>
                  <a:gd name="connsiteX4" fmla="*/ 4419600 w 12192000"/>
                  <a:gd name="connsiteY4" fmla="*/ 2664676 h 2664676"/>
                  <a:gd name="connsiteX5" fmla="*/ 0 w 12192000"/>
                  <a:gd name="connsiteY5" fmla="*/ 1045426 h 2664676"/>
                  <a:gd name="connsiteX6" fmla="*/ 0 w 12192000"/>
                  <a:gd name="connsiteY6" fmla="*/ 207226 h 2664676"/>
                  <a:gd name="connsiteX0" fmla="*/ 0 w 12192000"/>
                  <a:gd name="connsiteY0" fmla="*/ 239976 h 2697426"/>
                  <a:gd name="connsiteX1" fmla="*/ 838200 w 12192000"/>
                  <a:gd name="connsiteY1" fmla="*/ 49476 h 2697426"/>
                  <a:gd name="connsiteX2" fmla="*/ 4781550 w 12192000"/>
                  <a:gd name="connsiteY2" fmla="*/ 773376 h 2697426"/>
                  <a:gd name="connsiteX3" fmla="*/ 12192000 w 12192000"/>
                  <a:gd name="connsiteY3" fmla="*/ 239976 h 2697426"/>
                  <a:gd name="connsiteX4" fmla="*/ 12192000 w 12192000"/>
                  <a:gd name="connsiteY4" fmla="*/ 1078176 h 2697426"/>
                  <a:gd name="connsiteX5" fmla="*/ 4419600 w 12192000"/>
                  <a:gd name="connsiteY5" fmla="*/ 2697426 h 2697426"/>
                  <a:gd name="connsiteX6" fmla="*/ 0 w 12192000"/>
                  <a:gd name="connsiteY6" fmla="*/ 1078176 h 2697426"/>
                  <a:gd name="connsiteX7" fmla="*/ 0 w 12192000"/>
                  <a:gd name="connsiteY7" fmla="*/ 239976 h 2697426"/>
                  <a:gd name="connsiteX0" fmla="*/ 0 w 12192000"/>
                  <a:gd name="connsiteY0" fmla="*/ 241386 h 2698836"/>
                  <a:gd name="connsiteX1" fmla="*/ 838200 w 12192000"/>
                  <a:gd name="connsiteY1" fmla="*/ 50886 h 2698836"/>
                  <a:gd name="connsiteX2" fmla="*/ 4876800 w 12192000"/>
                  <a:gd name="connsiteY2" fmla="*/ 793836 h 2698836"/>
                  <a:gd name="connsiteX3" fmla="*/ 12192000 w 12192000"/>
                  <a:gd name="connsiteY3" fmla="*/ 241386 h 2698836"/>
                  <a:gd name="connsiteX4" fmla="*/ 12192000 w 12192000"/>
                  <a:gd name="connsiteY4" fmla="*/ 1079586 h 2698836"/>
                  <a:gd name="connsiteX5" fmla="*/ 4419600 w 12192000"/>
                  <a:gd name="connsiteY5" fmla="*/ 2698836 h 2698836"/>
                  <a:gd name="connsiteX6" fmla="*/ 0 w 12192000"/>
                  <a:gd name="connsiteY6" fmla="*/ 1079586 h 2698836"/>
                  <a:gd name="connsiteX7" fmla="*/ 0 w 12192000"/>
                  <a:gd name="connsiteY7" fmla="*/ 241386 h 2698836"/>
                  <a:gd name="connsiteX0" fmla="*/ 0 w 12192000"/>
                  <a:gd name="connsiteY0" fmla="*/ 275224 h 2732674"/>
                  <a:gd name="connsiteX1" fmla="*/ 838200 w 12192000"/>
                  <a:gd name="connsiteY1" fmla="*/ 84724 h 2732674"/>
                  <a:gd name="connsiteX2" fmla="*/ 4876800 w 12192000"/>
                  <a:gd name="connsiteY2" fmla="*/ 827674 h 2732674"/>
                  <a:gd name="connsiteX3" fmla="*/ 12192000 w 12192000"/>
                  <a:gd name="connsiteY3" fmla="*/ 275224 h 2732674"/>
                  <a:gd name="connsiteX4" fmla="*/ 12192000 w 12192000"/>
                  <a:gd name="connsiteY4" fmla="*/ 1113424 h 2732674"/>
                  <a:gd name="connsiteX5" fmla="*/ 4419600 w 12192000"/>
                  <a:gd name="connsiteY5" fmla="*/ 2732674 h 2732674"/>
                  <a:gd name="connsiteX6" fmla="*/ 0 w 12192000"/>
                  <a:gd name="connsiteY6" fmla="*/ 1113424 h 2732674"/>
                  <a:gd name="connsiteX7" fmla="*/ 0 w 12192000"/>
                  <a:gd name="connsiteY7" fmla="*/ 275224 h 2732674"/>
                  <a:gd name="connsiteX0" fmla="*/ 0 w 12192000"/>
                  <a:gd name="connsiteY0" fmla="*/ 525820 h 2983270"/>
                  <a:gd name="connsiteX1" fmla="*/ 838200 w 12192000"/>
                  <a:gd name="connsiteY1" fmla="*/ 335320 h 2983270"/>
                  <a:gd name="connsiteX2" fmla="*/ 4876800 w 12192000"/>
                  <a:gd name="connsiteY2" fmla="*/ 1078270 h 2983270"/>
                  <a:gd name="connsiteX3" fmla="*/ 9848850 w 12192000"/>
                  <a:gd name="connsiteY3" fmla="*/ 11470 h 2983270"/>
                  <a:gd name="connsiteX4" fmla="*/ 12192000 w 12192000"/>
                  <a:gd name="connsiteY4" fmla="*/ 525820 h 2983270"/>
                  <a:gd name="connsiteX5" fmla="*/ 12192000 w 12192000"/>
                  <a:gd name="connsiteY5" fmla="*/ 1364020 h 2983270"/>
                  <a:gd name="connsiteX6" fmla="*/ 4419600 w 12192000"/>
                  <a:gd name="connsiteY6" fmla="*/ 2983270 h 2983270"/>
                  <a:gd name="connsiteX7" fmla="*/ 0 w 12192000"/>
                  <a:gd name="connsiteY7" fmla="*/ 1364020 h 2983270"/>
                  <a:gd name="connsiteX8" fmla="*/ 0 w 12192000"/>
                  <a:gd name="connsiteY8" fmla="*/ 525820 h 2983270"/>
                  <a:gd name="connsiteX0" fmla="*/ 0 w 12192000"/>
                  <a:gd name="connsiteY0" fmla="*/ 525820 h 2983270"/>
                  <a:gd name="connsiteX1" fmla="*/ 838200 w 12192000"/>
                  <a:gd name="connsiteY1" fmla="*/ 335320 h 2983270"/>
                  <a:gd name="connsiteX2" fmla="*/ 4876800 w 12192000"/>
                  <a:gd name="connsiteY2" fmla="*/ 1078270 h 2983270"/>
                  <a:gd name="connsiteX3" fmla="*/ 9848850 w 12192000"/>
                  <a:gd name="connsiteY3" fmla="*/ 11470 h 2983270"/>
                  <a:gd name="connsiteX4" fmla="*/ 12192000 w 12192000"/>
                  <a:gd name="connsiteY4" fmla="*/ 525820 h 2983270"/>
                  <a:gd name="connsiteX5" fmla="*/ 12192000 w 12192000"/>
                  <a:gd name="connsiteY5" fmla="*/ 1364020 h 2983270"/>
                  <a:gd name="connsiteX6" fmla="*/ 4419600 w 12192000"/>
                  <a:gd name="connsiteY6" fmla="*/ 2983270 h 2983270"/>
                  <a:gd name="connsiteX7" fmla="*/ 0 w 12192000"/>
                  <a:gd name="connsiteY7" fmla="*/ 1364020 h 2983270"/>
                  <a:gd name="connsiteX8" fmla="*/ 0 w 12192000"/>
                  <a:gd name="connsiteY8" fmla="*/ 525820 h 2983270"/>
                  <a:gd name="connsiteX0" fmla="*/ 0 w 12192000"/>
                  <a:gd name="connsiteY0" fmla="*/ 525820 h 2983270"/>
                  <a:gd name="connsiteX1" fmla="*/ 838200 w 12192000"/>
                  <a:gd name="connsiteY1" fmla="*/ 335320 h 2983270"/>
                  <a:gd name="connsiteX2" fmla="*/ 5143500 w 12192000"/>
                  <a:gd name="connsiteY2" fmla="*/ 1325920 h 2983270"/>
                  <a:gd name="connsiteX3" fmla="*/ 9848850 w 12192000"/>
                  <a:gd name="connsiteY3" fmla="*/ 11470 h 2983270"/>
                  <a:gd name="connsiteX4" fmla="*/ 12192000 w 12192000"/>
                  <a:gd name="connsiteY4" fmla="*/ 525820 h 2983270"/>
                  <a:gd name="connsiteX5" fmla="*/ 12192000 w 12192000"/>
                  <a:gd name="connsiteY5" fmla="*/ 1364020 h 2983270"/>
                  <a:gd name="connsiteX6" fmla="*/ 4419600 w 12192000"/>
                  <a:gd name="connsiteY6" fmla="*/ 2983270 h 2983270"/>
                  <a:gd name="connsiteX7" fmla="*/ 0 w 12192000"/>
                  <a:gd name="connsiteY7" fmla="*/ 1364020 h 2983270"/>
                  <a:gd name="connsiteX8" fmla="*/ 0 w 12192000"/>
                  <a:gd name="connsiteY8" fmla="*/ 525820 h 2983270"/>
                  <a:gd name="connsiteX0" fmla="*/ 0 w 12192000"/>
                  <a:gd name="connsiteY0" fmla="*/ 525820 h 2983270"/>
                  <a:gd name="connsiteX1" fmla="*/ 838200 w 12192000"/>
                  <a:gd name="connsiteY1" fmla="*/ 335320 h 2983270"/>
                  <a:gd name="connsiteX2" fmla="*/ 5143500 w 12192000"/>
                  <a:gd name="connsiteY2" fmla="*/ 1325920 h 2983270"/>
                  <a:gd name="connsiteX3" fmla="*/ 9848850 w 12192000"/>
                  <a:gd name="connsiteY3" fmla="*/ 11470 h 2983270"/>
                  <a:gd name="connsiteX4" fmla="*/ 12192000 w 12192000"/>
                  <a:gd name="connsiteY4" fmla="*/ 525820 h 2983270"/>
                  <a:gd name="connsiteX5" fmla="*/ 12192000 w 12192000"/>
                  <a:gd name="connsiteY5" fmla="*/ 1364020 h 2983270"/>
                  <a:gd name="connsiteX6" fmla="*/ 4419600 w 12192000"/>
                  <a:gd name="connsiteY6" fmla="*/ 2983270 h 2983270"/>
                  <a:gd name="connsiteX7" fmla="*/ 0 w 12192000"/>
                  <a:gd name="connsiteY7" fmla="*/ 1364020 h 2983270"/>
                  <a:gd name="connsiteX8" fmla="*/ 0 w 12192000"/>
                  <a:gd name="connsiteY8" fmla="*/ 525820 h 2983270"/>
                  <a:gd name="connsiteX0" fmla="*/ 0 w 12192234"/>
                  <a:gd name="connsiteY0" fmla="*/ 584018 h 3041468"/>
                  <a:gd name="connsiteX1" fmla="*/ 838200 w 12192234"/>
                  <a:gd name="connsiteY1" fmla="*/ 393518 h 3041468"/>
                  <a:gd name="connsiteX2" fmla="*/ 5143500 w 12192234"/>
                  <a:gd name="connsiteY2" fmla="*/ 1384118 h 3041468"/>
                  <a:gd name="connsiteX3" fmla="*/ 9848850 w 12192234"/>
                  <a:gd name="connsiteY3" fmla="*/ 69668 h 3041468"/>
                  <a:gd name="connsiteX4" fmla="*/ 12192000 w 12192234"/>
                  <a:gd name="connsiteY4" fmla="*/ 584018 h 3041468"/>
                  <a:gd name="connsiteX5" fmla="*/ 12192000 w 12192234"/>
                  <a:gd name="connsiteY5" fmla="*/ 1422218 h 3041468"/>
                  <a:gd name="connsiteX6" fmla="*/ 4419600 w 12192234"/>
                  <a:gd name="connsiteY6" fmla="*/ 3041468 h 3041468"/>
                  <a:gd name="connsiteX7" fmla="*/ 0 w 12192234"/>
                  <a:gd name="connsiteY7" fmla="*/ 1422218 h 3041468"/>
                  <a:gd name="connsiteX8" fmla="*/ 0 w 12192234"/>
                  <a:gd name="connsiteY8" fmla="*/ 584018 h 3041468"/>
                  <a:gd name="connsiteX0" fmla="*/ 0 w 12192000"/>
                  <a:gd name="connsiteY0" fmla="*/ 609963 h 3067413"/>
                  <a:gd name="connsiteX1" fmla="*/ 838200 w 12192000"/>
                  <a:gd name="connsiteY1" fmla="*/ 419463 h 3067413"/>
                  <a:gd name="connsiteX2" fmla="*/ 5143500 w 12192000"/>
                  <a:gd name="connsiteY2" fmla="*/ 1410063 h 3067413"/>
                  <a:gd name="connsiteX3" fmla="*/ 9848850 w 12192000"/>
                  <a:gd name="connsiteY3" fmla="*/ 95613 h 3067413"/>
                  <a:gd name="connsiteX4" fmla="*/ 12192000 w 12192000"/>
                  <a:gd name="connsiteY4" fmla="*/ 609963 h 3067413"/>
                  <a:gd name="connsiteX5" fmla="*/ 12192000 w 12192000"/>
                  <a:gd name="connsiteY5" fmla="*/ 1448163 h 3067413"/>
                  <a:gd name="connsiteX6" fmla="*/ 4419600 w 12192000"/>
                  <a:gd name="connsiteY6" fmla="*/ 3067413 h 3067413"/>
                  <a:gd name="connsiteX7" fmla="*/ 0 w 12192000"/>
                  <a:gd name="connsiteY7" fmla="*/ 1448163 h 3067413"/>
                  <a:gd name="connsiteX8" fmla="*/ 0 w 12192000"/>
                  <a:gd name="connsiteY8" fmla="*/ 609963 h 3067413"/>
                  <a:gd name="connsiteX0" fmla="*/ 0 w 12192000"/>
                  <a:gd name="connsiteY0" fmla="*/ 676020 h 3133470"/>
                  <a:gd name="connsiteX1" fmla="*/ 838200 w 12192000"/>
                  <a:gd name="connsiteY1" fmla="*/ 485520 h 3133470"/>
                  <a:gd name="connsiteX2" fmla="*/ 5143500 w 12192000"/>
                  <a:gd name="connsiteY2" fmla="*/ 1476120 h 3133470"/>
                  <a:gd name="connsiteX3" fmla="*/ 9848850 w 12192000"/>
                  <a:gd name="connsiteY3" fmla="*/ 161670 h 3133470"/>
                  <a:gd name="connsiteX4" fmla="*/ 12192000 w 12192000"/>
                  <a:gd name="connsiteY4" fmla="*/ 676020 h 3133470"/>
                  <a:gd name="connsiteX5" fmla="*/ 12192000 w 12192000"/>
                  <a:gd name="connsiteY5" fmla="*/ 1514220 h 3133470"/>
                  <a:gd name="connsiteX6" fmla="*/ 4419600 w 12192000"/>
                  <a:gd name="connsiteY6" fmla="*/ 3133470 h 3133470"/>
                  <a:gd name="connsiteX7" fmla="*/ 0 w 12192000"/>
                  <a:gd name="connsiteY7" fmla="*/ 1514220 h 3133470"/>
                  <a:gd name="connsiteX8" fmla="*/ 0 w 12192000"/>
                  <a:gd name="connsiteY8" fmla="*/ 676020 h 3133470"/>
                  <a:gd name="connsiteX0" fmla="*/ 0 w 12192000"/>
                  <a:gd name="connsiteY0" fmla="*/ 676020 h 3133470"/>
                  <a:gd name="connsiteX1" fmla="*/ 838200 w 12192000"/>
                  <a:gd name="connsiteY1" fmla="*/ 485520 h 3133470"/>
                  <a:gd name="connsiteX2" fmla="*/ 5143500 w 12192000"/>
                  <a:gd name="connsiteY2" fmla="*/ 1476120 h 3133470"/>
                  <a:gd name="connsiteX3" fmla="*/ 9848850 w 12192000"/>
                  <a:gd name="connsiteY3" fmla="*/ 161670 h 3133470"/>
                  <a:gd name="connsiteX4" fmla="*/ 12192000 w 12192000"/>
                  <a:gd name="connsiteY4" fmla="*/ 676020 h 3133470"/>
                  <a:gd name="connsiteX5" fmla="*/ 12192000 w 12192000"/>
                  <a:gd name="connsiteY5" fmla="*/ 1514220 h 3133470"/>
                  <a:gd name="connsiteX6" fmla="*/ 4419600 w 12192000"/>
                  <a:gd name="connsiteY6" fmla="*/ 3133470 h 3133470"/>
                  <a:gd name="connsiteX7" fmla="*/ 0 w 12192000"/>
                  <a:gd name="connsiteY7" fmla="*/ 1514220 h 3133470"/>
                  <a:gd name="connsiteX8" fmla="*/ 0 w 12192000"/>
                  <a:gd name="connsiteY8" fmla="*/ 676020 h 3133470"/>
                  <a:gd name="connsiteX0" fmla="*/ 0 w 12192000"/>
                  <a:gd name="connsiteY0" fmla="*/ 515602 h 2973052"/>
                  <a:gd name="connsiteX1" fmla="*/ 838200 w 12192000"/>
                  <a:gd name="connsiteY1" fmla="*/ 325102 h 2973052"/>
                  <a:gd name="connsiteX2" fmla="*/ 5143500 w 12192000"/>
                  <a:gd name="connsiteY2" fmla="*/ 1315702 h 2973052"/>
                  <a:gd name="connsiteX3" fmla="*/ 8115300 w 12192000"/>
                  <a:gd name="connsiteY3" fmla="*/ 287002 h 2973052"/>
                  <a:gd name="connsiteX4" fmla="*/ 12192000 w 12192000"/>
                  <a:gd name="connsiteY4" fmla="*/ 515602 h 2973052"/>
                  <a:gd name="connsiteX5" fmla="*/ 12192000 w 12192000"/>
                  <a:gd name="connsiteY5" fmla="*/ 1353802 h 2973052"/>
                  <a:gd name="connsiteX6" fmla="*/ 4419600 w 12192000"/>
                  <a:gd name="connsiteY6" fmla="*/ 2973052 h 2973052"/>
                  <a:gd name="connsiteX7" fmla="*/ 0 w 12192000"/>
                  <a:gd name="connsiteY7" fmla="*/ 1353802 h 2973052"/>
                  <a:gd name="connsiteX8" fmla="*/ 0 w 12192000"/>
                  <a:gd name="connsiteY8" fmla="*/ 515602 h 2973052"/>
                  <a:gd name="connsiteX0" fmla="*/ 0 w 12192000"/>
                  <a:gd name="connsiteY0" fmla="*/ 1112441 h 3569891"/>
                  <a:gd name="connsiteX1" fmla="*/ 838200 w 12192000"/>
                  <a:gd name="connsiteY1" fmla="*/ 921941 h 3569891"/>
                  <a:gd name="connsiteX2" fmla="*/ 5143500 w 12192000"/>
                  <a:gd name="connsiteY2" fmla="*/ 1912541 h 3569891"/>
                  <a:gd name="connsiteX3" fmla="*/ 9182100 w 12192000"/>
                  <a:gd name="connsiteY3" fmla="*/ 64691 h 3569891"/>
                  <a:gd name="connsiteX4" fmla="*/ 12192000 w 12192000"/>
                  <a:gd name="connsiteY4" fmla="*/ 1112441 h 3569891"/>
                  <a:gd name="connsiteX5" fmla="*/ 12192000 w 12192000"/>
                  <a:gd name="connsiteY5" fmla="*/ 1950641 h 3569891"/>
                  <a:gd name="connsiteX6" fmla="*/ 4419600 w 12192000"/>
                  <a:gd name="connsiteY6" fmla="*/ 3569891 h 3569891"/>
                  <a:gd name="connsiteX7" fmla="*/ 0 w 12192000"/>
                  <a:gd name="connsiteY7" fmla="*/ 1950641 h 3569891"/>
                  <a:gd name="connsiteX8" fmla="*/ 0 w 12192000"/>
                  <a:gd name="connsiteY8" fmla="*/ 1112441 h 3569891"/>
                  <a:gd name="connsiteX0" fmla="*/ 0 w 12192000"/>
                  <a:gd name="connsiteY0" fmla="*/ 1289791 h 3747241"/>
                  <a:gd name="connsiteX1" fmla="*/ 838200 w 12192000"/>
                  <a:gd name="connsiteY1" fmla="*/ 1099291 h 3747241"/>
                  <a:gd name="connsiteX2" fmla="*/ 5143500 w 12192000"/>
                  <a:gd name="connsiteY2" fmla="*/ 2089891 h 3747241"/>
                  <a:gd name="connsiteX3" fmla="*/ 8401050 w 12192000"/>
                  <a:gd name="connsiteY3" fmla="*/ 51541 h 3747241"/>
                  <a:gd name="connsiteX4" fmla="*/ 12192000 w 12192000"/>
                  <a:gd name="connsiteY4" fmla="*/ 1289791 h 3747241"/>
                  <a:gd name="connsiteX5" fmla="*/ 12192000 w 12192000"/>
                  <a:gd name="connsiteY5" fmla="*/ 2127991 h 3747241"/>
                  <a:gd name="connsiteX6" fmla="*/ 4419600 w 12192000"/>
                  <a:gd name="connsiteY6" fmla="*/ 3747241 h 3747241"/>
                  <a:gd name="connsiteX7" fmla="*/ 0 w 12192000"/>
                  <a:gd name="connsiteY7" fmla="*/ 2127991 h 3747241"/>
                  <a:gd name="connsiteX8" fmla="*/ 0 w 12192000"/>
                  <a:gd name="connsiteY8" fmla="*/ 1289791 h 3747241"/>
                  <a:gd name="connsiteX0" fmla="*/ 0 w 12192000"/>
                  <a:gd name="connsiteY0" fmla="*/ 1475110 h 3932560"/>
                  <a:gd name="connsiteX1" fmla="*/ 838200 w 12192000"/>
                  <a:gd name="connsiteY1" fmla="*/ 1284610 h 3932560"/>
                  <a:gd name="connsiteX2" fmla="*/ 5143500 w 12192000"/>
                  <a:gd name="connsiteY2" fmla="*/ 2275210 h 3932560"/>
                  <a:gd name="connsiteX3" fmla="*/ 8401050 w 12192000"/>
                  <a:gd name="connsiteY3" fmla="*/ 236860 h 3932560"/>
                  <a:gd name="connsiteX4" fmla="*/ 12192000 w 12192000"/>
                  <a:gd name="connsiteY4" fmla="*/ 1475110 h 3932560"/>
                  <a:gd name="connsiteX5" fmla="*/ 12192000 w 12192000"/>
                  <a:gd name="connsiteY5" fmla="*/ 2313310 h 3932560"/>
                  <a:gd name="connsiteX6" fmla="*/ 4419600 w 12192000"/>
                  <a:gd name="connsiteY6" fmla="*/ 3932560 h 3932560"/>
                  <a:gd name="connsiteX7" fmla="*/ 0 w 12192000"/>
                  <a:gd name="connsiteY7" fmla="*/ 2313310 h 3932560"/>
                  <a:gd name="connsiteX8" fmla="*/ 0 w 12192000"/>
                  <a:gd name="connsiteY8" fmla="*/ 1475110 h 3932560"/>
                  <a:gd name="connsiteX0" fmla="*/ 0 w 12192000"/>
                  <a:gd name="connsiteY0" fmla="*/ 1498381 h 3955831"/>
                  <a:gd name="connsiteX1" fmla="*/ 838200 w 12192000"/>
                  <a:gd name="connsiteY1" fmla="*/ 1307881 h 3955831"/>
                  <a:gd name="connsiteX2" fmla="*/ 5143500 w 12192000"/>
                  <a:gd name="connsiteY2" fmla="*/ 2298481 h 3955831"/>
                  <a:gd name="connsiteX3" fmla="*/ 8401050 w 12192000"/>
                  <a:gd name="connsiteY3" fmla="*/ 260131 h 3955831"/>
                  <a:gd name="connsiteX4" fmla="*/ 12192000 w 12192000"/>
                  <a:gd name="connsiteY4" fmla="*/ 1498381 h 3955831"/>
                  <a:gd name="connsiteX5" fmla="*/ 12192000 w 12192000"/>
                  <a:gd name="connsiteY5" fmla="*/ 2336581 h 3955831"/>
                  <a:gd name="connsiteX6" fmla="*/ 4419600 w 12192000"/>
                  <a:gd name="connsiteY6" fmla="*/ 3955831 h 3955831"/>
                  <a:gd name="connsiteX7" fmla="*/ 0 w 12192000"/>
                  <a:gd name="connsiteY7" fmla="*/ 2336581 h 3955831"/>
                  <a:gd name="connsiteX8" fmla="*/ 0 w 12192000"/>
                  <a:gd name="connsiteY8" fmla="*/ 1498381 h 3955831"/>
                  <a:gd name="connsiteX0" fmla="*/ 0 w 12192000"/>
                  <a:gd name="connsiteY0" fmla="*/ 1506182 h 3963632"/>
                  <a:gd name="connsiteX1" fmla="*/ 838200 w 12192000"/>
                  <a:gd name="connsiteY1" fmla="*/ 1315682 h 3963632"/>
                  <a:gd name="connsiteX2" fmla="*/ 5143500 w 12192000"/>
                  <a:gd name="connsiteY2" fmla="*/ 2306282 h 3963632"/>
                  <a:gd name="connsiteX3" fmla="*/ 8401050 w 12192000"/>
                  <a:gd name="connsiteY3" fmla="*/ 267932 h 3963632"/>
                  <a:gd name="connsiteX4" fmla="*/ 12192000 w 12192000"/>
                  <a:gd name="connsiteY4" fmla="*/ 1506182 h 3963632"/>
                  <a:gd name="connsiteX5" fmla="*/ 12192000 w 12192000"/>
                  <a:gd name="connsiteY5" fmla="*/ 2344382 h 3963632"/>
                  <a:gd name="connsiteX6" fmla="*/ 4419600 w 12192000"/>
                  <a:gd name="connsiteY6" fmla="*/ 3963632 h 3963632"/>
                  <a:gd name="connsiteX7" fmla="*/ 0 w 12192000"/>
                  <a:gd name="connsiteY7" fmla="*/ 2344382 h 3963632"/>
                  <a:gd name="connsiteX8" fmla="*/ 0 w 12192000"/>
                  <a:gd name="connsiteY8" fmla="*/ 1506182 h 396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963632">
                    <a:moveTo>
                      <a:pt x="0" y="1506182"/>
                    </a:moveTo>
                    <a:cubicBezTo>
                      <a:pt x="158750" y="1239482"/>
                      <a:pt x="533400" y="1220432"/>
                      <a:pt x="838200" y="1315682"/>
                    </a:cubicBezTo>
                    <a:cubicBezTo>
                      <a:pt x="1666268" y="1574453"/>
                      <a:pt x="3251200" y="2274532"/>
                      <a:pt x="5143500" y="2306282"/>
                    </a:cubicBezTo>
                    <a:cubicBezTo>
                      <a:pt x="6654800" y="2360257"/>
                      <a:pt x="6477000" y="1083907"/>
                      <a:pt x="8401050" y="267932"/>
                    </a:cubicBezTo>
                    <a:cubicBezTo>
                      <a:pt x="10325100" y="-548043"/>
                      <a:pt x="11582400" y="683857"/>
                      <a:pt x="12192000" y="1506182"/>
                    </a:cubicBezTo>
                    <a:lnTo>
                      <a:pt x="12192000" y="2344382"/>
                    </a:lnTo>
                    <a:cubicBezTo>
                      <a:pt x="9620250" y="2344382"/>
                      <a:pt x="6991350" y="3963632"/>
                      <a:pt x="4419600" y="3963632"/>
                    </a:cubicBezTo>
                    <a:lnTo>
                      <a:pt x="0" y="2344382"/>
                    </a:lnTo>
                    <a:lnTo>
                      <a:pt x="0" y="1506182"/>
                    </a:lnTo>
                    <a:close/>
                  </a:path>
                </a:pathLst>
              </a:custGeom>
              <a:gradFill>
                <a:gsLst>
                  <a:gs pos="93000">
                    <a:srgbClr val="FF8AD3"/>
                  </a:gs>
                  <a:gs pos="12000">
                    <a:srgbClr val="E5FEA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89025"/>
                <a:ext cx="12192000" cy="3280234"/>
              </a:xfrm>
              <a:custGeom>
                <a:avLst/>
                <a:gdLst>
                  <a:gd name="connsiteX0" fmla="*/ 0 w 12192000"/>
                  <a:gd name="connsiteY0" fmla="*/ 0 h 1134044"/>
                  <a:gd name="connsiteX1" fmla="*/ 12192000 w 12192000"/>
                  <a:gd name="connsiteY1" fmla="*/ 0 h 1134044"/>
                  <a:gd name="connsiteX2" fmla="*/ 12192000 w 12192000"/>
                  <a:gd name="connsiteY2" fmla="*/ 1134044 h 1134044"/>
                  <a:gd name="connsiteX3" fmla="*/ 0 w 12192000"/>
                  <a:gd name="connsiteY3" fmla="*/ 1134044 h 1134044"/>
                  <a:gd name="connsiteX4" fmla="*/ 0 w 12192000"/>
                  <a:gd name="connsiteY4" fmla="*/ 0 h 1134044"/>
                  <a:gd name="connsiteX0" fmla="*/ 0 w 12192000"/>
                  <a:gd name="connsiteY0" fmla="*/ 0 h 2609855"/>
                  <a:gd name="connsiteX1" fmla="*/ 12192000 w 12192000"/>
                  <a:gd name="connsiteY1" fmla="*/ 0 h 2609855"/>
                  <a:gd name="connsiteX2" fmla="*/ 12192000 w 12192000"/>
                  <a:gd name="connsiteY2" fmla="*/ 1134044 h 2609855"/>
                  <a:gd name="connsiteX3" fmla="*/ 3314700 w 12192000"/>
                  <a:gd name="connsiteY3" fmla="*/ 2609850 h 2609855"/>
                  <a:gd name="connsiteX4" fmla="*/ 0 w 12192000"/>
                  <a:gd name="connsiteY4" fmla="*/ 1134044 h 2609855"/>
                  <a:gd name="connsiteX5" fmla="*/ 0 w 12192000"/>
                  <a:gd name="connsiteY5" fmla="*/ 0 h 2609855"/>
                  <a:gd name="connsiteX0" fmla="*/ 0 w 12192000"/>
                  <a:gd name="connsiteY0" fmla="*/ 0 h 2623446"/>
                  <a:gd name="connsiteX1" fmla="*/ 12192000 w 12192000"/>
                  <a:gd name="connsiteY1" fmla="*/ 0 h 2623446"/>
                  <a:gd name="connsiteX2" fmla="*/ 12192000 w 12192000"/>
                  <a:gd name="connsiteY2" fmla="*/ 1134044 h 2623446"/>
                  <a:gd name="connsiteX3" fmla="*/ 9029700 w 12192000"/>
                  <a:gd name="connsiteY3" fmla="*/ 2171700 h 2623446"/>
                  <a:gd name="connsiteX4" fmla="*/ 3314700 w 12192000"/>
                  <a:gd name="connsiteY4" fmla="*/ 2609850 h 2623446"/>
                  <a:gd name="connsiteX5" fmla="*/ 0 w 12192000"/>
                  <a:gd name="connsiteY5" fmla="*/ 1134044 h 2623446"/>
                  <a:gd name="connsiteX6" fmla="*/ 0 w 12192000"/>
                  <a:gd name="connsiteY6" fmla="*/ 0 h 2623446"/>
                  <a:gd name="connsiteX0" fmla="*/ 0 w 12192000"/>
                  <a:gd name="connsiteY0" fmla="*/ 647701 h 3271147"/>
                  <a:gd name="connsiteX1" fmla="*/ 1123950 w 12192000"/>
                  <a:gd name="connsiteY1" fmla="*/ 0 h 3271147"/>
                  <a:gd name="connsiteX2" fmla="*/ 12192000 w 12192000"/>
                  <a:gd name="connsiteY2" fmla="*/ 647701 h 3271147"/>
                  <a:gd name="connsiteX3" fmla="*/ 12192000 w 12192000"/>
                  <a:gd name="connsiteY3" fmla="*/ 1781745 h 3271147"/>
                  <a:gd name="connsiteX4" fmla="*/ 9029700 w 12192000"/>
                  <a:gd name="connsiteY4" fmla="*/ 2819401 h 3271147"/>
                  <a:gd name="connsiteX5" fmla="*/ 3314700 w 12192000"/>
                  <a:gd name="connsiteY5" fmla="*/ 3257551 h 3271147"/>
                  <a:gd name="connsiteX6" fmla="*/ 0 w 12192000"/>
                  <a:gd name="connsiteY6" fmla="*/ 1781745 h 3271147"/>
                  <a:gd name="connsiteX7" fmla="*/ 0 w 12192000"/>
                  <a:gd name="connsiteY7" fmla="*/ 647701 h 3271147"/>
                  <a:gd name="connsiteX0" fmla="*/ 0 w 12192000"/>
                  <a:gd name="connsiteY0" fmla="*/ 647701 h 3271147"/>
                  <a:gd name="connsiteX1" fmla="*/ 1123950 w 12192000"/>
                  <a:gd name="connsiteY1" fmla="*/ 0 h 3271147"/>
                  <a:gd name="connsiteX2" fmla="*/ 12192000 w 12192000"/>
                  <a:gd name="connsiteY2" fmla="*/ 647701 h 3271147"/>
                  <a:gd name="connsiteX3" fmla="*/ 12192000 w 12192000"/>
                  <a:gd name="connsiteY3" fmla="*/ 1781745 h 3271147"/>
                  <a:gd name="connsiteX4" fmla="*/ 9029700 w 12192000"/>
                  <a:gd name="connsiteY4" fmla="*/ 2819401 h 3271147"/>
                  <a:gd name="connsiteX5" fmla="*/ 3314700 w 12192000"/>
                  <a:gd name="connsiteY5" fmla="*/ 3257551 h 3271147"/>
                  <a:gd name="connsiteX6" fmla="*/ 0 w 12192000"/>
                  <a:gd name="connsiteY6" fmla="*/ 1781745 h 3271147"/>
                  <a:gd name="connsiteX7" fmla="*/ 0 w 12192000"/>
                  <a:gd name="connsiteY7" fmla="*/ 647701 h 3271147"/>
                  <a:gd name="connsiteX0" fmla="*/ 0 w 12192000"/>
                  <a:gd name="connsiteY0" fmla="*/ 647701 h 3271147"/>
                  <a:gd name="connsiteX1" fmla="*/ 1123950 w 12192000"/>
                  <a:gd name="connsiteY1" fmla="*/ 0 h 3271147"/>
                  <a:gd name="connsiteX2" fmla="*/ 3657600 w 12192000"/>
                  <a:gd name="connsiteY2" fmla="*/ 1847851 h 3271147"/>
                  <a:gd name="connsiteX3" fmla="*/ 12192000 w 12192000"/>
                  <a:gd name="connsiteY3" fmla="*/ 647701 h 3271147"/>
                  <a:gd name="connsiteX4" fmla="*/ 12192000 w 12192000"/>
                  <a:gd name="connsiteY4" fmla="*/ 1781745 h 3271147"/>
                  <a:gd name="connsiteX5" fmla="*/ 9029700 w 12192000"/>
                  <a:gd name="connsiteY5" fmla="*/ 2819401 h 3271147"/>
                  <a:gd name="connsiteX6" fmla="*/ 3314700 w 12192000"/>
                  <a:gd name="connsiteY6" fmla="*/ 3257551 h 3271147"/>
                  <a:gd name="connsiteX7" fmla="*/ 0 w 12192000"/>
                  <a:gd name="connsiteY7" fmla="*/ 1781745 h 3271147"/>
                  <a:gd name="connsiteX8" fmla="*/ 0 w 12192000"/>
                  <a:gd name="connsiteY8"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2192000 w 12192000"/>
                  <a:gd name="connsiteY3" fmla="*/ 647701 h 3271147"/>
                  <a:gd name="connsiteX4" fmla="*/ 12192000 w 12192000"/>
                  <a:gd name="connsiteY4" fmla="*/ 1781745 h 3271147"/>
                  <a:gd name="connsiteX5" fmla="*/ 9029700 w 12192000"/>
                  <a:gd name="connsiteY5" fmla="*/ 2819401 h 3271147"/>
                  <a:gd name="connsiteX6" fmla="*/ 3314700 w 12192000"/>
                  <a:gd name="connsiteY6" fmla="*/ 3257551 h 3271147"/>
                  <a:gd name="connsiteX7" fmla="*/ 0 w 12192000"/>
                  <a:gd name="connsiteY7" fmla="*/ 1781745 h 3271147"/>
                  <a:gd name="connsiteX8" fmla="*/ 0 w 12192000"/>
                  <a:gd name="connsiteY8"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2192000 w 12192000"/>
                  <a:gd name="connsiteY3" fmla="*/ 647701 h 3271147"/>
                  <a:gd name="connsiteX4" fmla="*/ 12192000 w 12192000"/>
                  <a:gd name="connsiteY4" fmla="*/ 1781745 h 3271147"/>
                  <a:gd name="connsiteX5" fmla="*/ 9029700 w 12192000"/>
                  <a:gd name="connsiteY5" fmla="*/ 2819401 h 3271147"/>
                  <a:gd name="connsiteX6" fmla="*/ 3314700 w 12192000"/>
                  <a:gd name="connsiteY6" fmla="*/ 3257551 h 3271147"/>
                  <a:gd name="connsiteX7" fmla="*/ 0 w 12192000"/>
                  <a:gd name="connsiteY7" fmla="*/ 1781745 h 3271147"/>
                  <a:gd name="connsiteX8" fmla="*/ 0 w 12192000"/>
                  <a:gd name="connsiteY8"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2192000 w 12192000"/>
                  <a:gd name="connsiteY3" fmla="*/ 647701 h 3271147"/>
                  <a:gd name="connsiteX4" fmla="*/ 12192000 w 12192000"/>
                  <a:gd name="connsiteY4" fmla="*/ 1781745 h 3271147"/>
                  <a:gd name="connsiteX5" fmla="*/ 9029700 w 12192000"/>
                  <a:gd name="connsiteY5" fmla="*/ 2819401 h 3271147"/>
                  <a:gd name="connsiteX6" fmla="*/ 3314700 w 12192000"/>
                  <a:gd name="connsiteY6" fmla="*/ 3257551 h 3271147"/>
                  <a:gd name="connsiteX7" fmla="*/ 0 w 12192000"/>
                  <a:gd name="connsiteY7" fmla="*/ 1781745 h 3271147"/>
                  <a:gd name="connsiteX8" fmla="*/ 0 w 12192000"/>
                  <a:gd name="connsiteY8"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2192000 w 12192000"/>
                  <a:gd name="connsiteY3" fmla="*/ 647701 h 3271147"/>
                  <a:gd name="connsiteX4" fmla="*/ 12192000 w 12192000"/>
                  <a:gd name="connsiteY4" fmla="*/ 1781745 h 3271147"/>
                  <a:gd name="connsiteX5" fmla="*/ 9029700 w 12192000"/>
                  <a:gd name="connsiteY5" fmla="*/ 2819401 h 3271147"/>
                  <a:gd name="connsiteX6" fmla="*/ 3314700 w 12192000"/>
                  <a:gd name="connsiteY6" fmla="*/ 3257551 h 3271147"/>
                  <a:gd name="connsiteX7" fmla="*/ 0 w 12192000"/>
                  <a:gd name="connsiteY7" fmla="*/ 1781745 h 3271147"/>
                  <a:gd name="connsiteX8" fmla="*/ 0 w 12192000"/>
                  <a:gd name="connsiteY8"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2192000 w 12192000"/>
                  <a:gd name="connsiteY3" fmla="*/ 647701 h 3271147"/>
                  <a:gd name="connsiteX4" fmla="*/ 12192000 w 12192000"/>
                  <a:gd name="connsiteY4" fmla="*/ 1781745 h 3271147"/>
                  <a:gd name="connsiteX5" fmla="*/ 9029700 w 12192000"/>
                  <a:gd name="connsiteY5" fmla="*/ 2819401 h 3271147"/>
                  <a:gd name="connsiteX6" fmla="*/ 3314700 w 12192000"/>
                  <a:gd name="connsiteY6" fmla="*/ 3257551 h 3271147"/>
                  <a:gd name="connsiteX7" fmla="*/ 0 w 12192000"/>
                  <a:gd name="connsiteY7" fmla="*/ 1781745 h 3271147"/>
                  <a:gd name="connsiteX8" fmla="*/ 0 w 12192000"/>
                  <a:gd name="connsiteY8"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2192000 w 12192000"/>
                  <a:gd name="connsiteY3" fmla="*/ 647701 h 3271147"/>
                  <a:gd name="connsiteX4" fmla="*/ 12192000 w 12192000"/>
                  <a:gd name="connsiteY4" fmla="*/ 1781745 h 3271147"/>
                  <a:gd name="connsiteX5" fmla="*/ 9029700 w 12192000"/>
                  <a:gd name="connsiteY5" fmla="*/ 2819401 h 3271147"/>
                  <a:gd name="connsiteX6" fmla="*/ 3314700 w 12192000"/>
                  <a:gd name="connsiteY6" fmla="*/ 3257551 h 3271147"/>
                  <a:gd name="connsiteX7" fmla="*/ 0 w 12192000"/>
                  <a:gd name="connsiteY7" fmla="*/ 1781745 h 3271147"/>
                  <a:gd name="connsiteX8" fmla="*/ 0 w 12192000"/>
                  <a:gd name="connsiteY8"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2192000 w 12192000"/>
                  <a:gd name="connsiteY3" fmla="*/ 647701 h 3271147"/>
                  <a:gd name="connsiteX4" fmla="*/ 12192000 w 12192000"/>
                  <a:gd name="connsiteY4" fmla="*/ 1781745 h 3271147"/>
                  <a:gd name="connsiteX5" fmla="*/ 9029700 w 12192000"/>
                  <a:gd name="connsiteY5" fmla="*/ 2819401 h 3271147"/>
                  <a:gd name="connsiteX6" fmla="*/ 3314700 w 12192000"/>
                  <a:gd name="connsiteY6" fmla="*/ 3257551 h 3271147"/>
                  <a:gd name="connsiteX7" fmla="*/ 0 w 12192000"/>
                  <a:gd name="connsiteY7" fmla="*/ 1781745 h 3271147"/>
                  <a:gd name="connsiteX8" fmla="*/ 0 w 12192000"/>
                  <a:gd name="connsiteY8"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0077450 w 12192000"/>
                  <a:gd name="connsiteY3" fmla="*/ 209551 h 3271147"/>
                  <a:gd name="connsiteX4" fmla="*/ 12192000 w 12192000"/>
                  <a:gd name="connsiteY4" fmla="*/ 647701 h 3271147"/>
                  <a:gd name="connsiteX5" fmla="*/ 12192000 w 12192000"/>
                  <a:gd name="connsiteY5" fmla="*/ 1781745 h 3271147"/>
                  <a:gd name="connsiteX6" fmla="*/ 9029700 w 12192000"/>
                  <a:gd name="connsiteY6" fmla="*/ 2819401 h 3271147"/>
                  <a:gd name="connsiteX7" fmla="*/ 3314700 w 12192000"/>
                  <a:gd name="connsiteY7" fmla="*/ 3257551 h 3271147"/>
                  <a:gd name="connsiteX8" fmla="*/ 0 w 12192000"/>
                  <a:gd name="connsiteY8" fmla="*/ 1781745 h 3271147"/>
                  <a:gd name="connsiteX9" fmla="*/ 0 w 12192000"/>
                  <a:gd name="connsiteY9" fmla="*/ 647701 h 3271147"/>
                  <a:gd name="connsiteX0" fmla="*/ 0 w 12192000"/>
                  <a:gd name="connsiteY0" fmla="*/ 647701 h 3271147"/>
                  <a:gd name="connsiteX1" fmla="*/ 1123950 w 12192000"/>
                  <a:gd name="connsiteY1" fmla="*/ 0 h 3271147"/>
                  <a:gd name="connsiteX2" fmla="*/ 4495800 w 12192000"/>
                  <a:gd name="connsiteY2" fmla="*/ 2171701 h 3271147"/>
                  <a:gd name="connsiteX3" fmla="*/ 10020300 w 12192000"/>
                  <a:gd name="connsiteY3" fmla="*/ 190501 h 3271147"/>
                  <a:gd name="connsiteX4" fmla="*/ 12192000 w 12192000"/>
                  <a:gd name="connsiteY4" fmla="*/ 647701 h 3271147"/>
                  <a:gd name="connsiteX5" fmla="*/ 12192000 w 12192000"/>
                  <a:gd name="connsiteY5" fmla="*/ 1781745 h 3271147"/>
                  <a:gd name="connsiteX6" fmla="*/ 9029700 w 12192000"/>
                  <a:gd name="connsiteY6" fmla="*/ 2819401 h 3271147"/>
                  <a:gd name="connsiteX7" fmla="*/ 3314700 w 12192000"/>
                  <a:gd name="connsiteY7" fmla="*/ 3257551 h 3271147"/>
                  <a:gd name="connsiteX8" fmla="*/ 0 w 12192000"/>
                  <a:gd name="connsiteY8" fmla="*/ 1781745 h 3271147"/>
                  <a:gd name="connsiteX9" fmla="*/ 0 w 12192000"/>
                  <a:gd name="connsiteY9" fmla="*/ 647701 h 327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271147">
                    <a:moveTo>
                      <a:pt x="0" y="647701"/>
                    </a:moveTo>
                    <a:cubicBezTo>
                      <a:pt x="374650" y="1"/>
                      <a:pt x="768350" y="0"/>
                      <a:pt x="1123950" y="0"/>
                    </a:cubicBezTo>
                    <a:cubicBezTo>
                      <a:pt x="1911350" y="50800"/>
                      <a:pt x="3013075" y="2139951"/>
                      <a:pt x="4495800" y="2171701"/>
                    </a:cubicBezTo>
                    <a:cubicBezTo>
                      <a:pt x="5978525" y="2203451"/>
                      <a:pt x="8737600" y="444501"/>
                      <a:pt x="10020300" y="190501"/>
                    </a:cubicBezTo>
                    <a:cubicBezTo>
                      <a:pt x="11303000" y="-63499"/>
                      <a:pt x="11906250" y="525369"/>
                      <a:pt x="12192000" y="647701"/>
                    </a:cubicBezTo>
                    <a:lnTo>
                      <a:pt x="12192000" y="1781745"/>
                    </a:lnTo>
                    <a:cubicBezTo>
                      <a:pt x="11652250" y="2048445"/>
                      <a:pt x="10509250" y="2573433"/>
                      <a:pt x="9029700" y="2819401"/>
                    </a:cubicBezTo>
                    <a:cubicBezTo>
                      <a:pt x="7550150" y="3065369"/>
                      <a:pt x="4806950" y="3335244"/>
                      <a:pt x="3314700" y="3257551"/>
                    </a:cubicBezTo>
                    <a:lnTo>
                      <a:pt x="0" y="1781745"/>
                    </a:lnTo>
                    <a:lnTo>
                      <a:pt x="0" y="647701"/>
                    </a:lnTo>
                    <a:close/>
                  </a:path>
                </a:pathLst>
              </a:custGeom>
              <a:gradFill flip="none" rotWithShape="1">
                <a:gsLst>
                  <a:gs pos="93000">
                    <a:srgbClr val="FD73E6"/>
                  </a:gs>
                  <a:gs pos="12000">
                    <a:srgbClr val="7582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576212"/>
                <a:ext cx="12192000" cy="2300837"/>
              </a:xfrm>
              <a:custGeom>
                <a:avLst/>
                <a:gdLst>
                  <a:gd name="connsiteX0" fmla="*/ 0 w 12192000"/>
                  <a:gd name="connsiteY0" fmla="*/ 0 h 2286000"/>
                  <a:gd name="connsiteX1" fmla="*/ 12192000 w 12192000"/>
                  <a:gd name="connsiteY1" fmla="*/ 0 h 2286000"/>
                  <a:gd name="connsiteX2" fmla="*/ 12192000 w 12192000"/>
                  <a:gd name="connsiteY2" fmla="*/ 2286000 h 2286000"/>
                  <a:gd name="connsiteX3" fmla="*/ 0 w 12192000"/>
                  <a:gd name="connsiteY3" fmla="*/ 2286000 h 2286000"/>
                  <a:gd name="connsiteX4" fmla="*/ 0 w 12192000"/>
                  <a:gd name="connsiteY4" fmla="*/ 0 h 2286000"/>
                  <a:gd name="connsiteX0" fmla="*/ 0 w 12192000"/>
                  <a:gd name="connsiteY0" fmla="*/ 21 h 2286021"/>
                  <a:gd name="connsiteX1" fmla="*/ 5219700 w 12192000"/>
                  <a:gd name="connsiteY1" fmla="*/ 1371621 h 2286021"/>
                  <a:gd name="connsiteX2" fmla="*/ 12192000 w 12192000"/>
                  <a:gd name="connsiteY2" fmla="*/ 21 h 2286021"/>
                  <a:gd name="connsiteX3" fmla="*/ 12192000 w 12192000"/>
                  <a:gd name="connsiteY3" fmla="*/ 2286021 h 2286021"/>
                  <a:gd name="connsiteX4" fmla="*/ 0 w 12192000"/>
                  <a:gd name="connsiteY4" fmla="*/ 2286021 h 2286021"/>
                  <a:gd name="connsiteX5" fmla="*/ 0 w 12192000"/>
                  <a:gd name="connsiteY5" fmla="*/ 21 h 2286021"/>
                  <a:gd name="connsiteX0" fmla="*/ 0 w 12192000"/>
                  <a:gd name="connsiteY0" fmla="*/ 8385 h 2294385"/>
                  <a:gd name="connsiteX1" fmla="*/ 5219700 w 12192000"/>
                  <a:gd name="connsiteY1" fmla="*/ 1379985 h 2294385"/>
                  <a:gd name="connsiteX2" fmla="*/ 12192000 w 12192000"/>
                  <a:gd name="connsiteY2" fmla="*/ 8385 h 2294385"/>
                  <a:gd name="connsiteX3" fmla="*/ 12192000 w 12192000"/>
                  <a:gd name="connsiteY3" fmla="*/ 2294385 h 2294385"/>
                  <a:gd name="connsiteX4" fmla="*/ 0 w 12192000"/>
                  <a:gd name="connsiteY4" fmla="*/ 2294385 h 2294385"/>
                  <a:gd name="connsiteX5" fmla="*/ 0 w 12192000"/>
                  <a:gd name="connsiteY5" fmla="*/ 8385 h 2294385"/>
                  <a:gd name="connsiteX0" fmla="*/ 0 w 12192000"/>
                  <a:gd name="connsiteY0" fmla="*/ 10354 h 2296354"/>
                  <a:gd name="connsiteX1" fmla="*/ 5219700 w 12192000"/>
                  <a:gd name="connsiteY1" fmla="*/ 1381954 h 2296354"/>
                  <a:gd name="connsiteX2" fmla="*/ 12192000 w 12192000"/>
                  <a:gd name="connsiteY2" fmla="*/ 10354 h 2296354"/>
                  <a:gd name="connsiteX3" fmla="*/ 12192000 w 12192000"/>
                  <a:gd name="connsiteY3" fmla="*/ 2296354 h 2296354"/>
                  <a:gd name="connsiteX4" fmla="*/ 0 w 12192000"/>
                  <a:gd name="connsiteY4" fmla="*/ 2296354 h 2296354"/>
                  <a:gd name="connsiteX5" fmla="*/ 0 w 12192000"/>
                  <a:gd name="connsiteY5" fmla="*/ 10354 h 2296354"/>
                  <a:gd name="connsiteX0" fmla="*/ 0 w 12192000"/>
                  <a:gd name="connsiteY0" fmla="*/ 10241 h 2296241"/>
                  <a:gd name="connsiteX1" fmla="*/ 5219700 w 12192000"/>
                  <a:gd name="connsiteY1" fmla="*/ 1381841 h 2296241"/>
                  <a:gd name="connsiteX2" fmla="*/ 12192000 w 12192000"/>
                  <a:gd name="connsiteY2" fmla="*/ 10241 h 2296241"/>
                  <a:gd name="connsiteX3" fmla="*/ 12192000 w 12192000"/>
                  <a:gd name="connsiteY3" fmla="*/ 2296241 h 2296241"/>
                  <a:gd name="connsiteX4" fmla="*/ 0 w 12192000"/>
                  <a:gd name="connsiteY4" fmla="*/ 2296241 h 2296241"/>
                  <a:gd name="connsiteX5" fmla="*/ 0 w 12192000"/>
                  <a:gd name="connsiteY5" fmla="*/ 10241 h 2296241"/>
                  <a:gd name="connsiteX0" fmla="*/ 0 w 12192000"/>
                  <a:gd name="connsiteY0" fmla="*/ 8955 h 2294955"/>
                  <a:gd name="connsiteX1" fmla="*/ 5219700 w 12192000"/>
                  <a:gd name="connsiteY1" fmla="*/ 1380555 h 2294955"/>
                  <a:gd name="connsiteX2" fmla="*/ 12192000 w 12192000"/>
                  <a:gd name="connsiteY2" fmla="*/ 8955 h 2294955"/>
                  <a:gd name="connsiteX3" fmla="*/ 12192000 w 12192000"/>
                  <a:gd name="connsiteY3" fmla="*/ 2294955 h 2294955"/>
                  <a:gd name="connsiteX4" fmla="*/ 0 w 12192000"/>
                  <a:gd name="connsiteY4" fmla="*/ 2294955 h 2294955"/>
                  <a:gd name="connsiteX5" fmla="*/ 0 w 12192000"/>
                  <a:gd name="connsiteY5" fmla="*/ 8955 h 2294955"/>
                  <a:gd name="connsiteX0" fmla="*/ 0 w 12192000"/>
                  <a:gd name="connsiteY0" fmla="*/ 8955 h 2294955"/>
                  <a:gd name="connsiteX1" fmla="*/ 5219700 w 12192000"/>
                  <a:gd name="connsiteY1" fmla="*/ 1380555 h 2294955"/>
                  <a:gd name="connsiteX2" fmla="*/ 12192000 w 12192000"/>
                  <a:gd name="connsiteY2" fmla="*/ 8955 h 2294955"/>
                  <a:gd name="connsiteX3" fmla="*/ 12192000 w 12192000"/>
                  <a:gd name="connsiteY3" fmla="*/ 2294955 h 2294955"/>
                  <a:gd name="connsiteX4" fmla="*/ 0 w 12192000"/>
                  <a:gd name="connsiteY4" fmla="*/ 2294955 h 2294955"/>
                  <a:gd name="connsiteX5" fmla="*/ 0 w 12192000"/>
                  <a:gd name="connsiteY5" fmla="*/ 8955 h 2294955"/>
                  <a:gd name="connsiteX0" fmla="*/ 0 w 12192000"/>
                  <a:gd name="connsiteY0" fmla="*/ 8463 h 2294463"/>
                  <a:gd name="connsiteX1" fmla="*/ 5219700 w 12192000"/>
                  <a:gd name="connsiteY1" fmla="*/ 1380063 h 2294463"/>
                  <a:gd name="connsiteX2" fmla="*/ 12192000 w 12192000"/>
                  <a:gd name="connsiteY2" fmla="*/ 8463 h 2294463"/>
                  <a:gd name="connsiteX3" fmla="*/ 12192000 w 12192000"/>
                  <a:gd name="connsiteY3" fmla="*/ 2294463 h 2294463"/>
                  <a:gd name="connsiteX4" fmla="*/ 0 w 12192000"/>
                  <a:gd name="connsiteY4" fmla="*/ 2294463 h 2294463"/>
                  <a:gd name="connsiteX5" fmla="*/ 0 w 12192000"/>
                  <a:gd name="connsiteY5" fmla="*/ 8463 h 229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294463">
                    <a:moveTo>
                      <a:pt x="0" y="8463"/>
                    </a:moveTo>
                    <a:cubicBezTo>
                      <a:pt x="869950" y="-143937"/>
                      <a:pt x="2381250" y="1818213"/>
                      <a:pt x="5219700" y="1380063"/>
                    </a:cubicBezTo>
                    <a:cubicBezTo>
                      <a:pt x="8058150" y="941913"/>
                      <a:pt x="9182100" y="332313"/>
                      <a:pt x="12192000" y="8463"/>
                    </a:cubicBezTo>
                    <a:lnTo>
                      <a:pt x="12192000" y="2294463"/>
                    </a:lnTo>
                    <a:lnTo>
                      <a:pt x="0" y="2294463"/>
                    </a:lnTo>
                    <a:lnTo>
                      <a:pt x="0" y="8463"/>
                    </a:lnTo>
                    <a:close/>
                  </a:path>
                </a:pathLst>
              </a:custGeom>
              <a:solidFill>
                <a:srgbClr val="2A2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合 27"/>
          <p:cNvGrpSpPr/>
          <p:nvPr/>
        </p:nvGrpSpPr>
        <p:grpSpPr>
          <a:xfrm>
            <a:off x="2505076" y="513798"/>
            <a:ext cx="7181849" cy="5830404"/>
            <a:chOff x="571500" y="513798"/>
            <a:chExt cx="7181849" cy="5830404"/>
          </a:xfrm>
        </p:grpSpPr>
        <p:sp>
          <p:nvSpPr>
            <p:cNvPr id="21" name="圆角矩形 20"/>
            <p:cNvSpPr/>
            <p:nvPr/>
          </p:nvSpPr>
          <p:spPr>
            <a:xfrm>
              <a:off x="571500" y="513798"/>
              <a:ext cx="7181849" cy="5830404"/>
            </a:xfrm>
            <a:prstGeom prst="roundRect">
              <a:avLst/>
            </a:prstGeom>
            <a:blipFill>
              <a:blip r:embed="rId2"/>
              <a:stretch>
                <a:fillRect/>
              </a:stretch>
            </a:blipFill>
            <a:ln>
              <a:noFill/>
            </a:ln>
            <a:effectLst>
              <a:outerShdw blurRad="673100" sx="108000" sy="108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571500" y="3039556"/>
              <a:ext cx="7181849" cy="3304645"/>
            </a:xfrm>
            <a:custGeom>
              <a:avLst/>
              <a:gdLst>
                <a:gd name="connsiteX0" fmla="*/ 0 w 7181849"/>
                <a:gd name="connsiteY0" fmla="*/ 0 h 3353352"/>
                <a:gd name="connsiteX1" fmla="*/ 7181849 w 7181849"/>
                <a:gd name="connsiteY1" fmla="*/ 0 h 3353352"/>
                <a:gd name="connsiteX2" fmla="*/ 7181849 w 7181849"/>
                <a:gd name="connsiteY2" fmla="*/ 2381599 h 3353352"/>
                <a:gd name="connsiteX3" fmla="*/ 6210096 w 7181849"/>
                <a:gd name="connsiteY3" fmla="*/ 3353352 h 3353352"/>
                <a:gd name="connsiteX4" fmla="*/ 971753 w 7181849"/>
                <a:gd name="connsiteY4" fmla="*/ 3353352 h 3353352"/>
                <a:gd name="connsiteX5" fmla="*/ 0 w 7181849"/>
                <a:gd name="connsiteY5" fmla="*/ 2381599 h 33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1849" h="3353352">
                  <a:moveTo>
                    <a:pt x="0" y="0"/>
                  </a:moveTo>
                  <a:lnTo>
                    <a:pt x="7181849" y="0"/>
                  </a:lnTo>
                  <a:lnTo>
                    <a:pt x="7181849" y="2381599"/>
                  </a:lnTo>
                  <a:cubicBezTo>
                    <a:pt x="7181849" y="2918283"/>
                    <a:pt x="6746780" y="3353352"/>
                    <a:pt x="6210096" y="3353352"/>
                  </a:cubicBezTo>
                  <a:lnTo>
                    <a:pt x="971753" y="3353352"/>
                  </a:lnTo>
                  <a:cubicBezTo>
                    <a:pt x="435069" y="3353352"/>
                    <a:pt x="0" y="2918283"/>
                    <a:pt x="0" y="2381599"/>
                  </a:cubicBez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667000" y="1261524"/>
            <a:ext cx="6858000" cy="1027204"/>
          </a:xfrm>
          <a:prstGeom prst="rect">
            <a:avLst/>
          </a:prstGeom>
          <a:noFill/>
        </p:spPr>
        <p:txBody>
          <a:bodyPr wrap="square" rtlCol="0">
            <a:spAutoFit/>
          </a:bodyPr>
          <a:lstStyle/>
          <a:p>
            <a:pPr algn="ctr">
              <a:lnSpc>
                <a:spcPct val="150000"/>
              </a:lnSpc>
            </a:pPr>
            <a:r>
              <a:rPr lang="zh-CN" altLang="en-US" sz="4800" dirty="0">
                <a:solidFill>
                  <a:schemeClr val="bg1">
                    <a:lumMod val="95000"/>
                  </a:schemeClr>
                </a:solidFill>
                <a:latin typeface="幼圆" panose="02010509060101010101" pitchFamily="49" charset="-122"/>
                <a:ea typeface="幼圆" panose="02010509060101010101" pitchFamily="49" charset="-122"/>
              </a:rPr>
              <a:t>总结</a:t>
            </a:r>
          </a:p>
        </p:txBody>
      </p:sp>
      <p:sp>
        <p:nvSpPr>
          <p:cNvPr id="2" name="文本框 1">
            <a:extLst>
              <a:ext uri="{FF2B5EF4-FFF2-40B4-BE49-F238E27FC236}">
                <a16:creationId xmlns:a16="http://schemas.microsoft.com/office/drawing/2014/main" id="{69AAD69E-DF45-4C4A-80DE-D4080A232311}"/>
              </a:ext>
            </a:extLst>
          </p:cNvPr>
          <p:cNvSpPr txBox="1"/>
          <p:nvPr/>
        </p:nvSpPr>
        <p:spPr>
          <a:xfrm>
            <a:off x="2596965" y="2946532"/>
            <a:ext cx="7181848" cy="3782895"/>
          </a:xfrm>
          <a:prstGeom prst="rect">
            <a:avLst/>
          </a:prstGeom>
          <a:noFill/>
        </p:spPr>
        <p:txBody>
          <a:bodyPr wrap="square" rtlCol="0">
            <a:spAutoFit/>
          </a:bodyPr>
          <a:lstStyle/>
          <a:p>
            <a:pPr>
              <a:lnSpc>
                <a:spcPct val="150000"/>
              </a:lnSpc>
            </a:pPr>
            <a:r>
              <a:rPr lang="zh-CN" altLang="en-US" dirty="0">
                <a:latin typeface="幼圆" panose="02010509060101010101" pitchFamily="49" charset="-122"/>
                <a:ea typeface="幼圆" panose="02010509060101010101" pitchFamily="49" charset="-122"/>
              </a:rPr>
              <a:t>一、我们项目的功能明确实用。</a:t>
            </a: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r>
              <a:rPr lang="zh-CN" altLang="en-US" dirty="0">
                <a:latin typeface="幼圆" panose="02010509060101010101" pitchFamily="49" charset="-122"/>
                <a:ea typeface="幼圆" panose="02010509060101010101" pitchFamily="49" charset="-122"/>
              </a:rPr>
              <a:t>二、我们的项目目前具有一定的商业价值。</a:t>
            </a: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r>
              <a:rPr lang="zh-CN" altLang="en-US" dirty="0">
                <a:latin typeface="幼圆" panose="02010509060101010101" pitchFamily="49" charset="-122"/>
                <a:ea typeface="幼圆" panose="02010509060101010101" pitchFamily="49" charset="-122"/>
              </a:rPr>
              <a:t>三、团队合作为项目的完成做出了巨大贡献。</a:t>
            </a: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r>
              <a:rPr lang="zh-CN" altLang="en-US" dirty="0">
                <a:latin typeface="幼圆" panose="02010509060101010101" pitchFamily="49" charset="-122"/>
                <a:ea typeface="幼圆" panose="02010509060101010101" pitchFamily="49" charset="-122"/>
              </a:rPr>
              <a:t>四、互联网时代软件革新速度很快，要时刻跟随浪潮，便可以被浪潮</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推着走。</a:t>
            </a:r>
            <a:endParaRPr lang="en-US" altLang="zh-CN" dirty="0">
              <a:latin typeface="幼圆" panose="02010509060101010101" pitchFamily="49" charset="-122"/>
              <a:ea typeface="幼圆" panose="02010509060101010101" pitchFamily="49" charset="-122"/>
            </a:endParaRPr>
          </a:p>
          <a:p>
            <a:pPr>
              <a:lnSpc>
                <a:spcPct val="150000"/>
              </a:lnSpc>
            </a:pP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568135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71450" y="-190500"/>
            <a:ext cx="12515850" cy="7219950"/>
            <a:chOff x="7833345" y="276997"/>
            <a:chExt cx="7931884" cy="4484573"/>
          </a:xfrm>
        </p:grpSpPr>
        <p:sp>
          <p:nvSpPr>
            <p:cNvPr id="19" name="任意多边形 18"/>
            <p:cNvSpPr/>
            <p:nvPr/>
          </p:nvSpPr>
          <p:spPr>
            <a:xfrm>
              <a:off x="11108823" y="1098773"/>
              <a:ext cx="3030067" cy="1956322"/>
            </a:xfrm>
            <a:custGeom>
              <a:avLst/>
              <a:gdLst>
                <a:gd name="connsiteX0" fmla="*/ 0 w 1517650"/>
                <a:gd name="connsiteY0" fmla="*/ 0 h 1765300"/>
                <a:gd name="connsiteX1" fmla="*/ 298450 w 1517650"/>
                <a:gd name="connsiteY1" fmla="*/ 1524000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13040 w 1530690"/>
                <a:gd name="connsiteY0" fmla="*/ 0 h 1765300"/>
                <a:gd name="connsiteX1" fmla="*/ 340065 w 1530690"/>
                <a:gd name="connsiteY1" fmla="*/ 1520825 h 1765300"/>
                <a:gd name="connsiteX2" fmla="*/ 1143340 w 1530690"/>
                <a:gd name="connsiteY2" fmla="*/ 1765300 h 1765300"/>
                <a:gd name="connsiteX3" fmla="*/ 1530690 w 1530690"/>
                <a:gd name="connsiteY3" fmla="*/ 1384300 h 1765300"/>
                <a:gd name="connsiteX4" fmla="*/ 679790 w 1530690"/>
                <a:gd name="connsiteY4" fmla="*/ 304800 h 1765300"/>
                <a:gd name="connsiteX5" fmla="*/ 13040 w 153069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633137"/>
                <a:gd name="connsiteX1" fmla="*/ 327025 w 1517650"/>
                <a:gd name="connsiteY1" fmla="*/ 1520825 h 1633137"/>
                <a:gd name="connsiteX2" fmla="*/ 1517650 w 1517650"/>
                <a:gd name="connsiteY2" fmla="*/ 1384300 h 1633137"/>
                <a:gd name="connsiteX3" fmla="*/ 666750 w 1517650"/>
                <a:gd name="connsiteY3" fmla="*/ 304800 h 1633137"/>
                <a:gd name="connsiteX4" fmla="*/ 0 w 1517650"/>
                <a:gd name="connsiteY4" fmla="*/ 0 h 1633137"/>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814876"/>
                <a:gd name="connsiteX1" fmla="*/ 327025 w 1517650"/>
                <a:gd name="connsiteY1" fmla="*/ 1520825 h 1814876"/>
                <a:gd name="connsiteX2" fmla="*/ 1517650 w 1517650"/>
                <a:gd name="connsiteY2" fmla="*/ 1384300 h 1814876"/>
                <a:gd name="connsiteX3" fmla="*/ 666750 w 1517650"/>
                <a:gd name="connsiteY3" fmla="*/ 304800 h 1814876"/>
                <a:gd name="connsiteX4" fmla="*/ 0 w 1517650"/>
                <a:gd name="connsiteY4" fmla="*/ 0 h 1814876"/>
                <a:gd name="connsiteX0" fmla="*/ 0 w 1517650"/>
                <a:gd name="connsiteY0" fmla="*/ 0 h 1827817"/>
                <a:gd name="connsiteX1" fmla="*/ 327025 w 1517650"/>
                <a:gd name="connsiteY1" fmla="*/ 1520825 h 1827817"/>
                <a:gd name="connsiteX2" fmla="*/ 1517650 w 1517650"/>
                <a:gd name="connsiteY2" fmla="*/ 1384300 h 1827817"/>
                <a:gd name="connsiteX3" fmla="*/ 666750 w 1517650"/>
                <a:gd name="connsiteY3" fmla="*/ 304800 h 1827817"/>
                <a:gd name="connsiteX4" fmla="*/ 0 w 1517650"/>
                <a:gd name="connsiteY4" fmla="*/ 0 h 1827817"/>
                <a:gd name="connsiteX0" fmla="*/ 0 w 1517650"/>
                <a:gd name="connsiteY0" fmla="*/ 0 h 1798602"/>
                <a:gd name="connsiteX1" fmla="*/ 327025 w 1517650"/>
                <a:gd name="connsiteY1" fmla="*/ 1520825 h 1798602"/>
                <a:gd name="connsiteX2" fmla="*/ 1517650 w 1517650"/>
                <a:gd name="connsiteY2" fmla="*/ 1384300 h 1798602"/>
                <a:gd name="connsiteX3" fmla="*/ 666750 w 1517650"/>
                <a:gd name="connsiteY3" fmla="*/ 304800 h 1798602"/>
                <a:gd name="connsiteX4" fmla="*/ 0 w 1517650"/>
                <a:gd name="connsiteY4" fmla="*/ 0 h 1798602"/>
                <a:gd name="connsiteX0" fmla="*/ 0 w 1517650"/>
                <a:gd name="connsiteY0" fmla="*/ 0 h 1786442"/>
                <a:gd name="connsiteX1" fmla="*/ 327025 w 1517650"/>
                <a:gd name="connsiteY1" fmla="*/ 1520825 h 1786442"/>
                <a:gd name="connsiteX2" fmla="*/ 1517650 w 1517650"/>
                <a:gd name="connsiteY2" fmla="*/ 1384300 h 1786442"/>
                <a:gd name="connsiteX3" fmla="*/ 666750 w 1517650"/>
                <a:gd name="connsiteY3" fmla="*/ 304800 h 1786442"/>
                <a:gd name="connsiteX4" fmla="*/ 0 w 1517650"/>
                <a:gd name="connsiteY4" fmla="*/ 0 h 1786442"/>
                <a:gd name="connsiteX0" fmla="*/ 0 w 1517650"/>
                <a:gd name="connsiteY0" fmla="*/ 332 h 1786774"/>
                <a:gd name="connsiteX1" fmla="*/ 327025 w 1517650"/>
                <a:gd name="connsiteY1" fmla="*/ 1521157 h 1786774"/>
                <a:gd name="connsiteX2" fmla="*/ 1517650 w 1517650"/>
                <a:gd name="connsiteY2" fmla="*/ 1384632 h 1786774"/>
                <a:gd name="connsiteX3" fmla="*/ 0 w 1517650"/>
                <a:gd name="connsiteY3" fmla="*/ 332 h 1786774"/>
                <a:gd name="connsiteX0" fmla="*/ 0 w 1517650"/>
                <a:gd name="connsiteY0" fmla="*/ 329 h 1786771"/>
                <a:gd name="connsiteX1" fmla="*/ 327025 w 1517650"/>
                <a:gd name="connsiteY1" fmla="*/ 1521154 h 1786771"/>
                <a:gd name="connsiteX2" fmla="*/ 1517650 w 1517650"/>
                <a:gd name="connsiteY2" fmla="*/ 1384629 h 1786771"/>
                <a:gd name="connsiteX3" fmla="*/ 0 w 1517650"/>
                <a:gd name="connsiteY3" fmla="*/ 329 h 1786771"/>
                <a:gd name="connsiteX0" fmla="*/ 0 w 1517650"/>
                <a:gd name="connsiteY0" fmla="*/ 0 h 1786442"/>
                <a:gd name="connsiteX1" fmla="*/ 327025 w 1517650"/>
                <a:gd name="connsiteY1" fmla="*/ 1520825 h 1786442"/>
                <a:gd name="connsiteX2" fmla="*/ 1517650 w 1517650"/>
                <a:gd name="connsiteY2" fmla="*/ 1384300 h 1786442"/>
                <a:gd name="connsiteX3" fmla="*/ 0 w 1517650"/>
                <a:gd name="connsiteY3" fmla="*/ 0 h 1786442"/>
                <a:gd name="connsiteX0" fmla="*/ 0 w 1535422"/>
                <a:gd name="connsiteY0" fmla="*/ 21717 h 1808159"/>
                <a:gd name="connsiteX1" fmla="*/ 327025 w 1535422"/>
                <a:gd name="connsiteY1" fmla="*/ 1542542 h 1808159"/>
                <a:gd name="connsiteX2" fmla="*/ 1517650 w 1535422"/>
                <a:gd name="connsiteY2" fmla="*/ 1406017 h 1808159"/>
                <a:gd name="connsiteX3" fmla="*/ 1006475 w 1535422"/>
                <a:gd name="connsiteY3" fmla="*/ 650366 h 1808159"/>
                <a:gd name="connsiteX4" fmla="*/ 0 w 1535422"/>
                <a:gd name="connsiteY4" fmla="*/ 21717 h 1808159"/>
                <a:gd name="connsiteX0" fmla="*/ 0 w 1531845"/>
                <a:gd name="connsiteY0" fmla="*/ 21717 h 1808159"/>
                <a:gd name="connsiteX1" fmla="*/ 327025 w 1531845"/>
                <a:gd name="connsiteY1" fmla="*/ 1542542 h 1808159"/>
                <a:gd name="connsiteX2" fmla="*/ 1517650 w 1531845"/>
                <a:gd name="connsiteY2" fmla="*/ 1406017 h 1808159"/>
                <a:gd name="connsiteX3" fmla="*/ 1006475 w 1531845"/>
                <a:gd name="connsiteY3" fmla="*/ 650366 h 1808159"/>
                <a:gd name="connsiteX4" fmla="*/ 0 w 1531845"/>
                <a:gd name="connsiteY4" fmla="*/ 21717 h 1808159"/>
                <a:gd name="connsiteX0" fmla="*/ 0 w 1517650"/>
                <a:gd name="connsiteY0" fmla="*/ 21717 h 1808159"/>
                <a:gd name="connsiteX1" fmla="*/ 327025 w 1517650"/>
                <a:gd name="connsiteY1" fmla="*/ 1542542 h 1808159"/>
                <a:gd name="connsiteX2" fmla="*/ 1517650 w 1517650"/>
                <a:gd name="connsiteY2" fmla="*/ 1406017 h 1808159"/>
                <a:gd name="connsiteX3" fmla="*/ 1006475 w 1517650"/>
                <a:gd name="connsiteY3" fmla="*/ 650366 h 1808159"/>
                <a:gd name="connsiteX4" fmla="*/ 0 w 1517650"/>
                <a:gd name="connsiteY4" fmla="*/ 21717 h 1808159"/>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650" h="1786442">
                  <a:moveTo>
                    <a:pt x="0" y="0"/>
                  </a:moveTo>
                  <a:cubicBezTo>
                    <a:pt x="29104" y="212196"/>
                    <a:pt x="110727" y="1261500"/>
                    <a:pt x="327025" y="1520825"/>
                  </a:cubicBezTo>
                  <a:cubicBezTo>
                    <a:pt x="522525" y="1755215"/>
                    <a:pt x="1035579" y="2034646"/>
                    <a:pt x="1517650" y="1384300"/>
                  </a:cubicBezTo>
                  <a:cubicBezTo>
                    <a:pt x="1413404" y="1147233"/>
                    <a:pt x="1200666" y="837053"/>
                    <a:pt x="1006475" y="628649"/>
                  </a:cubicBezTo>
                  <a:cubicBezTo>
                    <a:pt x="783492" y="318133"/>
                    <a:pt x="149754" y="45508"/>
                    <a:pt x="0" y="0"/>
                  </a:cubicBezTo>
                  <a:close/>
                </a:path>
              </a:pathLst>
            </a:custGeom>
            <a:gradFill>
              <a:gsLst>
                <a:gs pos="0">
                  <a:srgbClr val="4DABFC"/>
                </a:gs>
                <a:gs pos="100000">
                  <a:srgbClr val="4FC6F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19"/>
            <p:cNvSpPr>
              <a:spLocks/>
            </p:cNvSpPr>
            <p:nvPr/>
          </p:nvSpPr>
          <p:spPr bwMode="auto">
            <a:xfrm>
              <a:off x="8177409" y="276997"/>
              <a:ext cx="3215841" cy="937315"/>
            </a:xfrm>
            <a:custGeom>
              <a:avLst/>
              <a:gdLst>
                <a:gd name="T0" fmla="*/ 52 w 562"/>
                <a:gd name="T1" fmla="*/ 0 h 321"/>
                <a:gd name="T2" fmla="*/ 429 w 562"/>
                <a:gd name="T3" fmla="*/ 0 h 321"/>
                <a:gd name="T4" fmla="*/ 455 w 562"/>
                <a:gd name="T5" fmla="*/ 27 h 321"/>
                <a:gd name="T6" fmla="*/ 518 w 562"/>
                <a:gd name="T7" fmla="*/ 121 h 321"/>
                <a:gd name="T8" fmla="*/ 562 w 562"/>
                <a:gd name="T9" fmla="*/ 320 h 321"/>
                <a:gd name="T10" fmla="*/ 553 w 562"/>
                <a:gd name="T11" fmla="*/ 321 h 321"/>
                <a:gd name="T12" fmla="*/ 496 w 562"/>
                <a:gd name="T13" fmla="*/ 312 h 321"/>
                <a:gd name="T14" fmla="*/ 305 w 562"/>
                <a:gd name="T15" fmla="*/ 310 h 321"/>
                <a:gd name="T16" fmla="*/ 237 w 562"/>
                <a:gd name="T17" fmla="*/ 313 h 321"/>
                <a:gd name="T18" fmla="*/ 61 w 562"/>
                <a:gd name="T19" fmla="*/ 282 h 321"/>
                <a:gd name="T20" fmla="*/ 14 w 562"/>
                <a:gd name="T21" fmla="*/ 220 h 321"/>
                <a:gd name="T22" fmla="*/ 21 w 562"/>
                <a:gd name="T23" fmla="*/ 88 h 321"/>
                <a:gd name="T24" fmla="*/ 52 w 562"/>
                <a:gd name="T25"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321">
                  <a:moveTo>
                    <a:pt x="52" y="0"/>
                  </a:moveTo>
                  <a:cubicBezTo>
                    <a:pt x="429" y="0"/>
                    <a:pt x="429" y="0"/>
                    <a:pt x="429" y="0"/>
                  </a:cubicBezTo>
                  <a:cubicBezTo>
                    <a:pt x="438" y="9"/>
                    <a:pt x="446" y="18"/>
                    <a:pt x="455" y="27"/>
                  </a:cubicBezTo>
                  <a:cubicBezTo>
                    <a:pt x="482" y="53"/>
                    <a:pt x="502" y="87"/>
                    <a:pt x="518" y="121"/>
                  </a:cubicBezTo>
                  <a:cubicBezTo>
                    <a:pt x="544" y="184"/>
                    <a:pt x="556" y="252"/>
                    <a:pt x="562" y="320"/>
                  </a:cubicBezTo>
                  <a:cubicBezTo>
                    <a:pt x="559" y="320"/>
                    <a:pt x="555" y="321"/>
                    <a:pt x="553" y="321"/>
                  </a:cubicBezTo>
                  <a:cubicBezTo>
                    <a:pt x="534" y="317"/>
                    <a:pt x="515" y="313"/>
                    <a:pt x="496" y="312"/>
                  </a:cubicBezTo>
                  <a:cubicBezTo>
                    <a:pt x="433" y="305"/>
                    <a:pt x="369" y="306"/>
                    <a:pt x="305" y="310"/>
                  </a:cubicBezTo>
                  <a:cubicBezTo>
                    <a:pt x="282" y="310"/>
                    <a:pt x="259" y="311"/>
                    <a:pt x="237" y="313"/>
                  </a:cubicBezTo>
                  <a:cubicBezTo>
                    <a:pt x="177" y="316"/>
                    <a:pt x="114" y="313"/>
                    <a:pt x="61" y="282"/>
                  </a:cubicBezTo>
                  <a:cubicBezTo>
                    <a:pt x="40" y="266"/>
                    <a:pt x="22" y="245"/>
                    <a:pt x="14" y="220"/>
                  </a:cubicBezTo>
                  <a:cubicBezTo>
                    <a:pt x="0" y="177"/>
                    <a:pt x="7" y="130"/>
                    <a:pt x="21" y="88"/>
                  </a:cubicBezTo>
                  <a:cubicBezTo>
                    <a:pt x="32" y="59"/>
                    <a:pt x="41" y="29"/>
                    <a:pt x="52" y="0"/>
                  </a:cubicBezTo>
                  <a:close/>
                </a:path>
              </a:pathLst>
            </a:custGeom>
            <a:solidFill>
              <a:srgbClr val="526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20"/>
            <p:cNvSpPr/>
            <p:nvPr/>
          </p:nvSpPr>
          <p:spPr>
            <a:xfrm>
              <a:off x="10579537" y="276997"/>
              <a:ext cx="5185692" cy="2351966"/>
            </a:xfrm>
            <a:custGeom>
              <a:avLst/>
              <a:gdLst>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4443"/>
                <a:gd name="connsiteY0" fmla="*/ 9525 h 2316480"/>
                <a:gd name="connsiteX1" fmla="*/ 2625090 w 2764443"/>
                <a:gd name="connsiteY1" fmla="*/ 0 h 2316480"/>
                <a:gd name="connsiteX2" fmla="*/ 2762250 w 2764443"/>
                <a:gd name="connsiteY2" fmla="*/ 182880 h 2316480"/>
                <a:gd name="connsiteX3" fmla="*/ 2762250 w 2764443"/>
                <a:gd name="connsiteY3" fmla="*/ 1219200 h 2316480"/>
                <a:gd name="connsiteX4" fmla="*/ 1893570 w 2764443"/>
                <a:gd name="connsiteY4" fmla="*/ 2316480 h 2316480"/>
                <a:gd name="connsiteX5" fmla="*/ 750570 w 2764443"/>
                <a:gd name="connsiteY5" fmla="*/ 1074420 h 2316480"/>
                <a:gd name="connsiteX6" fmla="*/ 392430 w 2764443"/>
                <a:gd name="connsiteY6" fmla="*/ 914400 h 2316480"/>
                <a:gd name="connsiteX7" fmla="*/ 0 w 2764443"/>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54630"/>
                <a:gd name="connsiteY0" fmla="*/ 1905 h 2316480"/>
                <a:gd name="connsiteX1" fmla="*/ 2617470 w 2754630"/>
                <a:gd name="connsiteY1" fmla="*/ 0 h 2316480"/>
                <a:gd name="connsiteX2" fmla="*/ 2754630 w 2754630"/>
                <a:gd name="connsiteY2" fmla="*/ 182880 h 2316480"/>
                <a:gd name="connsiteX3" fmla="*/ 2754630 w 2754630"/>
                <a:gd name="connsiteY3" fmla="*/ 1219200 h 2316480"/>
                <a:gd name="connsiteX4" fmla="*/ 1885950 w 2754630"/>
                <a:gd name="connsiteY4" fmla="*/ 2316480 h 2316480"/>
                <a:gd name="connsiteX5" fmla="*/ 742950 w 2754630"/>
                <a:gd name="connsiteY5" fmla="*/ 1074420 h 2316480"/>
                <a:gd name="connsiteX6" fmla="*/ 384810 w 2754630"/>
                <a:gd name="connsiteY6" fmla="*/ 914400 h 2316480"/>
                <a:gd name="connsiteX7" fmla="*/ 0 w 2754630"/>
                <a:gd name="connsiteY7" fmla="*/ 1905 h 2316480"/>
                <a:gd name="connsiteX0" fmla="*/ 0 w 2747010"/>
                <a:gd name="connsiteY0" fmla="*/ 190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905 h 2316480"/>
                <a:gd name="connsiteX0" fmla="*/ 0 w 2747010"/>
                <a:gd name="connsiteY0" fmla="*/ 1714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7145 h 2316480"/>
                <a:gd name="connsiteX0" fmla="*/ 0 w 2747010"/>
                <a:gd name="connsiteY0" fmla="*/ 1714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7145 h 2316480"/>
                <a:gd name="connsiteX0" fmla="*/ 0 w 2716530"/>
                <a:gd name="connsiteY0" fmla="*/ 9525 h 2316480"/>
                <a:gd name="connsiteX1" fmla="*/ 2579370 w 2716530"/>
                <a:gd name="connsiteY1" fmla="*/ 0 h 2316480"/>
                <a:gd name="connsiteX2" fmla="*/ 2716530 w 2716530"/>
                <a:gd name="connsiteY2" fmla="*/ 182880 h 2316480"/>
                <a:gd name="connsiteX3" fmla="*/ 2716530 w 2716530"/>
                <a:gd name="connsiteY3" fmla="*/ 1219200 h 2316480"/>
                <a:gd name="connsiteX4" fmla="*/ 1847850 w 2716530"/>
                <a:gd name="connsiteY4" fmla="*/ 2316480 h 2316480"/>
                <a:gd name="connsiteX5" fmla="*/ 704850 w 2716530"/>
                <a:gd name="connsiteY5" fmla="*/ 1074420 h 2316480"/>
                <a:gd name="connsiteX6" fmla="*/ 346710 w 2716530"/>
                <a:gd name="connsiteY6" fmla="*/ 914400 h 2316480"/>
                <a:gd name="connsiteX7" fmla="*/ 0 w 2716530"/>
                <a:gd name="connsiteY7" fmla="*/ 9525 h 2316480"/>
                <a:gd name="connsiteX0" fmla="*/ 0 w 2724150"/>
                <a:gd name="connsiteY0" fmla="*/ 9525 h 2316480"/>
                <a:gd name="connsiteX1" fmla="*/ 2586990 w 2724150"/>
                <a:gd name="connsiteY1" fmla="*/ 0 h 2316480"/>
                <a:gd name="connsiteX2" fmla="*/ 2724150 w 2724150"/>
                <a:gd name="connsiteY2" fmla="*/ 182880 h 2316480"/>
                <a:gd name="connsiteX3" fmla="*/ 2724150 w 2724150"/>
                <a:gd name="connsiteY3" fmla="*/ 1219200 h 2316480"/>
                <a:gd name="connsiteX4" fmla="*/ 1855470 w 2724150"/>
                <a:gd name="connsiteY4" fmla="*/ 2316480 h 2316480"/>
                <a:gd name="connsiteX5" fmla="*/ 712470 w 2724150"/>
                <a:gd name="connsiteY5" fmla="*/ 1074420 h 2316480"/>
                <a:gd name="connsiteX6" fmla="*/ 354330 w 2724150"/>
                <a:gd name="connsiteY6" fmla="*/ 914400 h 2316480"/>
                <a:gd name="connsiteX7" fmla="*/ 0 w 2724150"/>
                <a:gd name="connsiteY7" fmla="*/ 9525 h 2316480"/>
                <a:gd name="connsiteX0" fmla="*/ 0 w 2724150"/>
                <a:gd name="connsiteY0" fmla="*/ 9525 h 2316480"/>
                <a:gd name="connsiteX1" fmla="*/ 2586990 w 2724150"/>
                <a:gd name="connsiteY1" fmla="*/ 0 h 2316480"/>
                <a:gd name="connsiteX2" fmla="*/ 2724150 w 2724150"/>
                <a:gd name="connsiteY2" fmla="*/ 182880 h 2316480"/>
                <a:gd name="connsiteX3" fmla="*/ 2724150 w 2724150"/>
                <a:gd name="connsiteY3" fmla="*/ 1219200 h 2316480"/>
                <a:gd name="connsiteX4" fmla="*/ 1855470 w 2724150"/>
                <a:gd name="connsiteY4" fmla="*/ 2316480 h 2316480"/>
                <a:gd name="connsiteX5" fmla="*/ 712470 w 2724150"/>
                <a:gd name="connsiteY5" fmla="*/ 1074420 h 2316480"/>
                <a:gd name="connsiteX6" fmla="*/ 354330 w 2724150"/>
                <a:gd name="connsiteY6" fmla="*/ 914400 h 2316480"/>
                <a:gd name="connsiteX7" fmla="*/ 0 w 2724150"/>
                <a:gd name="connsiteY7" fmla="*/ 9525 h 2316480"/>
                <a:gd name="connsiteX0" fmla="*/ 0 w 2724150"/>
                <a:gd name="connsiteY0" fmla="*/ 0 h 2322195"/>
                <a:gd name="connsiteX1" fmla="*/ 2586990 w 2724150"/>
                <a:gd name="connsiteY1" fmla="*/ 5715 h 2322195"/>
                <a:gd name="connsiteX2" fmla="*/ 2724150 w 2724150"/>
                <a:gd name="connsiteY2" fmla="*/ 188595 h 2322195"/>
                <a:gd name="connsiteX3" fmla="*/ 2724150 w 2724150"/>
                <a:gd name="connsiteY3" fmla="*/ 1224915 h 2322195"/>
                <a:gd name="connsiteX4" fmla="*/ 1855470 w 2724150"/>
                <a:gd name="connsiteY4" fmla="*/ 2322195 h 2322195"/>
                <a:gd name="connsiteX5" fmla="*/ 712470 w 2724150"/>
                <a:gd name="connsiteY5" fmla="*/ 1080135 h 2322195"/>
                <a:gd name="connsiteX6" fmla="*/ 354330 w 2724150"/>
                <a:gd name="connsiteY6" fmla="*/ 920115 h 2322195"/>
                <a:gd name="connsiteX7" fmla="*/ 0 w 2724150"/>
                <a:gd name="connsiteY7" fmla="*/ 0 h 2322195"/>
                <a:gd name="connsiteX0" fmla="*/ 0 w 2754153"/>
                <a:gd name="connsiteY0" fmla="*/ 0 h 2322195"/>
                <a:gd name="connsiteX1" fmla="*/ 2586990 w 2754153"/>
                <a:gd name="connsiteY1" fmla="*/ 5715 h 2322195"/>
                <a:gd name="connsiteX2" fmla="*/ 2724150 w 2754153"/>
                <a:gd name="connsiteY2" fmla="*/ 188595 h 2322195"/>
                <a:gd name="connsiteX3" fmla="*/ 2754153 w 2754153"/>
                <a:gd name="connsiteY3" fmla="*/ 1224915 h 2322195"/>
                <a:gd name="connsiteX4" fmla="*/ 1855470 w 2754153"/>
                <a:gd name="connsiteY4" fmla="*/ 2322195 h 2322195"/>
                <a:gd name="connsiteX5" fmla="*/ 712470 w 2754153"/>
                <a:gd name="connsiteY5" fmla="*/ 1080135 h 2322195"/>
                <a:gd name="connsiteX6" fmla="*/ 354330 w 2754153"/>
                <a:gd name="connsiteY6" fmla="*/ 920115 h 2322195"/>
                <a:gd name="connsiteX7" fmla="*/ 0 w 2754153"/>
                <a:gd name="connsiteY7" fmla="*/ 0 h 2322195"/>
                <a:gd name="connsiteX0" fmla="*/ 0 w 2818183"/>
                <a:gd name="connsiteY0" fmla="*/ 0 h 2322195"/>
                <a:gd name="connsiteX1" fmla="*/ 2586990 w 2818183"/>
                <a:gd name="connsiteY1" fmla="*/ 5715 h 2322195"/>
                <a:gd name="connsiteX2" fmla="*/ 2744152 w 2818183"/>
                <a:gd name="connsiteY2" fmla="*/ 203109 h 2322195"/>
                <a:gd name="connsiteX3" fmla="*/ 2754153 w 2818183"/>
                <a:gd name="connsiteY3" fmla="*/ 1224915 h 2322195"/>
                <a:gd name="connsiteX4" fmla="*/ 1855470 w 2818183"/>
                <a:gd name="connsiteY4" fmla="*/ 2322195 h 2322195"/>
                <a:gd name="connsiteX5" fmla="*/ 712470 w 2818183"/>
                <a:gd name="connsiteY5" fmla="*/ 1080135 h 2322195"/>
                <a:gd name="connsiteX6" fmla="*/ 354330 w 2818183"/>
                <a:gd name="connsiteY6" fmla="*/ 920115 h 2322195"/>
                <a:gd name="connsiteX7" fmla="*/ 0 w 2818183"/>
                <a:gd name="connsiteY7" fmla="*/ 0 h 2322195"/>
                <a:gd name="connsiteX0" fmla="*/ 0 w 2856387"/>
                <a:gd name="connsiteY0" fmla="*/ 0 h 2322195"/>
                <a:gd name="connsiteX1" fmla="*/ 2586990 w 2856387"/>
                <a:gd name="connsiteY1" fmla="*/ 5715 h 2322195"/>
                <a:gd name="connsiteX2" fmla="*/ 2744152 w 2856387"/>
                <a:gd name="connsiteY2" fmla="*/ 203109 h 2322195"/>
                <a:gd name="connsiteX3" fmla="*/ 2754153 w 2856387"/>
                <a:gd name="connsiteY3" fmla="*/ 1224915 h 2322195"/>
                <a:gd name="connsiteX4" fmla="*/ 1855470 w 2856387"/>
                <a:gd name="connsiteY4" fmla="*/ 2322195 h 2322195"/>
                <a:gd name="connsiteX5" fmla="*/ 712470 w 2856387"/>
                <a:gd name="connsiteY5" fmla="*/ 1080135 h 2322195"/>
                <a:gd name="connsiteX6" fmla="*/ 354330 w 2856387"/>
                <a:gd name="connsiteY6" fmla="*/ 920115 h 2322195"/>
                <a:gd name="connsiteX7" fmla="*/ 0 w 2856387"/>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755070"/>
                <a:gd name="connsiteY0" fmla="*/ 0 h 2322195"/>
                <a:gd name="connsiteX1" fmla="*/ 2586990 w 2755070"/>
                <a:gd name="connsiteY1" fmla="*/ 5715 h 2322195"/>
                <a:gd name="connsiteX2" fmla="*/ 2744152 w 2755070"/>
                <a:gd name="connsiteY2" fmla="*/ 203109 h 2322195"/>
                <a:gd name="connsiteX3" fmla="*/ 2754153 w 2755070"/>
                <a:gd name="connsiteY3" fmla="*/ 1224915 h 2322195"/>
                <a:gd name="connsiteX4" fmla="*/ 1855470 w 2755070"/>
                <a:gd name="connsiteY4" fmla="*/ 2322195 h 2322195"/>
                <a:gd name="connsiteX5" fmla="*/ 712470 w 2755070"/>
                <a:gd name="connsiteY5" fmla="*/ 1080135 h 2322195"/>
                <a:gd name="connsiteX6" fmla="*/ 354330 w 2755070"/>
                <a:gd name="connsiteY6" fmla="*/ 920115 h 2322195"/>
                <a:gd name="connsiteX7" fmla="*/ 0 w 2755070"/>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3646 h 2325841"/>
                <a:gd name="connsiteX1" fmla="*/ 2581982 w 2755569"/>
                <a:gd name="connsiteY1" fmla="*/ 0 h 2325841"/>
                <a:gd name="connsiteX2" fmla="*/ 2749153 w 2755569"/>
                <a:gd name="connsiteY2" fmla="*/ 192241 h 2325841"/>
                <a:gd name="connsiteX3" fmla="*/ 2754153 w 2755569"/>
                <a:gd name="connsiteY3" fmla="*/ 1228561 h 2325841"/>
                <a:gd name="connsiteX4" fmla="*/ 1855470 w 2755569"/>
                <a:gd name="connsiteY4" fmla="*/ 2325841 h 2325841"/>
                <a:gd name="connsiteX5" fmla="*/ 712470 w 2755569"/>
                <a:gd name="connsiteY5" fmla="*/ 1083781 h 2325841"/>
                <a:gd name="connsiteX6" fmla="*/ 354330 w 2755569"/>
                <a:gd name="connsiteY6" fmla="*/ 923761 h 2325841"/>
                <a:gd name="connsiteX7" fmla="*/ 0 w 2755569"/>
                <a:gd name="connsiteY7" fmla="*/ 3646 h 2325841"/>
                <a:gd name="connsiteX0" fmla="*/ 0 w 2750561"/>
                <a:gd name="connsiteY0" fmla="*/ 0 h 2331556"/>
                <a:gd name="connsiteX1" fmla="*/ 2576974 w 2750561"/>
                <a:gd name="connsiteY1" fmla="*/ 5715 h 2331556"/>
                <a:gd name="connsiteX2" fmla="*/ 2744145 w 2750561"/>
                <a:gd name="connsiteY2" fmla="*/ 197956 h 2331556"/>
                <a:gd name="connsiteX3" fmla="*/ 2749145 w 2750561"/>
                <a:gd name="connsiteY3" fmla="*/ 1234276 h 2331556"/>
                <a:gd name="connsiteX4" fmla="*/ 1850462 w 2750561"/>
                <a:gd name="connsiteY4" fmla="*/ 2331556 h 2331556"/>
                <a:gd name="connsiteX5" fmla="*/ 707462 w 2750561"/>
                <a:gd name="connsiteY5" fmla="*/ 1089496 h 2331556"/>
                <a:gd name="connsiteX6" fmla="*/ 349322 w 2750561"/>
                <a:gd name="connsiteY6" fmla="*/ 929476 h 2331556"/>
                <a:gd name="connsiteX7" fmla="*/ 0 w 2750561"/>
                <a:gd name="connsiteY7" fmla="*/ 0 h 23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0561" h="2331556">
                  <a:moveTo>
                    <a:pt x="0" y="0"/>
                  </a:moveTo>
                  <a:lnTo>
                    <a:pt x="2576974" y="5715"/>
                  </a:lnTo>
                  <a:cubicBezTo>
                    <a:pt x="2694131" y="19051"/>
                    <a:pt x="2741288" y="98896"/>
                    <a:pt x="2744145" y="197956"/>
                  </a:cubicBezTo>
                  <a:cubicBezTo>
                    <a:pt x="2747479" y="538558"/>
                    <a:pt x="2753242" y="742499"/>
                    <a:pt x="2749145" y="1234276"/>
                  </a:cubicBezTo>
                  <a:cubicBezTo>
                    <a:pt x="2570770" y="1422365"/>
                    <a:pt x="2155023" y="2052882"/>
                    <a:pt x="1850462" y="2331556"/>
                  </a:cubicBezTo>
                  <a:cubicBezTo>
                    <a:pt x="1681870" y="1945476"/>
                    <a:pt x="1305778" y="1362503"/>
                    <a:pt x="707462" y="1089496"/>
                  </a:cubicBezTo>
                  <a:lnTo>
                    <a:pt x="349322" y="929476"/>
                  </a:lnTo>
                  <a:cubicBezTo>
                    <a:pt x="301063" y="596101"/>
                    <a:pt x="255604" y="382226"/>
                    <a:pt x="0" y="0"/>
                  </a:cubicBezTo>
                  <a:close/>
                </a:path>
              </a:pathLst>
            </a:custGeom>
            <a:gradFill>
              <a:gsLst>
                <a:gs pos="0">
                  <a:srgbClr val="477BFC"/>
                </a:gs>
                <a:gs pos="100000">
                  <a:srgbClr val="4FC5F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7835137" y="276997"/>
              <a:ext cx="7930092" cy="4476235"/>
            </a:xfrm>
            <a:custGeom>
              <a:avLst/>
              <a:gdLst>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13360 w 4198620"/>
                <a:gd name="connsiteY21" fmla="*/ 297180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35280 w 4198620"/>
                <a:gd name="connsiteY20" fmla="*/ 822960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65760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65760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1188720 w 4198620"/>
                <a:gd name="connsiteY19" fmla="*/ 899160 h 4411980"/>
                <a:gd name="connsiteX20" fmla="*/ 392430 w 4198620"/>
                <a:gd name="connsiteY20" fmla="*/ 813435 h 4411980"/>
                <a:gd name="connsiteX21" fmla="*/ 232410 w 4198620"/>
                <a:gd name="connsiteY21" fmla="*/ 382905 h 4411980"/>
                <a:gd name="connsiteX22" fmla="*/ 380048 w 4198620"/>
                <a:gd name="connsiteY22"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232410 w 4198620"/>
                <a:gd name="connsiteY20" fmla="*/ 382905 h 4411980"/>
                <a:gd name="connsiteX21" fmla="*/ 380048 w 4198620"/>
                <a:gd name="connsiteY21"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380048 w 4198620"/>
                <a:gd name="connsiteY20"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05940 w 4198620"/>
                <a:gd name="connsiteY17" fmla="*/ 1036320 h 4411980"/>
                <a:gd name="connsiteX18" fmla="*/ 1821180 w 4198620"/>
                <a:gd name="connsiteY18" fmla="*/ 922020 h 4411980"/>
                <a:gd name="connsiteX19" fmla="*/ 392430 w 4198620"/>
                <a:gd name="connsiteY19" fmla="*/ 813435 h 4411980"/>
                <a:gd name="connsiteX20" fmla="*/ 380048 w 4198620"/>
                <a:gd name="connsiteY20"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072640 w 4198620"/>
                <a:gd name="connsiteY16" fmla="*/ 2400300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446020 w 4198620"/>
                <a:gd name="connsiteY15" fmla="*/ 2697480 h 4411980"/>
                <a:gd name="connsiteX16" fmla="*/ 2115503 w 4198620"/>
                <a:gd name="connsiteY16" fmla="*/ 2371725 h 4411980"/>
                <a:gd name="connsiteX17" fmla="*/ 1821180 w 4198620"/>
                <a:gd name="connsiteY17" fmla="*/ 922020 h 4411980"/>
                <a:gd name="connsiteX18" fmla="*/ 392430 w 4198620"/>
                <a:gd name="connsiteY18" fmla="*/ 813435 h 4411980"/>
                <a:gd name="connsiteX19" fmla="*/ 380048 w 4198620"/>
                <a:gd name="connsiteY19"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77368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87040 w 4198620"/>
                <a:gd name="connsiteY14" fmla="*/ 2678430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34653 w 4198620"/>
                <a:gd name="connsiteY14" fmla="*/ 2587943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198620"/>
                <a:gd name="connsiteY0" fmla="*/ 0 h 4411980"/>
                <a:gd name="connsiteX1" fmla="*/ 160020 w 4198620"/>
                <a:gd name="connsiteY1" fmla="*/ 0 h 4411980"/>
                <a:gd name="connsiteX2" fmla="*/ 0 w 4198620"/>
                <a:gd name="connsiteY2" fmla="*/ 175260 h 4411980"/>
                <a:gd name="connsiteX3" fmla="*/ 0 w 4198620"/>
                <a:gd name="connsiteY3" fmla="*/ 3368040 h 4411980"/>
                <a:gd name="connsiteX4" fmla="*/ 198120 w 4198620"/>
                <a:gd name="connsiteY4" fmla="*/ 3718560 h 4411980"/>
                <a:gd name="connsiteX5" fmla="*/ 533400 w 4198620"/>
                <a:gd name="connsiteY5" fmla="*/ 3970020 h 4411980"/>
                <a:gd name="connsiteX6" fmla="*/ 1363980 w 4198620"/>
                <a:gd name="connsiteY6" fmla="*/ 3909060 h 4411980"/>
                <a:gd name="connsiteX7" fmla="*/ 2034540 w 4198620"/>
                <a:gd name="connsiteY7" fmla="*/ 3756660 h 4411980"/>
                <a:gd name="connsiteX8" fmla="*/ 2324100 w 4198620"/>
                <a:gd name="connsiteY8" fmla="*/ 3886200 h 4411980"/>
                <a:gd name="connsiteX9" fmla="*/ 2438400 w 4198620"/>
                <a:gd name="connsiteY9" fmla="*/ 4290060 h 4411980"/>
                <a:gd name="connsiteX10" fmla="*/ 2385060 w 4198620"/>
                <a:gd name="connsiteY10" fmla="*/ 4411980 h 4411980"/>
                <a:gd name="connsiteX11" fmla="*/ 4069080 w 4198620"/>
                <a:gd name="connsiteY11" fmla="*/ 4411980 h 4411980"/>
                <a:gd name="connsiteX12" fmla="*/ 4198620 w 4198620"/>
                <a:gd name="connsiteY12" fmla="*/ 4259580 h 4411980"/>
                <a:gd name="connsiteX13" fmla="*/ 4198620 w 4198620"/>
                <a:gd name="connsiteY13" fmla="*/ 1211580 h 4411980"/>
                <a:gd name="connsiteX14" fmla="*/ 2953703 w 4198620"/>
                <a:gd name="connsiteY14" fmla="*/ 2611755 h 4411980"/>
                <a:gd name="connsiteX15" fmla="*/ 2115503 w 4198620"/>
                <a:gd name="connsiteY15" fmla="*/ 2371725 h 4411980"/>
                <a:gd name="connsiteX16" fmla="*/ 1821180 w 4198620"/>
                <a:gd name="connsiteY16" fmla="*/ 922020 h 4411980"/>
                <a:gd name="connsiteX17" fmla="*/ 392430 w 4198620"/>
                <a:gd name="connsiteY17" fmla="*/ 813435 h 4411980"/>
                <a:gd name="connsiteX18" fmla="*/ 380048 w 4198620"/>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53703 w 4212907"/>
                <a:gd name="connsiteY14" fmla="*/ 2611755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53703 w 4212907"/>
                <a:gd name="connsiteY14" fmla="*/ 2611755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5503 w 4212907"/>
                <a:gd name="connsiteY15" fmla="*/ 2371725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10741 w 4212907"/>
                <a:gd name="connsiteY15" fmla="*/ 2405063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9423"/>
                <a:gd name="connsiteX1" fmla="*/ 160020 w 4212907"/>
                <a:gd name="connsiteY1" fmla="*/ 0 h 4419423"/>
                <a:gd name="connsiteX2" fmla="*/ 0 w 4212907"/>
                <a:gd name="connsiteY2" fmla="*/ 175260 h 4419423"/>
                <a:gd name="connsiteX3" fmla="*/ 0 w 4212907"/>
                <a:gd name="connsiteY3" fmla="*/ 3368040 h 4419423"/>
                <a:gd name="connsiteX4" fmla="*/ 198120 w 4212907"/>
                <a:gd name="connsiteY4" fmla="*/ 3718560 h 4419423"/>
                <a:gd name="connsiteX5" fmla="*/ 533400 w 4212907"/>
                <a:gd name="connsiteY5" fmla="*/ 3970020 h 4419423"/>
                <a:gd name="connsiteX6" fmla="*/ 1363980 w 4212907"/>
                <a:gd name="connsiteY6" fmla="*/ 3909060 h 4419423"/>
                <a:gd name="connsiteX7" fmla="*/ 2034540 w 4212907"/>
                <a:gd name="connsiteY7" fmla="*/ 3756660 h 4419423"/>
                <a:gd name="connsiteX8" fmla="*/ 2324100 w 4212907"/>
                <a:gd name="connsiteY8" fmla="*/ 3886200 h 4419423"/>
                <a:gd name="connsiteX9" fmla="*/ 2438400 w 4212907"/>
                <a:gd name="connsiteY9" fmla="*/ 4290060 h 4419423"/>
                <a:gd name="connsiteX10" fmla="*/ 2385060 w 4212907"/>
                <a:gd name="connsiteY10" fmla="*/ 4411980 h 4419423"/>
                <a:gd name="connsiteX11" fmla="*/ 4069080 w 4212907"/>
                <a:gd name="connsiteY11" fmla="*/ 4411980 h 4419423"/>
                <a:gd name="connsiteX12" fmla="*/ 4198620 w 4212907"/>
                <a:gd name="connsiteY12" fmla="*/ 4259580 h 4419423"/>
                <a:gd name="connsiteX13" fmla="*/ 4212907 w 4212907"/>
                <a:gd name="connsiteY13" fmla="*/ 1235393 h 4419423"/>
                <a:gd name="connsiteX14" fmla="*/ 2987041 w 4212907"/>
                <a:gd name="connsiteY14" fmla="*/ 2626042 h 4419423"/>
                <a:gd name="connsiteX15" fmla="*/ 2134553 w 4212907"/>
                <a:gd name="connsiteY15" fmla="*/ 2400300 h 4419423"/>
                <a:gd name="connsiteX16" fmla="*/ 1821180 w 4212907"/>
                <a:gd name="connsiteY16" fmla="*/ 922020 h 4419423"/>
                <a:gd name="connsiteX17" fmla="*/ 392430 w 4212907"/>
                <a:gd name="connsiteY17" fmla="*/ 813435 h 4419423"/>
                <a:gd name="connsiteX18" fmla="*/ 380048 w 4212907"/>
                <a:gd name="connsiteY18" fmla="*/ 0 h 4419423"/>
                <a:gd name="connsiteX0" fmla="*/ 380048 w 4212907"/>
                <a:gd name="connsiteY0" fmla="*/ 0 h 4415439"/>
                <a:gd name="connsiteX1" fmla="*/ 160020 w 4212907"/>
                <a:gd name="connsiteY1" fmla="*/ 0 h 4415439"/>
                <a:gd name="connsiteX2" fmla="*/ 0 w 4212907"/>
                <a:gd name="connsiteY2" fmla="*/ 175260 h 4415439"/>
                <a:gd name="connsiteX3" fmla="*/ 0 w 4212907"/>
                <a:gd name="connsiteY3" fmla="*/ 3368040 h 4415439"/>
                <a:gd name="connsiteX4" fmla="*/ 198120 w 4212907"/>
                <a:gd name="connsiteY4" fmla="*/ 3718560 h 4415439"/>
                <a:gd name="connsiteX5" fmla="*/ 533400 w 4212907"/>
                <a:gd name="connsiteY5" fmla="*/ 3970020 h 4415439"/>
                <a:gd name="connsiteX6" fmla="*/ 1363980 w 4212907"/>
                <a:gd name="connsiteY6" fmla="*/ 3909060 h 4415439"/>
                <a:gd name="connsiteX7" fmla="*/ 2034540 w 4212907"/>
                <a:gd name="connsiteY7" fmla="*/ 3756660 h 4415439"/>
                <a:gd name="connsiteX8" fmla="*/ 2324100 w 4212907"/>
                <a:gd name="connsiteY8" fmla="*/ 3886200 h 4415439"/>
                <a:gd name="connsiteX9" fmla="*/ 2438400 w 4212907"/>
                <a:gd name="connsiteY9" fmla="*/ 4290060 h 4415439"/>
                <a:gd name="connsiteX10" fmla="*/ 2385060 w 4212907"/>
                <a:gd name="connsiteY10" fmla="*/ 4411980 h 4415439"/>
                <a:gd name="connsiteX11" fmla="*/ 4069080 w 4212907"/>
                <a:gd name="connsiteY11" fmla="*/ 4411980 h 4415439"/>
                <a:gd name="connsiteX12" fmla="*/ 4198620 w 4212907"/>
                <a:gd name="connsiteY12" fmla="*/ 4259580 h 4415439"/>
                <a:gd name="connsiteX13" fmla="*/ 4212907 w 4212907"/>
                <a:gd name="connsiteY13" fmla="*/ 1235393 h 4415439"/>
                <a:gd name="connsiteX14" fmla="*/ 2987041 w 4212907"/>
                <a:gd name="connsiteY14" fmla="*/ 2626042 h 4415439"/>
                <a:gd name="connsiteX15" fmla="*/ 2134553 w 4212907"/>
                <a:gd name="connsiteY15" fmla="*/ 2400300 h 4415439"/>
                <a:gd name="connsiteX16" fmla="*/ 1821180 w 4212907"/>
                <a:gd name="connsiteY16" fmla="*/ 922020 h 4415439"/>
                <a:gd name="connsiteX17" fmla="*/ 392430 w 4212907"/>
                <a:gd name="connsiteY17" fmla="*/ 813435 h 4415439"/>
                <a:gd name="connsiteX18" fmla="*/ 380048 w 4212907"/>
                <a:gd name="connsiteY18" fmla="*/ 0 h 4415439"/>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5439"/>
                <a:gd name="connsiteX1" fmla="*/ 160020 w 4212907"/>
                <a:gd name="connsiteY1" fmla="*/ 0 h 4415439"/>
                <a:gd name="connsiteX2" fmla="*/ 0 w 4212907"/>
                <a:gd name="connsiteY2" fmla="*/ 175260 h 4415439"/>
                <a:gd name="connsiteX3" fmla="*/ 0 w 4212907"/>
                <a:gd name="connsiteY3" fmla="*/ 3368040 h 4415439"/>
                <a:gd name="connsiteX4" fmla="*/ 198120 w 4212907"/>
                <a:gd name="connsiteY4" fmla="*/ 3718560 h 4415439"/>
                <a:gd name="connsiteX5" fmla="*/ 533400 w 4212907"/>
                <a:gd name="connsiteY5" fmla="*/ 3970020 h 4415439"/>
                <a:gd name="connsiteX6" fmla="*/ 1363980 w 4212907"/>
                <a:gd name="connsiteY6" fmla="*/ 3909060 h 4415439"/>
                <a:gd name="connsiteX7" fmla="*/ 2034540 w 4212907"/>
                <a:gd name="connsiteY7" fmla="*/ 3756660 h 4415439"/>
                <a:gd name="connsiteX8" fmla="*/ 2324100 w 4212907"/>
                <a:gd name="connsiteY8" fmla="*/ 3886200 h 4415439"/>
                <a:gd name="connsiteX9" fmla="*/ 2438400 w 4212907"/>
                <a:gd name="connsiteY9" fmla="*/ 4290060 h 4415439"/>
                <a:gd name="connsiteX10" fmla="*/ 2385060 w 4212907"/>
                <a:gd name="connsiteY10" fmla="*/ 4411980 h 4415439"/>
                <a:gd name="connsiteX11" fmla="*/ 4069080 w 4212907"/>
                <a:gd name="connsiteY11" fmla="*/ 4411980 h 4415439"/>
                <a:gd name="connsiteX12" fmla="*/ 4198620 w 4212907"/>
                <a:gd name="connsiteY12" fmla="*/ 4259580 h 4415439"/>
                <a:gd name="connsiteX13" fmla="*/ 4212907 w 4212907"/>
                <a:gd name="connsiteY13" fmla="*/ 1235393 h 4415439"/>
                <a:gd name="connsiteX14" fmla="*/ 2987041 w 4212907"/>
                <a:gd name="connsiteY14" fmla="*/ 2626042 h 4415439"/>
                <a:gd name="connsiteX15" fmla="*/ 2134553 w 4212907"/>
                <a:gd name="connsiteY15" fmla="*/ 2400300 h 4415439"/>
                <a:gd name="connsiteX16" fmla="*/ 1821180 w 4212907"/>
                <a:gd name="connsiteY16" fmla="*/ 922020 h 4415439"/>
                <a:gd name="connsiteX17" fmla="*/ 392430 w 4212907"/>
                <a:gd name="connsiteY17" fmla="*/ 813435 h 4415439"/>
                <a:gd name="connsiteX18" fmla="*/ 380048 w 4212907"/>
                <a:gd name="connsiteY18" fmla="*/ 0 h 4415439"/>
                <a:gd name="connsiteX0" fmla="*/ 380048 w 4212907"/>
                <a:gd name="connsiteY0" fmla="*/ 0 h 4416072"/>
                <a:gd name="connsiteX1" fmla="*/ 160020 w 4212907"/>
                <a:gd name="connsiteY1" fmla="*/ 0 h 4416072"/>
                <a:gd name="connsiteX2" fmla="*/ 0 w 4212907"/>
                <a:gd name="connsiteY2" fmla="*/ 175260 h 4416072"/>
                <a:gd name="connsiteX3" fmla="*/ 0 w 4212907"/>
                <a:gd name="connsiteY3" fmla="*/ 3368040 h 4416072"/>
                <a:gd name="connsiteX4" fmla="*/ 198120 w 4212907"/>
                <a:gd name="connsiteY4" fmla="*/ 3718560 h 4416072"/>
                <a:gd name="connsiteX5" fmla="*/ 533400 w 4212907"/>
                <a:gd name="connsiteY5" fmla="*/ 3970020 h 4416072"/>
                <a:gd name="connsiteX6" fmla="*/ 1363980 w 4212907"/>
                <a:gd name="connsiteY6" fmla="*/ 3909060 h 4416072"/>
                <a:gd name="connsiteX7" fmla="*/ 2034540 w 4212907"/>
                <a:gd name="connsiteY7" fmla="*/ 3756660 h 4416072"/>
                <a:gd name="connsiteX8" fmla="*/ 2324100 w 4212907"/>
                <a:gd name="connsiteY8" fmla="*/ 3886200 h 4416072"/>
                <a:gd name="connsiteX9" fmla="*/ 2438400 w 4212907"/>
                <a:gd name="connsiteY9" fmla="*/ 4290060 h 4416072"/>
                <a:gd name="connsiteX10" fmla="*/ 2385060 w 4212907"/>
                <a:gd name="connsiteY10" fmla="*/ 4411980 h 4416072"/>
                <a:gd name="connsiteX11" fmla="*/ 4069080 w 4212907"/>
                <a:gd name="connsiteY11" fmla="*/ 4411980 h 4416072"/>
                <a:gd name="connsiteX12" fmla="*/ 4198620 w 4212907"/>
                <a:gd name="connsiteY12" fmla="*/ 4259580 h 4416072"/>
                <a:gd name="connsiteX13" fmla="*/ 4212907 w 4212907"/>
                <a:gd name="connsiteY13" fmla="*/ 1235393 h 4416072"/>
                <a:gd name="connsiteX14" fmla="*/ 2987041 w 4212907"/>
                <a:gd name="connsiteY14" fmla="*/ 2626042 h 4416072"/>
                <a:gd name="connsiteX15" fmla="*/ 2134553 w 4212907"/>
                <a:gd name="connsiteY15" fmla="*/ 2400300 h 4416072"/>
                <a:gd name="connsiteX16" fmla="*/ 1821180 w 4212907"/>
                <a:gd name="connsiteY16" fmla="*/ 922020 h 4416072"/>
                <a:gd name="connsiteX17" fmla="*/ 392430 w 4212907"/>
                <a:gd name="connsiteY17" fmla="*/ 813435 h 4416072"/>
                <a:gd name="connsiteX18" fmla="*/ 380048 w 4212907"/>
                <a:gd name="connsiteY18" fmla="*/ 0 h 4416072"/>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38400 w 4212907"/>
                <a:gd name="connsiteY9" fmla="*/ 4290060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428875 w 4212907"/>
                <a:gd name="connsiteY9" fmla="*/ 4285298 h 4411980"/>
                <a:gd name="connsiteX10" fmla="*/ 2385060 w 4212907"/>
                <a:gd name="connsiteY10" fmla="*/ 4411980 h 4411980"/>
                <a:gd name="connsiteX11" fmla="*/ 4069080 w 4212907"/>
                <a:gd name="connsiteY11" fmla="*/ 4411980 h 4411980"/>
                <a:gd name="connsiteX12" fmla="*/ 4198620 w 4212907"/>
                <a:gd name="connsiteY12" fmla="*/ 4259580 h 4411980"/>
                <a:gd name="connsiteX13" fmla="*/ 4212907 w 4212907"/>
                <a:gd name="connsiteY13" fmla="*/ 1235393 h 4411980"/>
                <a:gd name="connsiteX14" fmla="*/ 2987041 w 4212907"/>
                <a:gd name="connsiteY14" fmla="*/ 2626042 h 4411980"/>
                <a:gd name="connsiteX15" fmla="*/ 2134553 w 4212907"/>
                <a:gd name="connsiteY15" fmla="*/ 2400300 h 4411980"/>
                <a:gd name="connsiteX16" fmla="*/ 1821180 w 4212907"/>
                <a:gd name="connsiteY16" fmla="*/ 922020 h 4411980"/>
                <a:gd name="connsiteX17" fmla="*/ 392430 w 4212907"/>
                <a:gd name="connsiteY17" fmla="*/ 813435 h 4411980"/>
                <a:gd name="connsiteX18" fmla="*/ 380048 w 4212907"/>
                <a:gd name="connsiteY18"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034540 w 4212907"/>
                <a:gd name="connsiteY7" fmla="*/ 3756660 h 4411980"/>
                <a:gd name="connsiteX8" fmla="*/ 2324100 w 4212907"/>
                <a:gd name="connsiteY8" fmla="*/ 3886200 h 4411980"/>
                <a:gd name="connsiteX9" fmla="*/ 2385060 w 4212907"/>
                <a:gd name="connsiteY9" fmla="*/ 4411980 h 4411980"/>
                <a:gd name="connsiteX10" fmla="*/ 4069080 w 4212907"/>
                <a:gd name="connsiteY10" fmla="*/ 4411980 h 4411980"/>
                <a:gd name="connsiteX11" fmla="*/ 4198620 w 4212907"/>
                <a:gd name="connsiteY11" fmla="*/ 4259580 h 4411980"/>
                <a:gd name="connsiteX12" fmla="*/ 4212907 w 4212907"/>
                <a:gd name="connsiteY12" fmla="*/ 1235393 h 4411980"/>
                <a:gd name="connsiteX13" fmla="*/ 2987041 w 4212907"/>
                <a:gd name="connsiteY13" fmla="*/ 2626042 h 4411980"/>
                <a:gd name="connsiteX14" fmla="*/ 2134553 w 4212907"/>
                <a:gd name="connsiteY14" fmla="*/ 2400300 h 4411980"/>
                <a:gd name="connsiteX15" fmla="*/ 1821180 w 4212907"/>
                <a:gd name="connsiteY15" fmla="*/ 922020 h 4411980"/>
                <a:gd name="connsiteX16" fmla="*/ 392430 w 4212907"/>
                <a:gd name="connsiteY16" fmla="*/ 813435 h 4411980"/>
                <a:gd name="connsiteX17" fmla="*/ 380048 w 4212907"/>
                <a:gd name="connsiteY17"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1363980 w 4212907"/>
                <a:gd name="connsiteY6" fmla="*/ 3909060 h 4411980"/>
                <a:gd name="connsiteX7" fmla="*/ 2324100 w 4212907"/>
                <a:gd name="connsiteY7" fmla="*/ 3886200 h 4411980"/>
                <a:gd name="connsiteX8" fmla="*/ 2385060 w 4212907"/>
                <a:gd name="connsiteY8" fmla="*/ 4411980 h 4411980"/>
                <a:gd name="connsiteX9" fmla="*/ 4069080 w 4212907"/>
                <a:gd name="connsiteY9" fmla="*/ 4411980 h 4411980"/>
                <a:gd name="connsiteX10" fmla="*/ 4198620 w 4212907"/>
                <a:gd name="connsiteY10" fmla="*/ 4259580 h 4411980"/>
                <a:gd name="connsiteX11" fmla="*/ 4212907 w 4212907"/>
                <a:gd name="connsiteY11" fmla="*/ 1235393 h 4411980"/>
                <a:gd name="connsiteX12" fmla="*/ 2987041 w 4212907"/>
                <a:gd name="connsiteY12" fmla="*/ 2626042 h 4411980"/>
                <a:gd name="connsiteX13" fmla="*/ 2134553 w 4212907"/>
                <a:gd name="connsiteY13" fmla="*/ 2400300 h 4411980"/>
                <a:gd name="connsiteX14" fmla="*/ 1821180 w 4212907"/>
                <a:gd name="connsiteY14" fmla="*/ 922020 h 4411980"/>
                <a:gd name="connsiteX15" fmla="*/ 392430 w 4212907"/>
                <a:gd name="connsiteY15" fmla="*/ 813435 h 4411980"/>
                <a:gd name="connsiteX16" fmla="*/ 380048 w 4212907"/>
                <a:gd name="connsiteY16"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533400 w 4212907"/>
                <a:gd name="connsiteY5" fmla="*/ 397002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198120 w 4212907"/>
                <a:gd name="connsiteY4" fmla="*/ 3718560 h 4411980"/>
                <a:gd name="connsiteX5" fmla="*/ 704850 w 4212907"/>
                <a:gd name="connsiteY5" fmla="*/ 3950970 h 4411980"/>
                <a:gd name="connsiteX6" fmla="*/ 2324100 w 4212907"/>
                <a:gd name="connsiteY6" fmla="*/ 3886200 h 4411980"/>
                <a:gd name="connsiteX7" fmla="*/ 2385060 w 4212907"/>
                <a:gd name="connsiteY7" fmla="*/ 4411980 h 4411980"/>
                <a:gd name="connsiteX8" fmla="*/ 4069080 w 4212907"/>
                <a:gd name="connsiteY8" fmla="*/ 4411980 h 4411980"/>
                <a:gd name="connsiteX9" fmla="*/ 4198620 w 4212907"/>
                <a:gd name="connsiteY9" fmla="*/ 4259580 h 4411980"/>
                <a:gd name="connsiteX10" fmla="*/ 4212907 w 4212907"/>
                <a:gd name="connsiteY10" fmla="*/ 1235393 h 4411980"/>
                <a:gd name="connsiteX11" fmla="*/ 2987041 w 4212907"/>
                <a:gd name="connsiteY11" fmla="*/ 2626042 h 4411980"/>
                <a:gd name="connsiteX12" fmla="*/ 2134553 w 4212907"/>
                <a:gd name="connsiteY12" fmla="*/ 2400300 h 4411980"/>
                <a:gd name="connsiteX13" fmla="*/ 1821180 w 4212907"/>
                <a:gd name="connsiteY13" fmla="*/ 922020 h 4411980"/>
                <a:gd name="connsiteX14" fmla="*/ 392430 w 4212907"/>
                <a:gd name="connsiteY14" fmla="*/ 813435 h 4411980"/>
                <a:gd name="connsiteX15" fmla="*/ 380048 w 4212907"/>
                <a:gd name="connsiteY15"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048 w 4212907"/>
                <a:gd name="connsiteY0" fmla="*/ 0 h 4411980"/>
                <a:gd name="connsiteX1" fmla="*/ 160020 w 4212907"/>
                <a:gd name="connsiteY1" fmla="*/ 0 h 4411980"/>
                <a:gd name="connsiteX2" fmla="*/ 0 w 4212907"/>
                <a:gd name="connsiteY2" fmla="*/ 175260 h 4411980"/>
                <a:gd name="connsiteX3" fmla="*/ 0 w 4212907"/>
                <a:gd name="connsiteY3" fmla="*/ 3368040 h 4411980"/>
                <a:gd name="connsiteX4" fmla="*/ 704850 w 4212907"/>
                <a:gd name="connsiteY4" fmla="*/ 3950970 h 4411980"/>
                <a:gd name="connsiteX5" fmla="*/ 2324100 w 4212907"/>
                <a:gd name="connsiteY5" fmla="*/ 3886200 h 4411980"/>
                <a:gd name="connsiteX6" fmla="*/ 2385060 w 4212907"/>
                <a:gd name="connsiteY6" fmla="*/ 4411980 h 4411980"/>
                <a:gd name="connsiteX7" fmla="*/ 4069080 w 4212907"/>
                <a:gd name="connsiteY7" fmla="*/ 4411980 h 4411980"/>
                <a:gd name="connsiteX8" fmla="*/ 4198620 w 4212907"/>
                <a:gd name="connsiteY8" fmla="*/ 4259580 h 4411980"/>
                <a:gd name="connsiteX9" fmla="*/ 4212907 w 4212907"/>
                <a:gd name="connsiteY9" fmla="*/ 1235393 h 4411980"/>
                <a:gd name="connsiteX10" fmla="*/ 2987041 w 4212907"/>
                <a:gd name="connsiteY10" fmla="*/ 2626042 h 4411980"/>
                <a:gd name="connsiteX11" fmla="*/ 2134553 w 4212907"/>
                <a:gd name="connsiteY11" fmla="*/ 2400300 h 4411980"/>
                <a:gd name="connsiteX12" fmla="*/ 1821180 w 4212907"/>
                <a:gd name="connsiteY12" fmla="*/ 922020 h 4411980"/>
                <a:gd name="connsiteX13" fmla="*/ 392430 w 4212907"/>
                <a:gd name="connsiteY13" fmla="*/ 813435 h 4411980"/>
                <a:gd name="connsiteX14" fmla="*/ 380048 w 4212907"/>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393381 w 4213858"/>
                <a:gd name="connsiteY13" fmla="*/ 8134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22131 w 4213858"/>
                <a:gd name="connsiteY12" fmla="*/ 922020 h 4411980"/>
                <a:gd name="connsiteX13" fmla="*/ 408621 w 4213858"/>
                <a:gd name="connsiteY13" fmla="*/ 775335 h 4411980"/>
                <a:gd name="connsiteX14" fmla="*/ 380999 w 4213858"/>
                <a:gd name="connsiteY14" fmla="*/ 0 h 4411980"/>
                <a:gd name="connsiteX0" fmla="*/ 380999 w 4213858"/>
                <a:gd name="connsiteY0" fmla="*/ 0 h 4411980"/>
                <a:gd name="connsiteX1" fmla="*/ 160971 w 4213858"/>
                <a:gd name="connsiteY1" fmla="*/ 0 h 4411980"/>
                <a:gd name="connsiteX2" fmla="*/ 951 w 4213858"/>
                <a:gd name="connsiteY2" fmla="*/ 175260 h 4411980"/>
                <a:gd name="connsiteX3" fmla="*/ 951 w 4213858"/>
                <a:gd name="connsiteY3" fmla="*/ 3368040 h 4411980"/>
                <a:gd name="connsiteX4" fmla="*/ 705801 w 4213858"/>
                <a:gd name="connsiteY4" fmla="*/ 3950970 h 4411980"/>
                <a:gd name="connsiteX5" fmla="*/ 2325051 w 4213858"/>
                <a:gd name="connsiteY5" fmla="*/ 3886200 h 4411980"/>
                <a:gd name="connsiteX6" fmla="*/ 2386011 w 4213858"/>
                <a:gd name="connsiteY6" fmla="*/ 4411980 h 4411980"/>
                <a:gd name="connsiteX7" fmla="*/ 4070031 w 4213858"/>
                <a:gd name="connsiteY7" fmla="*/ 4411980 h 4411980"/>
                <a:gd name="connsiteX8" fmla="*/ 4199571 w 4213858"/>
                <a:gd name="connsiteY8" fmla="*/ 4259580 h 4411980"/>
                <a:gd name="connsiteX9" fmla="*/ 4213858 w 4213858"/>
                <a:gd name="connsiteY9" fmla="*/ 1235393 h 4411980"/>
                <a:gd name="connsiteX10" fmla="*/ 2987992 w 4213858"/>
                <a:gd name="connsiteY10" fmla="*/ 2626042 h 4411980"/>
                <a:gd name="connsiteX11" fmla="*/ 2135504 w 4213858"/>
                <a:gd name="connsiteY11" fmla="*/ 2400300 h 4411980"/>
                <a:gd name="connsiteX12" fmla="*/ 1806891 w 4213858"/>
                <a:gd name="connsiteY12" fmla="*/ 899160 h 4411980"/>
                <a:gd name="connsiteX13" fmla="*/ 408621 w 4213858"/>
                <a:gd name="connsiteY13" fmla="*/ 775335 h 4411980"/>
                <a:gd name="connsiteX14" fmla="*/ 380999 w 421385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038"/>
                <a:gd name="connsiteY0" fmla="*/ 0 h 4411980"/>
                <a:gd name="connsiteX1" fmla="*/ 160971 w 4200038"/>
                <a:gd name="connsiteY1" fmla="*/ 0 h 4411980"/>
                <a:gd name="connsiteX2" fmla="*/ 951 w 4200038"/>
                <a:gd name="connsiteY2" fmla="*/ 175260 h 4411980"/>
                <a:gd name="connsiteX3" fmla="*/ 951 w 4200038"/>
                <a:gd name="connsiteY3" fmla="*/ 3368040 h 4411980"/>
                <a:gd name="connsiteX4" fmla="*/ 705801 w 4200038"/>
                <a:gd name="connsiteY4" fmla="*/ 3950970 h 4411980"/>
                <a:gd name="connsiteX5" fmla="*/ 2325051 w 4200038"/>
                <a:gd name="connsiteY5" fmla="*/ 3886200 h 4411980"/>
                <a:gd name="connsiteX6" fmla="*/ 2386011 w 4200038"/>
                <a:gd name="connsiteY6" fmla="*/ 4411980 h 4411980"/>
                <a:gd name="connsiteX7" fmla="*/ 4070031 w 4200038"/>
                <a:gd name="connsiteY7" fmla="*/ 4411980 h 4411980"/>
                <a:gd name="connsiteX8" fmla="*/ 4199571 w 4200038"/>
                <a:gd name="connsiteY8" fmla="*/ 4259580 h 4411980"/>
                <a:gd name="connsiteX9" fmla="*/ 4175758 w 4200038"/>
                <a:gd name="connsiteY9" fmla="*/ 1212533 h 4411980"/>
                <a:gd name="connsiteX10" fmla="*/ 2987992 w 4200038"/>
                <a:gd name="connsiteY10" fmla="*/ 2626042 h 4411980"/>
                <a:gd name="connsiteX11" fmla="*/ 2135504 w 4200038"/>
                <a:gd name="connsiteY11" fmla="*/ 2400300 h 4411980"/>
                <a:gd name="connsiteX12" fmla="*/ 1806891 w 4200038"/>
                <a:gd name="connsiteY12" fmla="*/ 899160 h 4411980"/>
                <a:gd name="connsiteX13" fmla="*/ 408621 w 4200038"/>
                <a:gd name="connsiteY13" fmla="*/ 775335 h 4411980"/>
                <a:gd name="connsiteX14" fmla="*/ 380999 w 4200038"/>
                <a:gd name="connsiteY14" fmla="*/ 0 h 4411980"/>
                <a:gd name="connsiteX0" fmla="*/ 380999 w 4200353"/>
                <a:gd name="connsiteY0" fmla="*/ 0 h 4411980"/>
                <a:gd name="connsiteX1" fmla="*/ 160971 w 4200353"/>
                <a:gd name="connsiteY1" fmla="*/ 0 h 4411980"/>
                <a:gd name="connsiteX2" fmla="*/ 951 w 4200353"/>
                <a:gd name="connsiteY2" fmla="*/ 175260 h 4411980"/>
                <a:gd name="connsiteX3" fmla="*/ 951 w 4200353"/>
                <a:gd name="connsiteY3" fmla="*/ 3368040 h 4411980"/>
                <a:gd name="connsiteX4" fmla="*/ 705801 w 4200353"/>
                <a:gd name="connsiteY4" fmla="*/ 3950970 h 4411980"/>
                <a:gd name="connsiteX5" fmla="*/ 2325051 w 4200353"/>
                <a:gd name="connsiteY5" fmla="*/ 3886200 h 4411980"/>
                <a:gd name="connsiteX6" fmla="*/ 2386011 w 4200353"/>
                <a:gd name="connsiteY6" fmla="*/ 4411980 h 4411980"/>
                <a:gd name="connsiteX7" fmla="*/ 4070031 w 4200353"/>
                <a:gd name="connsiteY7" fmla="*/ 4411980 h 4411980"/>
                <a:gd name="connsiteX8" fmla="*/ 4199571 w 4200353"/>
                <a:gd name="connsiteY8" fmla="*/ 4259580 h 4411980"/>
                <a:gd name="connsiteX9" fmla="*/ 4175758 w 4200353"/>
                <a:gd name="connsiteY9" fmla="*/ 1212533 h 4411980"/>
                <a:gd name="connsiteX10" fmla="*/ 2987992 w 4200353"/>
                <a:gd name="connsiteY10" fmla="*/ 2626042 h 4411980"/>
                <a:gd name="connsiteX11" fmla="*/ 2135504 w 4200353"/>
                <a:gd name="connsiteY11" fmla="*/ 2400300 h 4411980"/>
                <a:gd name="connsiteX12" fmla="*/ 1806891 w 4200353"/>
                <a:gd name="connsiteY12" fmla="*/ 899160 h 4411980"/>
                <a:gd name="connsiteX13" fmla="*/ 408621 w 4200353"/>
                <a:gd name="connsiteY13" fmla="*/ 775335 h 4411980"/>
                <a:gd name="connsiteX14" fmla="*/ 380999 w 4200353"/>
                <a:gd name="connsiteY14" fmla="*/ 0 h 4411980"/>
                <a:gd name="connsiteX0" fmla="*/ 380999 w 4206246"/>
                <a:gd name="connsiteY0" fmla="*/ 0 h 4411980"/>
                <a:gd name="connsiteX1" fmla="*/ 160971 w 4206246"/>
                <a:gd name="connsiteY1" fmla="*/ 0 h 4411980"/>
                <a:gd name="connsiteX2" fmla="*/ 951 w 4206246"/>
                <a:gd name="connsiteY2" fmla="*/ 175260 h 4411980"/>
                <a:gd name="connsiteX3" fmla="*/ 951 w 4206246"/>
                <a:gd name="connsiteY3" fmla="*/ 3368040 h 4411980"/>
                <a:gd name="connsiteX4" fmla="*/ 705801 w 4206246"/>
                <a:gd name="connsiteY4" fmla="*/ 3950970 h 4411980"/>
                <a:gd name="connsiteX5" fmla="*/ 2325051 w 4206246"/>
                <a:gd name="connsiteY5" fmla="*/ 3886200 h 4411980"/>
                <a:gd name="connsiteX6" fmla="*/ 2386011 w 4206246"/>
                <a:gd name="connsiteY6" fmla="*/ 4411980 h 4411980"/>
                <a:gd name="connsiteX7" fmla="*/ 4070031 w 4206246"/>
                <a:gd name="connsiteY7" fmla="*/ 4411980 h 4411980"/>
                <a:gd name="connsiteX8" fmla="*/ 4199571 w 4206246"/>
                <a:gd name="connsiteY8" fmla="*/ 4259580 h 4411980"/>
                <a:gd name="connsiteX9" fmla="*/ 4200760 w 4206246"/>
                <a:gd name="connsiteY9" fmla="*/ 1212533 h 4411980"/>
                <a:gd name="connsiteX10" fmla="*/ 2987992 w 4206246"/>
                <a:gd name="connsiteY10" fmla="*/ 2626042 h 4411980"/>
                <a:gd name="connsiteX11" fmla="*/ 2135504 w 4206246"/>
                <a:gd name="connsiteY11" fmla="*/ 2400300 h 4411980"/>
                <a:gd name="connsiteX12" fmla="*/ 1806891 w 4206246"/>
                <a:gd name="connsiteY12" fmla="*/ 899160 h 4411980"/>
                <a:gd name="connsiteX13" fmla="*/ 408621 w 4206246"/>
                <a:gd name="connsiteY13" fmla="*/ 775335 h 4411980"/>
                <a:gd name="connsiteX14" fmla="*/ 380999 w 4206246"/>
                <a:gd name="connsiteY14" fmla="*/ 0 h 4411980"/>
                <a:gd name="connsiteX0" fmla="*/ 380999 w 4209948"/>
                <a:gd name="connsiteY0" fmla="*/ 0 h 4411980"/>
                <a:gd name="connsiteX1" fmla="*/ 160971 w 4209948"/>
                <a:gd name="connsiteY1" fmla="*/ 0 h 4411980"/>
                <a:gd name="connsiteX2" fmla="*/ 951 w 4209948"/>
                <a:gd name="connsiteY2" fmla="*/ 175260 h 4411980"/>
                <a:gd name="connsiteX3" fmla="*/ 951 w 4209948"/>
                <a:gd name="connsiteY3" fmla="*/ 3368040 h 4411980"/>
                <a:gd name="connsiteX4" fmla="*/ 705801 w 4209948"/>
                <a:gd name="connsiteY4" fmla="*/ 3950970 h 4411980"/>
                <a:gd name="connsiteX5" fmla="*/ 2325051 w 4209948"/>
                <a:gd name="connsiteY5" fmla="*/ 3886200 h 4411980"/>
                <a:gd name="connsiteX6" fmla="*/ 2386011 w 4209948"/>
                <a:gd name="connsiteY6" fmla="*/ 4411980 h 4411980"/>
                <a:gd name="connsiteX7" fmla="*/ 4070031 w 4209948"/>
                <a:gd name="connsiteY7" fmla="*/ 4411980 h 4411980"/>
                <a:gd name="connsiteX8" fmla="*/ 4199571 w 4209948"/>
                <a:gd name="connsiteY8" fmla="*/ 4259580 h 4411980"/>
                <a:gd name="connsiteX9" fmla="*/ 4205760 w 4209948"/>
                <a:gd name="connsiteY9" fmla="*/ 1212533 h 4411980"/>
                <a:gd name="connsiteX10" fmla="*/ 2987992 w 4209948"/>
                <a:gd name="connsiteY10" fmla="*/ 2626042 h 4411980"/>
                <a:gd name="connsiteX11" fmla="*/ 2135504 w 4209948"/>
                <a:gd name="connsiteY11" fmla="*/ 2400300 h 4411980"/>
                <a:gd name="connsiteX12" fmla="*/ 1806891 w 4209948"/>
                <a:gd name="connsiteY12" fmla="*/ 899160 h 4411980"/>
                <a:gd name="connsiteX13" fmla="*/ 408621 w 4209948"/>
                <a:gd name="connsiteY13" fmla="*/ 775335 h 4411980"/>
                <a:gd name="connsiteX14" fmla="*/ 380999 w 4209948"/>
                <a:gd name="connsiteY14" fmla="*/ 0 h 4411980"/>
                <a:gd name="connsiteX0" fmla="*/ 380999 w 4205760"/>
                <a:gd name="connsiteY0" fmla="*/ 0 h 4411980"/>
                <a:gd name="connsiteX1" fmla="*/ 160971 w 4205760"/>
                <a:gd name="connsiteY1" fmla="*/ 0 h 4411980"/>
                <a:gd name="connsiteX2" fmla="*/ 951 w 4205760"/>
                <a:gd name="connsiteY2" fmla="*/ 175260 h 4411980"/>
                <a:gd name="connsiteX3" fmla="*/ 951 w 4205760"/>
                <a:gd name="connsiteY3" fmla="*/ 3368040 h 4411980"/>
                <a:gd name="connsiteX4" fmla="*/ 705801 w 4205760"/>
                <a:gd name="connsiteY4" fmla="*/ 3950970 h 4411980"/>
                <a:gd name="connsiteX5" fmla="*/ 2325051 w 4205760"/>
                <a:gd name="connsiteY5" fmla="*/ 3886200 h 4411980"/>
                <a:gd name="connsiteX6" fmla="*/ 2386011 w 4205760"/>
                <a:gd name="connsiteY6" fmla="*/ 4411980 h 4411980"/>
                <a:gd name="connsiteX7" fmla="*/ 4070031 w 4205760"/>
                <a:gd name="connsiteY7" fmla="*/ 4411980 h 4411980"/>
                <a:gd name="connsiteX8" fmla="*/ 4199571 w 4205760"/>
                <a:gd name="connsiteY8" fmla="*/ 4259580 h 4411980"/>
                <a:gd name="connsiteX9" fmla="*/ 4205760 w 4205760"/>
                <a:gd name="connsiteY9" fmla="*/ 1212533 h 4411980"/>
                <a:gd name="connsiteX10" fmla="*/ 2987992 w 4205760"/>
                <a:gd name="connsiteY10" fmla="*/ 2626042 h 4411980"/>
                <a:gd name="connsiteX11" fmla="*/ 2135504 w 4205760"/>
                <a:gd name="connsiteY11" fmla="*/ 2400300 h 4411980"/>
                <a:gd name="connsiteX12" fmla="*/ 1806891 w 4205760"/>
                <a:gd name="connsiteY12" fmla="*/ 899160 h 4411980"/>
                <a:gd name="connsiteX13" fmla="*/ 408621 w 4205760"/>
                <a:gd name="connsiteY13" fmla="*/ 775335 h 4411980"/>
                <a:gd name="connsiteX14" fmla="*/ 380999 w 4205760"/>
                <a:gd name="connsiteY14" fmla="*/ 0 h 4411980"/>
                <a:gd name="connsiteX0" fmla="*/ 389712 w 4205760"/>
                <a:gd name="connsiteY0" fmla="*/ 0 h 4418477"/>
                <a:gd name="connsiteX1" fmla="*/ 160971 w 4205760"/>
                <a:gd name="connsiteY1" fmla="*/ 6497 h 4418477"/>
                <a:gd name="connsiteX2" fmla="*/ 951 w 4205760"/>
                <a:gd name="connsiteY2" fmla="*/ 181757 h 4418477"/>
                <a:gd name="connsiteX3" fmla="*/ 951 w 4205760"/>
                <a:gd name="connsiteY3" fmla="*/ 3374537 h 4418477"/>
                <a:gd name="connsiteX4" fmla="*/ 705801 w 4205760"/>
                <a:gd name="connsiteY4" fmla="*/ 3957467 h 4418477"/>
                <a:gd name="connsiteX5" fmla="*/ 2325051 w 4205760"/>
                <a:gd name="connsiteY5" fmla="*/ 3892697 h 4418477"/>
                <a:gd name="connsiteX6" fmla="*/ 2386011 w 4205760"/>
                <a:gd name="connsiteY6" fmla="*/ 4418477 h 4418477"/>
                <a:gd name="connsiteX7" fmla="*/ 4070031 w 4205760"/>
                <a:gd name="connsiteY7" fmla="*/ 4418477 h 4418477"/>
                <a:gd name="connsiteX8" fmla="*/ 4199571 w 4205760"/>
                <a:gd name="connsiteY8" fmla="*/ 4266077 h 4418477"/>
                <a:gd name="connsiteX9" fmla="*/ 4205760 w 4205760"/>
                <a:gd name="connsiteY9" fmla="*/ 1219030 h 4418477"/>
                <a:gd name="connsiteX10" fmla="*/ 2987992 w 4205760"/>
                <a:gd name="connsiteY10" fmla="*/ 2632539 h 4418477"/>
                <a:gd name="connsiteX11" fmla="*/ 2135504 w 4205760"/>
                <a:gd name="connsiteY11" fmla="*/ 2406797 h 4418477"/>
                <a:gd name="connsiteX12" fmla="*/ 1806891 w 4205760"/>
                <a:gd name="connsiteY12" fmla="*/ 905657 h 4418477"/>
                <a:gd name="connsiteX13" fmla="*/ 408621 w 4205760"/>
                <a:gd name="connsiteY13" fmla="*/ 781832 h 4418477"/>
                <a:gd name="connsiteX14" fmla="*/ 389712 w 4205760"/>
                <a:gd name="connsiteY14" fmla="*/ 0 h 4418477"/>
                <a:gd name="connsiteX0" fmla="*/ 389764 w 4205812"/>
                <a:gd name="connsiteY0" fmla="*/ 0 h 4418477"/>
                <a:gd name="connsiteX1" fmla="*/ 156666 w 4205812"/>
                <a:gd name="connsiteY1" fmla="*/ 0 h 4418477"/>
                <a:gd name="connsiteX2" fmla="*/ 1003 w 4205812"/>
                <a:gd name="connsiteY2" fmla="*/ 181757 h 4418477"/>
                <a:gd name="connsiteX3" fmla="*/ 1003 w 4205812"/>
                <a:gd name="connsiteY3" fmla="*/ 3374537 h 4418477"/>
                <a:gd name="connsiteX4" fmla="*/ 705853 w 4205812"/>
                <a:gd name="connsiteY4" fmla="*/ 3957467 h 4418477"/>
                <a:gd name="connsiteX5" fmla="*/ 2325103 w 4205812"/>
                <a:gd name="connsiteY5" fmla="*/ 3892697 h 4418477"/>
                <a:gd name="connsiteX6" fmla="*/ 2386063 w 4205812"/>
                <a:gd name="connsiteY6" fmla="*/ 4418477 h 4418477"/>
                <a:gd name="connsiteX7" fmla="*/ 4070083 w 4205812"/>
                <a:gd name="connsiteY7" fmla="*/ 4418477 h 4418477"/>
                <a:gd name="connsiteX8" fmla="*/ 4199623 w 4205812"/>
                <a:gd name="connsiteY8" fmla="*/ 4266077 h 4418477"/>
                <a:gd name="connsiteX9" fmla="*/ 4205812 w 4205812"/>
                <a:gd name="connsiteY9" fmla="*/ 1219030 h 4418477"/>
                <a:gd name="connsiteX10" fmla="*/ 2988044 w 4205812"/>
                <a:gd name="connsiteY10" fmla="*/ 2632539 h 4418477"/>
                <a:gd name="connsiteX11" fmla="*/ 2135556 w 4205812"/>
                <a:gd name="connsiteY11" fmla="*/ 2406797 h 4418477"/>
                <a:gd name="connsiteX12" fmla="*/ 1806943 w 4205812"/>
                <a:gd name="connsiteY12" fmla="*/ 905657 h 4418477"/>
                <a:gd name="connsiteX13" fmla="*/ 408673 w 4205812"/>
                <a:gd name="connsiteY13" fmla="*/ 781832 h 4418477"/>
                <a:gd name="connsiteX14" fmla="*/ 389764 w 4205812"/>
                <a:gd name="connsiteY14" fmla="*/ 0 h 4418477"/>
                <a:gd name="connsiteX0" fmla="*/ 389764 w 4205812"/>
                <a:gd name="connsiteY0" fmla="*/ 0 h 4418477"/>
                <a:gd name="connsiteX1" fmla="*/ 156666 w 4205812"/>
                <a:gd name="connsiteY1" fmla="*/ 0 h 4418477"/>
                <a:gd name="connsiteX2" fmla="*/ 1003 w 4205812"/>
                <a:gd name="connsiteY2" fmla="*/ 181757 h 4418477"/>
                <a:gd name="connsiteX3" fmla="*/ 1003 w 4205812"/>
                <a:gd name="connsiteY3" fmla="*/ 3374537 h 4418477"/>
                <a:gd name="connsiteX4" fmla="*/ 705853 w 4205812"/>
                <a:gd name="connsiteY4" fmla="*/ 3957467 h 4418477"/>
                <a:gd name="connsiteX5" fmla="*/ 2325103 w 4205812"/>
                <a:gd name="connsiteY5" fmla="*/ 3892697 h 4418477"/>
                <a:gd name="connsiteX6" fmla="*/ 2386063 w 4205812"/>
                <a:gd name="connsiteY6" fmla="*/ 4418477 h 4418477"/>
                <a:gd name="connsiteX7" fmla="*/ 4070083 w 4205812"/>
                <a:gd name="connsiteY7" fmla="*/ 4418477 h 4418477"/>
                <a:gd name="connsiteX8" fmla="*/ 4199623 w 4205812"/>
                <a:gd name="connsiteY8" fmla="*/ 4266077 h 4418477"/>
                <a:gd name="connsiteX9" fmla="*/ 4205812 w 4205812"/>
                <a:gd name="connsiteY9" fmla="*/ 1219030 h 4418477"/>
                <a:gd name="connsiteX10" fmla="*/ 2988044 w 4205812"/>
                <a:gd name="connsiteY10" fmla="*/ 2632539 h 4418477"/>
                <a:gd name="connsiteX11" fmla="*/ 2135556 w 4205812"/>
                <a:gd name="connsiteY11" fmla="*/ 2406797 h 4418477"/>
                <a:gd name="connsiteX12" fmla="*/ 1806943 w 4205812"/>
                <a:gd name="connsiteY12" fmla="*/ 905657 h 4418477"/>
                <a:gd name="connsiteX13" fmla="*/ 408673 w 4205812"/>
                <a:gd name="connsiteY13" fmla="*/ 781832 h 4418477"/>
                <a:gd name="connsiteX14" fmla="*/ 389764 w 4205812"/>
                <a:gd name="connsiteY14" fmla="*/ 0 h 4418477"/>
                <a:gd name="connsiteX0" fmla="*/ 388787 w 4204835"/>
                <a:gd name="connsiteY0" fmla="*/ 0 h 4418477"/>
                <a:gd name="connsiteX1" fmla="*/ 155689 w 4204835"/>
                <a:gd name="connsiteY1" fmla="*/ 0 h 4418477"/>
                <a:gd name="connsiteX2" fmla="*/ 26 w 4204835"/>
                <a:gd name="connsiteY2" fmla="*/ 181757 h 4418477"/>
                <a:gd name="connsiteX3" fmla="*/ 26 w 4204835"/>
                <a:gd name="connsiteY3" fmla="*/ 3374537 h 4418477"/>
                <a:gd name="connsiteX4" fmla="*/ 704876 w 4204835"/>
                <a:gd name="connsiteY4" fmla="*/ 3957467 h 4418477"/>
                <a:gd name="connsiteX5" fmla="*/ 2324126 w 4204835"/>
                <a:gd name="connsiteY5" fmla="*/ 3892697 h 4418477"/>
                <a:gd name="connsiteX6" fmla="*/ 2385086 w 4204835"/>
                <a:gd name="connsiteY6" fmla="*/ 4418477 h 4418477"/>
                <a:gd name="connsiteX7" fmla="*/ 4069106 w 4204835"/>
                <a:gd name="connsiteY7" fmla="*/ 4418477 h 4418477"/>
                <a:gd name="connsiteX8" fmla="*/ 4198646 w 4204835"/>
                <a:gd name="connsiteY8" fmla="*/ 4266077 h 4418477"/>
                <a:gd name="connsiteX9" fmla="*/ 4204835 w 4204835"/>
                <a:gd name="connsiteY9" fmla="*/ 1219030 h 4418477"/>
                <a:gd name="connsiteX10" fmla="*/ 2987067 w 4204835"/>
                <a:gd name="connsiteY10" fmla="*/ 2632539 h 4418477"/>
                <a:gd name="connsiteX11" fmla="*/ 2134579 w 4204835"/>
                <a:gd name="connsiteY11" fmla="*/ 2406797 h 4418477"/>
                <a:gd name="connsiteX12" fmla="*/ 1805966 w 4204835"/>
                <a:gd name="connsiteY12" fmla="*/ 905657 h 4418477"/>
                <a:gd name="connsiteX13" fmla="*/ 407696 w 4204835"/>
                <a:gd name="connsiteY13" fmla="*/ 781832 h 4418477"/>
                <a:gd name="connsiteX14" fmla="*/ 388787 w 4204835"/>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0 h 4418477"/>
                <a:gd name="connsiteX1" fmla="*/ 155663 w 4204809"/>
                <a:gd name="connsiteY1" fmla="*/ 0 h 4418477"/>
                <a:gd name="connsiteX2" fmla="*/ 0 w 4204809"/>
                <a:gd name="connsiteY2" fmla="*/ 181757 h 4418477"/>
                <a:gd name="connsiteX3" fmla="*/ 0 w 4204809"/>
                <a:gd name="connsiteY3" fmla="*/ 3374537 h 4418477"/>
                <a:gd name="connsiteX4" fmla="*/ 704850 w 4204809"/>
                <a:gd name="connsiteY4" fmla="*/ 3957467 h 4418477"/>
                <a:gd name="connsiteX5" fmla="*/ 2324100 w 4204809"/>
                <a:gd name="connsiteY5" fmla="*/ 3892697 h 4418477"/>
                <a:gd name="connsiteX6" fmla="*/ 2385060 w 4204809"/>
                <a:gd name="connsiteY6" fmla="*/ 4418477 h 4418477"/>
                <a:gd name="connsiteX7" fmla="*/ 4069080 w 4204809"/>
                <a:gd name="connsiteY7" fmla="*/ 4418477 h 4418477"/>
                <a:gd name="connsiteX8" fmla="*/ 4198620 w 4204809"/>
                <a:gd name="connsiteY8" fmla="*/ 4266077 h 4418477"/>
                <a:gd name="connsiteX9" fmla="*/ 4204809 w 4204809"/>
                <a:gd name="connsiteY9" fmla="*/ 1219030 h 4418477"/>
                <a:gd name="connsiteX10" fmla="*/ 2987041 w 4204809"/>
                <a:gd name="connsiteY10" fmla="*/ 2632539 h 4418477"/>
                <a:gd name="connsiteX11" fmla="*/ 2134553 w 4204809"/>
                <a:gd name="connsiteY11" fmla="*/ 2406797 h 4418477"/>
                <a:gd name="connsiteX12" fmla="*/ 1805940 w 4204809"/>
                <a:gd name="connsiteY12" fmla="*/ 905657 h 4418477"/>
                <a:gd name="connsiteX13" fmla="*/ 407670 w 4204809"/>
                <a:gd name="connsiteY13" fmla="*/ 781832 h 4418477"/>
                <a:gd name="connsiteX14" fmla="*/ 388761 w 4204809"/>
                <a:gd name="connsiteY14" fmla="*/ 0 h 4418477"/>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2987041 w 4204809"/>
                <a:gd name="connsiteY10" fmla="*/ 2633022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3012293 w 4204809"/>
                <a:gd name="connsiteY10" fmla="*/ 2548394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 name="connsiteX0" fmla="*/ 388761 w 4204809"/>
                <a:gd name="connsiteY0" fmla="*/ 483 h 4418960"/>
                <a:gd name="connsiteX1" fmla="*/ 155663 w 4204809"/>
                <a:gd name="connsiteY1" fmla="*/ 483 h 4418960"/>
                <a:gd name="connsiteX2" fmla="*/ 0 w 4204809"/>
                <a:gd name="connsiteY2" fmla="*/ 182240 h 4418960"/>
                <a:gd name="connsiteX3" fmla="*/ 0 w 4204809"/>
                <a:gd name="connsiteY3" fmla="*/ 3375020 h 4418960"/>
                <a:gd name="connsiteX4" fmla="*/ 704850 w 4204809"/>
                <a:gd name="connsiteY4" fmla="*/ 3957950 h 4418960"/>
                <a:gd name="connsiteX5" fmla="*/ 2324100 w 4204809"/>
                <a:gd name="connsiteY5" fmla="*/ 3893180 h 4418960"/>
                <a:gd name="connsiteX6" fmla="*/ 2385060 w 4204809"/>
                <a:gd name="connsiteY6" fmla="*/ 4418960 h 4418960"/>
                <a:gd name="connsiteX7" fmla="*/ 4069080 w 4204809"/>
                <a:gd name="connsiteY7" fmla="*/ 4418960 h 4418960"/>
                <a:gd name="connsiteX8" fmla="*/ 4198620 w 4204809"/>
                <a:gd name="connsiteY8" fmla="*/ 4266560 h 4418960"/>
                <a:gd name="connsiteX9" fmla="*/ 4204809 w 4204809"/>
                <a:gd name="connsiteY9" fmla="*/ 1219513 h 4418960"/>
                <a:gd name="connsiteX10" fmla="*/ 3012293 w 4204809"/>
                <a:gd name="connsiteY10" fmla="*/ 2548394 h 4418960"/>
                <a:gd name="connsiteX11" fmla="*/ 2134553 w 4204809"/>
                <a:gd name="connsiteY11" fmla="*/ 2407280 h 4418960"/>
                <a:gd name="connsiteX12" fmla="*/ 1805940 w 4204809"/>
                <a:gd name="connsiteY12" fmla="*/ 906140 h 4418960"/>
                <a:gd name="connsiteX13" fmla="*/ 407670 w 4204809"/>
                <a:gd name="connsiteY13" fmla="*/ 782315 h 4418960"/>
                <a:gd name="connsiteX14" fmla="*/ 388761 w 4204809"/>
                <a:gd name="connsiteY14" fmla="*/ 483 h 441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4809" h="4418960">
                  <a:moveTo>
                    <a:pt x="388761" y="483"/>
                  </a:moveTo>
                  <a:lnTo>
                    <a:pt x="155663" y="483"/>
                  </a:lnTo>
                  <a:cubicBezTo>
                    <a:pt x="36090" y="-4890"/>
                    <a:pt x="7266" y="33160"/>
                    <a:pt x="0" y="182240"/>
                  </a:cubicBezTo>
                  <a:lnTo>
                    <a:pt x="0" y="3375020"/>
                  </a:lnTo>
                  <a:cubicBezTo>
                    <a:pt x="322262" y="3947155"/>
                    <a:pt x="519888" y="3943413"/>
                    <a:pt x="704850" y="3957950"/>
                  </a:cubicBezTo>
                  <a:cubicBezTo>
                    <a:pt x="1322562" y="4006499"/>
                    <a:pt x="2071432" y="3594000"/>
                    <a:pt x="2324100" y="3893180"/>
                  </a:cubicBezTo>
                  <a:cubicBezTo>
                    <a:pt x="2416958" y="4003131"/>
                    <a:pt x="2421890" y="4243700"/>
                    <a:pt x="2385060" y="4418960"/>
                  </a:cubicBezTo>
                  <a:lnTo>
                    <a:pt x="4069080" y="4418960"/>
                  </a:lnTo>
                  <a:cubicBezTo>
                    <a:pt x="4088449" y="4411021"/>
                    <a:pt x="4188778" y="4445948"/>
                    <a:pt x="4198620" y="4266560"/>
                  </a:cubicBezTo>
                  <a:cubicBezTo>
                    <a:pt x="4203382" y="3258498"/>
                    <a:pt x="4200286" y="2227575"/>
                    <a:pt x="4204809" y="1219513"/>
                  </a:cubicBezTo>
                  <a:cubicBezTo>
                    <a:pt x="3866738" y="1617809"/>
                    <a:pt x="3327033" y="2256401"/>
                    <a:pt x="3012293" y="2548394"/>
                  </a:cubicBezTo>
                  <a:cubicBezTo>
                    <a:pt x="2697553" y="2840387"/>
                    <a:pt x="2344102" y="2660327"/>
                    <a:pt x="2134553" y="2407280"/>
                  </a:cubicBezTo>
                  <a:cubicBezTo>
                    <a:pt x="1922145" y="2038345"/>
                    <a:pt x="1904048" y="1389375"/>
                    <a:pt x="1805940" y="906140"/>
                  </a:cubicBezTo>
                  <a:cubicBezTo>
                    <a:pt x="1288415" y="756598"/>
                    <a:pt x="691515" y="962655"/>
                    <a:pt x="407670" y="782315"/>
                  </a:cubicBezTo>
                  <a:cubicBezTo>
                    <a:pt x="167481" y="628645"/>
                    <a:pt x="222708" y="345605"/>
                    <a:pt x="388761" y="483"/>
                  </a:cubicBezTo>
                  <a:close/>
                </a:path>
              </a:pathLst>
            </a:custGeom>
            <a:gradFill flip="none" rotWithShape="1">
              <a:gsLst>
                <a:gs pos="0">
                  <a:srgbClr val="52E5FF"/>
                </a:gs>
                <a:gs pos="93000">
                  <a:srgbClr val="4C3E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7833345" y="3685054"/>
              <a:ext cx="4557547" cy="1076516"/>
            </a:xfrm>
            <a:custGeom>
              <a:avLst/>
              <a:gdLst>
                <a:gd name="connsiteX0" fmla="*/ 0 w 2409825"/>
                <a:gd name="connsiteY0" fmla="*/ 0 h 1019175"/>
                <a:gd name="connsiteX1" fmla="*/ 0 w 2409825"/>
                <a:gd name="connsiteY1" fmla="*/ 133350 h 1019175"/>
                <a:gd name="connsiteX2" fmla="*/ 0 w 2409825"/>
                <a:gd name="connsiteY2" fmla="*/ 771525 h 1019175"/>
                <a:gd name="connsiteX3" fmla="*/ 228600 w 2409825"/>
                <a:gd name="connsiteY3" fmla="*/ 1019175 h 1019175"/>
                <a:gd name="connsiteX4" fmla="*/ 2409825 w 2409825"/>
                <a:gd name="connsiteY4" fmla="*/ 1019175 h 1019175"/>
                <a:gd name="connsiteX5" fmla="*/ 2381250 w 2409825"/>
                <a:gd name="connsiteY5" fmla="*/ 523875 h 1019175"/>
                <a:gd name="connsiteX6" fmla="*/ 2114550 w 2409825"/>
                <a:gd name="connsiteY6" fmla="*/ 361950 h 1019175"/>
                <a:gd name="connsiteX7" fmla="*/ 723900 w 2409825"/>
                <a:gd name="connsiteY7" fmla="*/ 561975 h 1019175"/>
                <a:gd name="connsiteX8" fmla="*/ 0 w 2409825"/>
                <a:gd name="connsiteY8" fmla="*/ 0 h 10191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24135 w 2410060"/>
                <a:gd name="connsiteY7" fmla="*/ 5873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81485 w 2410060"/>
                <a:gd name="connsiteY5" fmla="*/ 549275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71960 w 2410060"/>
                <a:gd name="connsiteY5" fmla="*/ 565150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10060"/>
                <a:gd name="connsiteY0" fmla="*/ 0 h 1044575"/>
                <a:gd name="connsiteX1" fmla="*/ 235 w 2410060"/>
                <a:gd name="connsiteY1" fmla="*/ 158750 h 1044575"/>
                <a:gd name="connsiteX2" fmla="*/ 235 w 2410060"/>
                <a:gd name="connsiteY2" fmla="*/ 796925 h 1044575"/>
                <a:gd name="connsiteX3" fmla="*/ 228835 w 2410060"/>
                <a:gd name="connsiteY3" fmla="*/ 1044575 h 1044575"/>
                <a:gd name="connsiteX4" fmla="*/ 2410060 w 2410060"/>
                <a:gd name="connsiteY4" fmla="*/ 1044575 h 1044575"/>
                <a:gd name="connsiteX5" fmla="*/ 2371960 w 2410060"/>
                <a:gd name="connsiteY5" fmla="*/ 565150 h 1044575"/>
                <a:gd name="connsiteX6" fmla="*/ 2114785 w 2410060"/>
                <a:gd name="connsiteY6" fmla="*/ 387350 h 1044575"/>
                <a:gd name="connsiteX7" fmla="*/ 768585 w 2410060"/>
                <a:gd name="connsiteY7" fmla="*/ 574675 h 1044575"/>
                <a:gd name="connsiteX8" fmla="*/ 3410 w 2410060"/>
                <a:gd name="connsiteY8" fmla="*/ 0 h 1044575"/>
                <a:gd name="connsiteX0" fmla="*/ 3410 w 2422083"/>
                <a:gd name="connsiteY0" fmla="*/ 0 h 1044575"/>
                <a:gd name="connsiteX1" fmla="*/ 235 w 2422083"/>
                <a:gd name="connsiteY1" fmla="*/ 158750 h 1044575"/>
                <a:gd name="connsiteX2" fmla="*/ 235 w 2422083"/>
                <a:gd name="connsiteY2" fmla="*/ 796925 h 1044575"/>
                <a:gd name="connsiteX3" fmla="*/ 228835 w 2422083"/>
                <a:gd name="connsiteY3" fmla="*/ 1044575 h 1044575"/>
                <a:gd name="connsiteX4" fmla="*/ 2410060 w 2422083"/>
                <a:gd name="connsiteY4" fmla="*/ 1044575 h 1044575"/>
                <a:gd name="connsiteX5" fmla="*/ 2371960 w 2422083"/>
                <a:gd name="connsiteY5" fmla="*/ 565150 h 1044575"/>
                <a:gd name="connsiteX6" fmla="*/ 2114785 w 2422083"/>
                <a:gd name="connsiteY6" fmla="*/ 387350 h 1044575"/>
                <a:gd name="connsiteX7" fmla="*/ 768585 w 2422083"/>
                <a:gd name="connsiteY7" fmla="*/ 574675 h 1044575"/>
                <a:gd name="connsiteX8" fmla="*/ 3410 w 2422083"/>
                <a:gd name="connsiteY8" fmla="*/ 0 h 1044575"/>
                <a:gd name="connsiteX0" fmla="*/ 3410 w 2406117"/>
                <a:gd name="connsiteY0" fmla="*/ 0 h 1044575"/>
                <a:gd name="connsiteX1" fmla="*/ 235 w 2406117"/>
                <a:gd name="connsiteY1" fmla="*/ 158750 h 1044575"/>
                <a:gd name="connsiteX2" fmla="*/ 235 w 2406117"/>
                <a:gd name="connsiteY2" fmla="*/ 796925 h 1044575"/>
                <a:gd name="connsiteX3" fmla="*/ 228835 w 2406117"/>
                <a:gd name="connsiteY3" fmla="*/ 1044575 h 1044575"/>
                <a:gd name="connsiteX4" fmla="*/ 2391010 w 2406117"/>
                <a:gd name="connsiteY4" fmla="*/ 1044575 h 1044575"/>
                <a:gd name="connsiteX5" fmla="*/ 2371960 w 2406117"/>
                <a:gd name="connsiteY5" fmla="*/ 565150 h 1044575"/>
                <a:gd name="connsiteX6" fmla="*/ 2114785 w 2406117"/>
                <a:gd name="connsiteY6" fmla="*/ 387350 h 1044575"/>
                <a:gd name="connsiteX7" fmla="*/ 768585 w 2406117"/>
                <a:gd name="connsiteY7" fmla="*/ 574675 h 1044575"/>
                <a:gd name="connsiteX8" fmla="*/ 3410 w 2406117"/>
                <a:gd name="connsiteY8" fmla="*/ 0 h 1044575"/>
                <a:gd name="connsiteX0" fmla="*/ 3410 w 2418636"/>
                <a:gd name="connsiteY0" fmla="*/ 0 h 1044575"/>
                <a:gd name="connsiteX1" fmla="*/ 235 w 2418636"/>
                <a:gd name="connsiteY1" fmla="*/ 158750 h 1044575"/>
                <a:gd name="connsiteX2" fmla="*/ 235 w 2418636"/>
                <a:gd name="connsiteY2" fmla="*/ 796925 h 1044575"/>
                <a:gd name="connsiteX3" fmla="*/ 228835 w 2418636"/>
                <a:gd name="connsiteY3" fmla="*/ 1044575 h 1044575"/>
                <a:gd name="connsiteX4" fmla="*/ 2391010 w 2418636"/>
                <a:gd name="connsiteY4" fmla="*/ 1044575 h 1044575"/>
                <a:gd name="connsiteX5" fmla="*/ 2371960 w 2418636"/>
                <a:gd name="connsiteY5" fmla="*/ 565150 h 1044575"/>
                <a:gd name="connsiteX6" fmla="*/ 2114785 w 2418636"/>
                <a:gd name="connsiteY6" fmla="*/ 387350 h 1044575"/>
                <a:gd name="connsiteX7" fmla="*/ 768585 w 2418636"/>
                <a:gd name="connsiteY7" fmla="*/ 574675 h 1044575"/>
                <a:gd name="connsiteX8" fmla="*/ 3410 w 2418636"/>
                <a:gd name="connsiteY8" fmla="*/ 0 h 1044575"/>
                <a:gd name="connsiteX0" fmla="*/ 3410 w 2418636"/>
                <a:gd name="connsiteY0" fmla="*/ 0 h 1044619"/>
                <a:gd name="connsiteX1" fmla="*/ 235 w 2418636"/>
                <a:gd name="connsiteY1" fmla="*/ 158750 h 1044619"/>
                <a:gd name="connsiteX2" fmla="*/ 235 w 2418636"/>
                <a:gd name="connsiteY2" fmla="*/ 796925 h 1044619"/>
                <a:gd name="connsiteX3" fmla="*/ 228835 w 2418636"/>
                <a:gd name="connsiteY3" fmla="*/ 1044575 h 1044619"/>
                <a:gd name="connsiteX4" fmla="*/ 2391010 w 2418636"/>
                <a:gd name="connsiteY4" fmla="*/ 1044575 h 1044619"/>
                <a:gd name="connsiteX5" fmla="*/ 2371960 w 2418636"/>
                <a:gd name="connsiteY5" fmla="*/ 565150 h 1044619"/>
                <a:gd name="connsiteX6" fmla="*/ 2114785 w 2418636"/>
                <a:gd name="connsiteY6" fmla="*/ 387350 h 1044619"/>
                <a:gd name="connsiteX7" fmla="*/ 768585 w 2418636"/>
                <a:gd name="connsiteY7" fmla="*/ 574675 h 1044619"/>
                <a:gd name="connsiteX8" fmla="*/ 3410 w 2418636"/>
                <a:gd name="connsiteY8" fmla="*/ 0 h 1044619"/>
                <a:gd name="connsiteX0" fmla="*/ 3410 w 2418636"/>
                <a:gd name="connsiteY0" fmla="*/ 0 h 1044575"/>
                <a:gd name="connsiteX1" fmla="*/ 235 w 2418636"/>
                <a:gd name="connsiteY1" fmla="*/ 158750 h 1044575"/>
                <a:gd name="connsiteX2" fmla="*/ 235 w 2418636"/>
                <a:gd name="connsiteY2" fmla="*/ 796925 h 1044575"/>
                <a:gd name="connsiteX3" fmla="*/ 228835 w 2418636"/>
                <a:gd name="connsiteY3" fmla="*/ 1044575 h 1044575"/>
                <a:gd name="connsiteX4" fmla="*/ 2391010 w 2418636"/>
                <a:gd name="connsiteY4" fmla="*/ 1044575 h 1044575"/>
                <a:gd name="connsiteX5" fmla="*/ 2371960 w 2418636"/>
                <a:gd name="connsiteY5" fmla="*/ 565150 h 1044575"/>
                <a:gd name="connsiteX6" fmla="*/ 2114785 w 2418636"/>
                <a:gd name="connsiteY6" fmla="*/ 387350 h 1044575"/>
                <a:gd name="connsiteX7" fmla="*/ 768585 w 2418636"/>
                <a:gd name="connsiteY7" fmla="*/ 574675 h 1044575"/>
                <a:gd name="connsiteX8" fmla="*/ 3410 w 2418636"/>
                <a:gd name="connsiteY8" fmla="*/ 0 h 1044575"/>
                <a:gd name="connsiteX0" fmla="*/ 5445 w 2420671"/>
                <a:gd name="connsiteY0" fmla="*/ 0 h 1044575"/>
                <a:gd name="connsiteX1" fmla="*/ 2270 w 2420671"/>
                <a:gd name="connsiteY1" fmla="*/ 158750 h 1044575"/>
                <a:gd name="connsiteX2" fmla="*/ 2270 w 2420671"/>
                <a:gd name="connsiteY2" fmla="*/ 796925 h 1044575"/>
                <a:gd name="connsiteX3" fmla="*/ 230870 w 2420671"/>
                <a:gd name="connsiteY3" fmla="*/ 1044575 h 1044575"/>
                <a:gd name="connsiteX4" fmla="*/ 2393045 w 2420671"/>
                <a:gd name="connsiteY4" fmla="*/ 1044575 h 1044575"/>
                <a:gd name="connsiteX5" fmla="*/ 2373995 w 2420671"/>
                <a:gd name="connsiteY5" fmla="*/ 565150 h 1044575"/>
                <a:gd name="connsiteX6" fmla="*/ 2116820 w 2420671"/>
                <a:gd name="connsiteY6" fmla="*/ 387350 h 1044575"/>
                <a:gd name="connsiteX7" fmla="*/ 770620 w 2420671"/>
                <a:gd name="connsiteY7" fmla="*/ 574675 h 1044575"/>
                <a:gd name="connsiteX8" fmla="*/ 5445 w 2420671"/>
                <a:gd name="connsiteY8" fmla="*/ 0 h 1044575"/>
                <a:gd name="connsiteX0" fmla="*/ 892 w 2420505"/>
                <a:gd name="connsiteY0" fmla="*/ 0 h 1040520"/>
                <a:gd name="connsiteX1" fmla="*/ 2104 w 2420505"/>
                <a:gd name="connsiteY1" fmla="*/ 154695 h 1040520"/>
                <a:gd name="connsiteX2" fmla="*/ 2104 w 2420505"/>
                <a:gd name="connsiteY2" fmla="*/ 792870 h 1040520"/>
                <a:gd name="connsiteX3" fmla="*/ 230704 w 2420505"/>
                <a:gd name="connsiteY3" fmla="*/ 1040520 h 1040520"/>
                <a:gd name="connsiteX4" fmla="*/ 2392879 w 2420505"/>
                <a:gd name="connsiteY4" fmla="*/ 1040520 h 1040520"/>
                <a:gd name="connsiteX5" fmla="*/ 2373829 w 2420505"/>
                <a:gd name="connsiteY5" fmla="*/ 561095 h 1040520"/>
                <a:gd name="connsiteX6" fmla="*/ 2116654 w 2420505"/>
                <a:gd name="connsiteY6" fmla="*/ 383295 h 1040520"/>
                <a:gd name="connsiteX7" fmla="*/ 770454 w 2420505"/>
                <a:gd name="connsiteY7" fmla="*/ 570620 h 1040520"/>
                <a:gd name="connsiteX8" fmla="*/ 892 w 2420505"/>
                <a:gd name="connsiteY8" fmla="*/ 0 h 1040520"/>
                <a:gd name="connsiteX0" fmla="*/ 66016 w 2485629"/>
                <a:gd name="connsiteY0" fmla="*/ 0 h 1040520"/>
                <a:gd name="connsiteX1" fmla="*/ 67228 w 2485629"/>
                <a:gd name="connsiteY1" fmla="*/ 792870 h 1040520"/>
                <a:gd name="connsiteX2" fmla="*/ 295828 w 2485629"/>
                <a:gd name="connsiteY2" fmla="*/ 1040520 h 1040520"/>
                <a:gd name="connsiteX3" fmla="*/ 2458003 w 2485629"/>
                <a:gd name="connsiteY3" fmla="*/ 1040520 h 1040520"/>
                <a:gd name="connsiteX4" fmla="*/ 2438953 w 2485629"/>
                <a:gd name="connsiteY4" fmla="*/ 561095 h 1040520"/>
                <a:gd name="connsiteX5" fmla="*/ 2181778 w 2485629"/>
                <a:gd name="connsiteY5" fmla="*/ 383295 h 1040520"/>
                <a:gd name="connsiteX6" fmla="*/ 835578 w 2485629"/>
                <a:gd name="connsiteY6" fmla="*/ 570620 h 1040520"/>
                <a:gd name="connsiteX7" fmla="*/ 66016 w 2485629"/>
                <a:gd name="connsiteY7" fmla="*/ 0 h 1040520"/>
                <a:gd name="connsiteX0" fmla="*/ 16527 w 2436140"/>
                <a:gd name="connsiteY0" fmla="*/ 0 h 1040520"/>
                <a:gd name="connsiteX1" fmla="*/ 17739 w 2436140"/>
                <a:gd name="connsiteY1" fmla="*/ 792870 h 1040520"/>
                <a:gd name="connsiteX2" fmla="*/ 246339 w 2436140"/>
                <a:gd name="connsiteY2" fmla="*/ 1040520 h 1040520"/>
                <a:gd name="connsiteX3" fmla="*/ 2408514 w 2436140"/>
                <a:gd name="connsiteY3" fmla="*/ 1040520 h 1040520"/>
                <a:gd name="connsiteX4" fmla="*/ 2389464 w 2436140"/>
                <a:gd name="connsiteY4" fmla="*/ 561095 h 1040520"/>
                <a:gd name="connsiteX5" fmla="*/ 2132289 w 2436140"/>
                <a:gd name="connsiteY5" fmla="*/ 383295 h 1040520"/>
                <a:gd name="connsiteX6" fmla="*/ 786089 w 2436140"/>
                <a:gd name="connsiteY6" fmla="*/ 570620 h 1040520"/>
                <a:gd name="connsiteX7" fmla="*/ 16527 w 2436140"/>
                <a:gd name="connsiteY7" fmla="*/ 0 h 1040520"/>
                <a:gd name="connsiteX0" fmla="*/ 2617 w 2422230"/>
                <a:gd name="connsiteY0" fmla="*/ 0 h 1040520"/>
                <a:gd name="connsiteX1" fmla="*/ 3829 w 2422230"/>
                <a:gd name="connsiteY1" fmla="*/ 792870 h 1040520"/>
                <a:gd name="connsiteX2" fmla="*/ 232429 w 2422230"/>
                <a:gd name="connsiteY2" fmla="*/ 1040520 h 1040520"/>
                <a:gd name="connsiteX3" fmla="*/ 2394604 w 2422230"/>
                <a:gd name="connsiteY3" fmla="*/ 1040520 h 1040520"/>
                <a:gd name="connsiteX4" fmla="*/ 2375554 w 2422230"/>
                <a:gd name="connsiteY4" fmla="*/ 561095 h 1040520"/>
                <a:gd name="connsiteX5" fmla="*/ 2118379 w 2422230"/>
                <a:gd name="connsiteY5" fmla="*/ 383295 h 1040520"/>
                <a:gd name="connsiteX6" fmla="*/ 772179 w 2422230"/>
                <a:gd name="connsiteY6" fmla="*/ 570620 h 1040520"/>
                <a:gd name="connsiteX7" fmla="*/ 2617 w 2422230"/>
                <a:gd name="connsiteY7" fmla="*/ 0 h 1040520"/>
                <a:gd name="connsiteX0" fmla="*/ 1559 w 2421172"/>
                <a:gd name="connsiteY0" fmla="*/ 0 h 1040520"/>
                <a:gd name="connsiteX1" fmla="*/ 2771 w 2421172"/>
                <a:gd name="connsiteY1" fmla="*/ 792870 h 1040520"/>
                <a:gd name="connsiteX2" fmla="*/ 231371 w 2421172"/>
                <a:gd name="connsiteY2" fmla="*/ 1040520 h 1040520"/>
                <a:gd name="connsiteX3" fmla="*/ 2393546 w 2421172"/>
                <a:gd name="connsiteY3" fmla="*/ 1040520 h 1040520"/>
                <a:gd name="connsiteX4" fmla="*/ 2374496 w 2421172"/>
                <a:gd name="connsiteY4" fmla="*/ 561095 h 1040520"/>
                <a:gd name="connsiteX5" fmla="*/ 2117321 w 2421172"/>
                <a:gd name="connsiteY5" fmla="*/ 383295 h 1040520"/>
                <a:gd name="connsiteX6" fmla="*/ 771121 w 2421172"/>
                <a:gd name="connsiteY6" fmla="*/ 570620 h 1040520"/>
                <a:gd name="connsiteX7" fmla="*/ 1559 w 2421172"/>
                <a:gd name="connsiteY7" fmla="*/ 0 h 1040520"/>
                <a:gd name="connsiteX0" fmla="*/ 1559 w 2421172"/>
                <a:gd name="connsiteY0" fmla="*/ 0 h 1040520"/>
                <a:gd name="connsiteX1" fmla="*/ 2771 w 2421172"/>
                <a:gd name="connsiteY1" fmla="*/ 792870 h 1040520"/>
                <a:gd name="connsiteX2" fmla="*/ 231371 w 2421172"/>
                <a:gd name="connsiteY2" fmla="*/ 1040520 h 1040520"/>
                <a:gd name="connsiteX3" fmla="*/ 2393546 w 2421172"/>
                <a:gd name="connsiteY3" fmla="*/ 1040520 h 1040520"/>
                <a:gd name="connsiteX4" fmla="*/ 2374496 w 2421172"/>
                <a:gd name="connsiteY4" fmla="*/ 561095 h 1040520"/>
                <a:gd name="connsiteX5" fmla="*/ 2117321 w 2421172"/>
                <a:gd name="connsiteY5" fmla="*/ 383295 h 1040520"/>
                <a:gd name="connsiteX6" fmla="*/ 771121 w 2421172"/>
                <a:gd name="connsiteY6" fmla="*/ 570620 h 1040520"/>
                <a:gd name="connsiteX7" fmla="*/ 1559 w 2421172"/>
                <a:gd name="connsiteY7" fmla="*/ 0 h 1040520"/>
                <a:gd name="connsiteX0" fmla="*/ 33133 w 2452746"/>
                <a:gd name="connsiteY0" fmla="*/ 0 h 1062447"/>
                <a:gd name="connsiteX1" fmla="*/ 34345 w 2452746"/>
                <a:gd name="connsiteY1" fmla="*/ 792870 h 1062447"/>
                <a:gd name="connsiteX2" fmla="*/ 262945 w 2452746"/>
                <a:gd name="connsiteY2" fmla="*/ 1040520 h 1062447"/>
                <a:gd name="connsiteX3" fmla="*/ 2425120 w 2452746"/>
                <a:gd name="connsiteY3" fmla="*/ 1052986 h 1062447"/>
                <a:gd name="connsiteX4" fmla="*/ 2406070 w 2452746"/>
                <a:gd name="connsiteY4" fmla="*/ 561095 h 1062447"/>
                <a:gd name="connsiteX5" fmla="*/ 2148895 w 2452746"/>
                <a:gd name="connsiteY5" fmla="*/ 383295 h 1062447"/>
                <a:gd name="connsiteX6" fmla="*/ 802695 w 2452746"/>
                <a:gd name="connsiteY6" fmla="*/ 570620 h 1062447"/>
                <a:gd name="connsiteX7" fmla="*/ 33133 w 2452746"/>
                <a:gd name="connsiteY7" fmla="*/ 0 h 1062447"/>
                <a:gd name="connsiteX0" fmla="*/ 1559 w 2421172"/>
                <a:gd name="connsiteY0" fmla="*/ 0 h 1059376"/>
                <a:gd name="connsiteX1" fmla="*/ 2771 w 2421172"/>
                <a:gd name="connsiteY1" fmla="*/ 792870 h 1059376"/>
                <a:gd name="connsiteX2" fmla="*/ 231371 w 2421172"/>
                <a:gd name="connsiteY2" fmla="*/ 1040520 h 1059376"/>
                <a:gd name="connsiteX3" fmla="*/ 2393546 w 2421172"/>
                <a:gd name="connsiteY3" fmla="*/ 1052986 h 1059376"/>
                <a:gd name="connsiteX4" fmla="*/ 2374496 w 2421172"/>
                <a:gd name="connsiteY4" fmla="*/ 561095 h 1059376"/>
                <a:gd name="connsiteX5" fmla="*/ 2117321 w 2421172"/>
                <a:gd name="connsiteY5" fmla="*/ 383295 h 1059376"/>
                <a:gd name="connsiteX6" fmla="*/ 771121 w 2421172"/>
                <a:gd name="connsiteY6" fmla="*/ 570620 h 1059376"/>
                <a:gd name="connsiteX7" fmla="*/ 1559 w 2421172"/>
                <a:gd name="connsiteY7" fmla="*/ 0 h 1059376"/>
                <a:gd name="connsiteX0" fmla="*/ 1559 w 2421172"/>
                <a:gd name="connsiteY0" fmla="*/ 0 h 1056722"/>
                <a:gd name="connsiteX1" fmla="*/ 2771 w 2421172"/>
                <a:gd name="connsiteY1" fmla="*/ 792870 h 1056722"/>
                <a:gd name="connsiteX2" fmla="*/ 231371 w 2421172"/>
                <a:gd name="connsiteY2" fmla="*/ 1040520 h 1056722"/>
                <a:gd name="connsiteX3" fmla="*/ 2393546 w 2421172"/>
                <a:gd name="connsiteY3" fmla="*/ 1052986 h 1056722"/>
                <a:gd name="connsiteX4" fmla="*/ 2374496 w 2421172"/>
                <a:gd name="connsiteY4" fmla="*/ 561095 h 1056722"/>
                <a:gd name="connsiteX5" fmla="*/ 2117321 w 2421172"/>
                <a:gd name="connsiteY5" fmla="*/ 383295 h 1056722"/>
                <a:gd name="connsiteX6" fmla="*/ 771121 w 2421172"/>
                <a:gd name="connsiteY6" fmla="*/ 570620 h 1056722"/>
                <a:gd name="connsiteX7" fmla="*/ 1559 w 2421172"/>
                <a:gd name="connsiteY7" fmla="*/ 0 h 105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1172" h="1056722">
                  <a:moveTo>
                    <a:pt x="1559" y="0"/>
                  </a:moveTo>
                  <a:cubicBezTo>
                    <a:pt x="-136" y="294954"/>
                    <a:pt x="-1307" y="614584"/>
                    <a:pt x="2771" y="792870"/>
                  </a:cubicBezTo>
                  <a:cubicBezTo>
                    <a:pt x="6832" y="970423"/>
                    <a:pt x="28287" y="1025500"/>
                    <a:pt x="231371" y="1040520"/>
                  </a:cubicBezTo>
                  <a:cubicBezTo>
                    <a:pt x="637288" y="1070542"/>
                    <a:pt x="1672821" y="1048831"/>
                    <a:pt x="2393546" y="1052986"/>
                  </a:cubicBezTo>
                  <a:cubicBezTo>
                    <a:pt x="2431646" y="893178"/>
                    <a:pt x="2434821" y="720903"/>
                    <a:pt x="2374496" y="561095"/>
                  </a:cubicBezTo>
                  <a:cubicBezTo>
                    <a:pt x="2310996" y="449970"/>
                    <a:pt x="2269721" y="405520"/>
                    <a:pt x="2117321" y="383295"/>
                  </a:cubicBezTo>
                  <a:cubicBezTo>
                    <a:pt x="1666471" y="399170"/>
                    <a:pt x="1275946" y="554745"/>
                    <a:pt x="771121" y="570620"/>
                  </a:cubicBezTo>
                  <a:cubicBezTo>
                    <a:pt x="499129" y="565328"/>
                    <a:pt x="270376" y="510117"/>
                    <a:pt x="1559" y="0"/>
                  </a:cubicBezTo>
                  <a:close/>
                </a:path>
              </a:pathLst>
            </a:custGeom>
            <a:gradFill flip="none" rotWithShape="1">
              <a:gsLst>
                <a:gs pos="0">
                  <a:srgbClr val="9460FA"/>
                </a:gs>
                <a:gs pos="100000">
                  <a:srgbClr val="FE53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圆角矩形 3"/>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p:cNvSpPr txBox="1"/>
          <p:nvPr/>
        </p:nvSpPr>
        <p:spPr>
          <a:xfrm>
            <a:off x="892001" y="1159175"/>
            <a:ext cx="6958678" cy="2699200"/>
          </a:xfrm>
          <a:prstGeom prst="rect">
            <a:avLst/>
          </a:prstGeom>
          <a:noFill/>
        </p:spPr>
        <p:txBody>
          <a:bodyPr wrap="square" rtlCol="0">
            <a:spAutoFit/>
          </a:bodyPr>
          <a:lstStyle/>
          <a:p>
            <a:pPr>
              <a:lnSpc>
                <a:spcPct val="150000"/>
              </a:lnSpc>
            </a:pPr>
            <a:r>
              <a:rPr lang="zh-CN" altLang="en-US" sz="6000" spc="300" dirty="0">
                <a:latin typeface="幼圆" panose="02010509060101010101" pitchFamily="49" charset="-122"/>
                <a:ea typeface="幼圆" panose="02010509060101010101" pitchFamily="49" charset="-122"/>
              </a:rPr>
              <a:t>介绍完毕！</a:t>
            </a:r>
            <a:endParaRPr lang="en-US" altLang="zh-CN" sz="6000" spc="300" dirty="0">
              <a:latin typeface="幼圆" panose="02010509060101010101" pitchFamily="49" charset="-122"/>
              <a:ea typeface="幼圆" panose="02010509060101010101" pitchFamily="49" charset="-122"/>
            </a:endParaRPr>
          </a:p>
          <a:p>
            <a:pPr>
              <a:lnSpc>
                <a:spcPct val="150000"/>
              </a:lnSpc>
            </a:pPr>
            <a:r>
              <a:rPr lang="en-US" altLang="zh-CN" sz="6000" spc="300" dirty="0">
                <a:latin typeface="幼圆" panose="02010509060101010101" pitchFamily="49" charset="-122"/>
                <a:ea typeface="幼圆" panose="02010509060101010101" pitchFamily="49" charset="-122"/>
              </a:rPr>
              <a:t>		   </a:t>
            </a:r>
            <a:r>
              <a:rPr lang="zh-CN" altLang="en-US" sz="6000" spc="300" dirty="0">
                <a:latin typeface="幼圆" panose="02010509060101010101" pitchFamily="49" charset="-122"/>
                <a:ea typeface="幼圆" panose="02010509060101010101" pitchFamily="49" charset="-122"/>
              </a:rPr>
              <a:t>谢谢大家</a:t>
            </a:r>
            <a:r>
              <a:rPr lang="en-US" altLang="zh-CN" sz="6000" spc="300" dirty="0">
                <a:latin typeface="幼圆" panose="02010509060101010101" pitchFamily="49" charset="-122"/>
                <a:ea typeface="幼圆" panose="02010509060101010101" pitchFamily="49" charset="-122"/>
              </a:rPr>
              <a:t>!</a:t>
            </a:r>
            <a:endParaRPr lang="zh-CN" altLang="en-US" sz="6000" spc="300" dirty="0">
              <a:latin typeface="幼圆" panose="02010509060101010101" pitchFamily="49" charset="-122"/>
              <a:ea typeface="幼圆" panose="02010509060101010101" pitchFamily="49" charset="-122"/>
            </a:endParaRPr>
          </a:p>
        </p:txBody>
      </p:sp>
      <p:grpSp>
        <p:nvGrpSpPr>
          <p:cNvPr id="16" name="组合 15"/>
          <p:cNvGrpSpPr/>
          <p:nvPr/>
        </p:nvGrpSpPr>
        <p:grpSpPr>
          <a:xfrm>
            <a:off x="6995024" y="2508409"/>
            <a:ext cx="4985507" cy="4345326"/>
            <a:chOff x="6995024" y="2508409"/>
            <a:chExt cx="4985507" cy="4345326"/>
          </a:xfrm>
        </p:grpSpPr>
        <p:sp>
          <p:nvSpPr>
            <p:cNvPr id="7" name="任意多边形 6"/>
            <p:cNvSpPr/>
            <p:nvPr/>
          </p:nvSpPr>
          <p:spPr>
            <a:xfrm rot="19882320">
              <a:off x="9091162" y="3372024"/>
              <a:ext cx="1742924" cy="1869587"/>
            </a:xfrm>
            <a:custGeom>
              <a:avLst/>
              <a:gdLst>
                <a:gd name="connsiteX0" fmla="*/ 0 w 1517650"/>
                <a:gd name="connsiteY0" fmla="*/ 0 h 1765300"/>
                <a:gd name="connsiteX1" fmla="*/ 298450 w 1517650"/>
                <a:gd name="connsiteY1" fmla="*/ 1524000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13040 w 1530690"/>
                <a:gd name="connsiteY0" fmla="*/ 0 h 1765300"/>
                <a:gd name="connsiteX1" fmla="*/ 340065 w 1530690"/>
                <a:gd name="connsiteY1" fmla="*/ 1520825 h 1765300"/>
                <a:gd name="connsiteX2" fmla="*/ 1143340 w 1530690"/>
                <a:gd name="connsiteY2" fmla="*/ 1765300 h 1765300"/>
                <a:gd name="connsiteX3" fmla="*/ 1530690 w 1530690"/>
                <a:gd name="connsiteY3" fmla="*/ 1384300 h 1765300"/>
                <a:gd name="connsiteX4" fmla="*/ 679790 w 1530690"/>
                <a:gd name="connsiteY4" fmla="*/ 304800 h 1765300"/>
                <a:gd name="connsiteX5" fmla="*/ 13040 w 153069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765300"/>
                <a:gd name="connsiteX1" fmla="*/ 327025 w 1517650"/>
                <a:gd name="connsiteY1" fmla="*/ 1520825 h 1765300"/>
                <a:gd name="connsiteX2" fmla="*/ 1130300 w 1517650"/>
                <a:gd name="connsiteY2" fmla="*/ 1765300 h 1765300"/>
                <a:gd name="connsiteX3" fmla="*/ 1517650 w 1517650"/>
                <a:gd name="connsiteY3" fmla="*/ 1384300 h 1765300"/>
                <a:gd name="connsiteX4" fmla="*/ 666750 w 1517650"/>
                <a:gd name="connsiteY4" fmla="*/ 304800 h 1765300"/>
                <a:gd name="connsiteX5" fmla="*/ 0 w 1517650"/>
                <a:gd name="connsiteY5" fmla="*/ 0 h 1765300"/>
                <a:gd name="connsiteX0" fmla="*/ 0 w 1517650"/>
                <a:gd name="connsiteY0" fmla="*/ 0 h 1633137"/>
                <a:gd name="connsiteX1" fmla="*/ 327025 w 1517650"/>
                <a:gd name="connsiteY1" fmla="*/ 1520825 h 1633137"/>
                <a:gd name="connsiteX2" fmla="*/ 1517650 w 1517650"/>
                <a:gd name="connsiteY2" fmla="*/ 1384300 h 1633137"/>
                <a:gd name="connsiteX3" fmla="*/ 666750 w 1517650"/>
                <a:gd name="connsiteY3" fmla="*/ 304800 h 1633137"/>
                <a:gd name="connsiteX4" fmla="*/ 0 w 1517650"/>
                <a:gd name="connsiteY4" fmla="*/ 0 h 1633137"/>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682006"/>
                <a:gd name="connsiteX1" fmla="*/ 327025 w 1517650"/>
                <a:gd name="connsiteY1" fmla="*/ 1520825 h 1682006"/>
                <a:gd name="connsiteX2" fmla="*/ 1517650 w 1517650"/>
                <a:gd name="connsiteY2" fmla="*/ 1384300 h 1682006"/>
                <a:gd name="connsiteX3" fmla="*/ 666750 w 1517650"/>
                <a:gd name="connsiteY3" fmla="*/ 304800 h 1682006"/>
                <a:gd name="connsiteX4" fmla="*/ 0 w 1517650"/>
                <a:gd name="connsiteY4" fmla="*/ 0 h 1682006"/>
                <a:gd name="connsiteX0" fmla="*/ 0 w 1517650"/>
                <a:gd name="connsiteY0" fmla="*/ 0 h 1814876"/>
                <a:gd name="connsiteX1" fmla="*/ 327025 w 1517650"/>
                <a:gd name="connsiteY1" fmla="*/ 1520825 h 1814876"/>
                <a:gd name="connsiteX2" fmla="*/ 1517650 w 1517650"/>
                <a:gd name="connsiteY2" fmla="*/ 1384300 h 1814876"/>
                <a:gd name="connsiteX3" fmla="*/ 666750 w 1517650"/>
                <a:gd name="connsiteY3" fmla="*/ 304800 h 1814876"/>
                <a:gd name="connsiteX4" fmla="*/ 0 w 1517650"/>
                <a:gd name="connsiteY4" fmla="*/ 0 h 1814876"/>
                <a:gd name="connsiteX0" fmla="*/ 0 w 1517650"/>
                <a:gd name="connsiteY0" fmla="*/ 0 h 1827817"/>
                <a:gd name="connsiteX1" fmla="*/ 327025 w 1517650"/>
                <a:gd name="connsiteY1" fmla="*/ 1520825 h 1827817"/>
                <a:gd name="connsiteX2" fmla="*/ 1517650 w 1517650"/>
                <a:gd name="connsiteY2" fmla="*/ 1384300 h 1827817"/>
                <a:gd name="connsiteX3" fmla="*/ 666750 w 1517650"/>
                <a:gd name="connsiteY3" fmla="*/ 304800 h 1827817"/>
                <a:gd name="connsiteX4" fmla="*/ 0 w 1517650"/>
                <a:gd name="connsiteY4" fmla="*/ 0 h 1827817"/>
                <a:gd name="connsiteX0" fmla="*/ 0 w 1517650"/>
                <a:gd name="connsiteY0" fmla="*/ 0 h 1798602"/>
                <a:gd name="connsiteX1" fmla="*/ 327025 w 1517650"/>
                <a:gd name="connsiteY1" fmla="*/ 1520825 h 1798602"/>
                <a:gd name="connsiteX2" fmla="*/ 1517650 w 1517650"/>
                <a:gd name="connsiteY2" fmla="*/ 1384300 h 1798602"/>
                <a:gd name="connsiteX3" fmla="*/ 666750 w 1517650"/>
                <a:gd name="connsiteY3" fmla="*/ 304800 h 1798602"/>
                <a:gd name="connsiteX4" fmla="*/ 0 w 1517650"/>
                <a:gd name="connsiteY4" fmla="*/ 0 h 1798602"/>
                <a:gd name="connsiteX0" fmla="*/ 0 w 1517650"/>
                <a:gd name="connsiteY0" fmla="*/ 0 h 1786442"/>
                <a:gd name="connsiteX1" fmla="*/ 327025 w 1517650"/>
                <a:gd name="connsiteY1" fmla="*/ 1520825 h 1786442"/>
                <a:gd name="connsiteX2" fmla="*/ 1517650 w 1517650"/>
                <a:gd name="connsiteY2" fmla="*/ 1384300 h 1786442"/>
                <a:gd name="connsiteX3" fmla="*/ 666750 w 1517650"/>
                <a:gd name="connsiteY3" fmla="*/ 304800 h 1786442"/>
                <a:gd name="connsiteX4" fmla="*/ 0 w 1517650"/>
                <a:gd name="connsiteY4" fmla="*/ 0 h 1786442"/>
                <a:gd name="connsiteX0" fmla="*/ 0 w 1517650"/>
                <a:gd name="connsiteY0" fmla="*/ 332 h 1786774"/>
                <a:gd name="connsiteX1" fmla="*/ 327025 w 1517650"/>
                <a:gd name="connsiteY1" fmla="*/ 1521157 h 1786774"/>
                <a:gd name="connsiteX2" fmla="*/ 1517650 w 1517650"/>
                <a:gd name="connsiteY2" fmla="*/ 1384632 h 1786774"/>
                <a:gd name="connsiteX3" fmla="*/ 0 w 1517650"/>
                <a:gd name="connsiteY3" fmla="*/ 332 h 1786774"/>
                <a:gd name="connsiteX0" fmla="*/ 0 w 1517650"/>
                <a:gd name="connsiteY0" fmla="*/ 329 h 1786771"/>
                <a:gd name="connsiteX1" fmla="*/ 327025 w 1517650"/>
                <a:gd name="connsiteY1" fmla="*/ 1521154 h 1786771"/>
                <a:gd name="connsiteX2" fmla="*/ 1517650 w 1517650"/>
                <a:gd name="connsiteY2" fmla="*/ 1384629 h 1786771"/>
                <a:gd name="connsiteX3" fmla="*/ 0 w 1517650"/>
                <a:gd name="connsiteY3" fmla="*/ 329 h 1786771"/>
                <a:gd name="connsiteX0" fmla="*/ 0 w 1517650"/>
                <a:gd name="connsiteY0" fmla="*/ 0 h 1786442"/>
                <a:gd name="connsiteX1" fmla="*/ 327025 w 1517650"/>
                <a:gd name="connsiteY1" fmla="*/ 1520825 h 1786442"/>
                <a:gd name="connsiteX2" fmla="*/ 1517650 w 1517650"/>
                <a:gd name="connsiteY2" fmla="*/ 1384300 h 1786442"/>
                <a:gd name="connsiteX3" fmla="*/ 0 w 1517650"/>
                <a:gd name="connsiteY3" fmla="*/ 0 h 1786442"/>
                <a:gd name="connsiteX0" fmla="*/ 0 w 1535422"/>
                <a:gd name="connsiteY0" fmla="*/ 21717 h 1808159"/>
                <a:gd name="connsiteX1" fmla="*/ 327025 w 1535422"/>
                <a:gd name="connsiteY1" fmla="*/ 1542542 h 1808159"/>
                <a:gd name="connsiteX2" fmla="*/ 1517650 w 1535422"/>
                <a:gd name="connsiteY2" fmla="*/ 1406017 h 1808159"/>
                <a:gd name="connsiteX3" fmla="*/ 1006475 w 1535422"/>
                <a:gd name="connsiteY3" fmla="*/ 650366 h 1808159"/>
                <a:gd name="connsiteX4" fmla="*/ 0 w 1535422"/>
                <a:gd name="connsiteY4" fmla="*/ 21717 h 1808159"/>
                <a:gd name="connsiteX0" fmla="*/ 0 w 1531845"/>
                <a:gd name="connsiteY0" fmla="*/ 21717 h 1808159"/>
                <a:gd name="connsiteX1" fmla="*/ 327025 w 1531845"/>
                <a:gd name="connsiteY1" fmla="*/ 1542542 h 1808159"/>
                <a:gd name="connsiteX2" fmla="*/ 1517650 w 1531845"/>
                <a:gd name="connsiteY2" fmla="*/ 1406017 h 1808159"/>
                <a:gd name="connsiteX3" fmla="*/ 1006475 w 1531845"/>
                <a:gd name="connsiteY3" fmla="*/ 650366 h 1808159"/>
                <a:gd name="connsiteX4" fmla="*/ 0 w 1531845"/>
                <a:gd name="connsiteY4" fmla="*/ 21717 h 1808159"/>
                <a:gd name="connsiteX0" fmla="*/ 0 w 1517650"/>
                <a:gd name="connsiteY0" fmla="*/ 21717 h 1808159"/>
                <a:gd name="connsiteX1" fmla="*/ 327025 w 1517650"/>
                <a:gd name="connsiteY1" fmla="*/ 1542542 h 1808159"/>
                <a:gd name="connsiteX2" fmla="*/ 1517650 w 1517650"/>
                <a:gd name="connsiteY2" fmla="*/ 1406017 h 1808159"/>
                <a:gd name="connsiteX3" fmla="*/ 1006475 w 1517650"/>
                <a:gd name="connsiteY3" fmla="*/ 650366 h 1808159"/>
                <a:gd name="connsiteX4" fmla="*/ 0 w 1517650"/>
                <a:gd name="connsiteY4" fmla="*/ 21717 h 1808159"/>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 name="connsiteX0" fmla="*/ 0 w 1517650"/>
                <a:gd name="connsiteY0" fmla="*/ 0 h 1786442"/>
                <a:gd name="connsiteX1" fmla="*/ 327025 w 1517650"/>
                <a:gd name="connsiteY1" fmla="*/ 1520825 h 1786442"/>
                <a:gd name="connsiteX2" fmla="*/ 1517650 w 1517650"/>
                <a:gd name="connsiteY2" fmla="*/ 1384300 h 1786442"/>
                <a:gd name="connsiteX3" fmla="*/ 1006475 w 1517650"/>
                <a:gd name="connsiteY3" fmla="*/ 628649 h 1786442"/>
                <a:gd name="connsiteX4" fmla="*/ 0 w 1517650"/>
                <a:gd name="connsiteY4" fmla="*/ 0 h 1786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650" h="1786442">
                  <a:moveTo>
                    <a:pt x="0" y="0"/>
                  </a:moveTo>
                  <a:cubicBezTo>
                    <a:pt x="29104" y="212196"/>
                    <a:pt x="110727" y="1261500"/>
                    <a:pt x="327025" y="1520825"/>
                  </a:cubicBezTo>
                  <a:cubicBezTo>
                    <a:pt x="522525" y="1755215"/>
                    <a:pt x="1035579" y="2034646"/>
                    <a:pt x="1517650" y="1384300"/>
                  </a:cubicBezTo>
                  <a:cubicBezTo>
                    <a:pt x="1413404" y="1147233"/>
                    <a:pt x="1200666" y="837053"/>
                    <a:pt x="1006475" y="628649"/>
                  </a:cubicBezTo>
                  <a:cubicBezTo>
                    <a:pt x="783492" y="318133"/>
                    <a:pt x="149754" y="45508"/>
                    <a:pt x="0" y="0"/>
                  </a:cubicBezTo>
                  <a:close/>
                </a:path>
              </a:pathLst>
            </a:custGeom>
            <a:gradFill>
              <a:gsLst>
                <a:gs pos="0">
                  <a:srgbClr val="4DABFC"/>
                </a:gs>
                <a:gs pos="100000">
                  <a:srgbClr val="4FC6FB"/>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19"/>
            <p:cNvSpPr>
              <a:spLocks/>
            </p:cNvSpPr>
            <p:nvPr/>
          </p:nvSpPr>
          <p:spPr bwMode="auto">
            <a:xfrm rot="19882320">
              <a:off x="6995024" y="3524501"/>
              <a:ext cx="1849783" cy="895758"/>
            </a:xfrm>
            <a:custGeom>
              <a:avLst/>
              <a:gdLst>
                <a:gd name="T0" fmla="*/ 52 w 562"/>
                <a:gd name="T1" fmla="*/ 0 h 321"/>
                <a:gd name="T2" fmla="*/ 429 w 562"/>
                <a:gd name="T3" fmla="*/ 0 h 321"/>
                <a:gd name="T4" fmla="*/ 455 w 562"/>
                <a:gd name="T5" fmla="*/ 27 h 321"/>
                <a:gd name="T6" fmla="*/ 518 w 562"/>
                <a:gd name="T7" fmla="*/ 121 h 321"/>
                <a:gd name="T8" fmla="*/ 562 w 562"/>
                <a:gd name="T9" fmla="*/ 320 h 321"/>
                <a:gd name="T10" fmla="*/ 553 w 562"/>
                <a:gd name="T11" fmla="*/ 321 h 321"/>
                <a:gd name="T12" fmla="*/ 496 w 562"/>
                <a:gd name="T13" fmla="*/ 312 h 321"/>
                <a:gd name="T14" fmla="*/ 305 w 562"/>
                <a:gd name="T15" fmla="*/ 310 h 321"/>
                <a:gd name="T16" fmla="*/ 237 w 562"/>
                <a:gd name="T17" fmla="*/ 313 h 321"/>
                <a:gd name="T18" fmla="*/ 61 w 562"/>
                <a:gd name="T19" fmla="*/ 282 h 321"/>
                <a:gd name="T20" fmla="*/ 14 w 562"/>
                <a:gd name="T21" fmla="*/ 220 h 321"/>
                <a:gd name="T22" fmla="*/ 21 w 562"/>
                <a:gd name="T23" fmla="*/ 88 h 321"/>
                <a:gd name="T24" fmla="*/ 52 w 562"/>
                <a:gd name="T25"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321">
                  <a:moveTo>
                    <a:pt x="52" y="0"/>
                  </a:moveTo>
                  <a:cubicBezTo>
                    <a:pt x="429" y="0"/>
                    <a:pt x="429" y="0"/>
                    <a:pt x="429" y="0"/>
                  </a:cubicBezTo>
                  <a:cubicBezTo>
                    <a:pt x="438" y="9"/>
                    <a:pt x="446" y="18"/>
                    <a:pt x="455" y="27"/>
                  </a:cubicBezTo>
                  <a:cubicBezTo>
                    <a:pt x="482" y="53"/>
                    <a:pt x="502" y="87"/>
                    <a:pt x="518" y="121"/>
                  </a:cubicBezTo>
                  <a:cubicBezTo>
                    <a:pt x="544" y="184"/>
                    <a:pt x="556" y="252"/>
                    <a:pt x="562" y="320"/>
                  </a:cubicBezTo>
                  <a:cubicBezTo>
                    <a:pt x="559" y="320"/>
                    <a:pt x="555" y="321"/>
                    <a:pt x="553" y="321"/>
                  </a:cubicBezTo>
                  <a:cubicBezTo>
                    <a:pt x="534" y="317"/>
                    <a:pt x="515" y="313"/>
                    <a:pt x="496" y="312"/>
                  </a:cubicBezTo>
                  <a:cubicBezTo>
                    <a:pt x="433" y="305"/>
                    <a:pt x="369" y="306"/>
                    <a:pt x="305" y="310"/>
                  </a:cubicBezTo>
                  <a:cubicBezTo>
                    <a:pt x="282" y="310"/>
                    <a:pt x="259" y="311"/>
                    <a:pt x="237" y="313"/>
                  </a:cubicBezTo>
                  <a:cubicBezTo>
                    <a:pt x="177" y="316"/>
                    <a:pt x="114" y="313"/>
                    <a:pt x="61" y="282"/>
                  </a:cubicBezTo>
                  <a:cubicBezTo>
                    <a:pt x="40" y="266"/>
                    <a:pt x="22" y="245"/>
                    <a:pt x="14" y="220"/>
                  </a:cubicBezTo>
                  <a:cubicBezTo>
                    <a:pt x="0" y="177"/>
                    <a:pt x="7" y="130"/>
                    <a:pt x="21" y="88"/>
                  </a:cubicBezTo>
                  <a:cubicBezTo>
                    <a:pt x="32" y="59"/>
                    <a:pt x="41" y="29"/>
                    <a:pt x="52" y="0"/>
                  </a:cubicBezTo>
                  <a:close/>
                </a:path>
              </a:pathLst>
            </a:custGeom>
            <a:solidFill>
              <a:srgbClr val="526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8"/>
            <p:cNvSpPr/>
            <p:nvPr/>
          </p:nvSpPr>
          <p:spPr>
            <a:xfrm rot="19882320">
              <a:off x="8462443" y="2508409"/>
              <a:ext cx="2982861" cy="2247689"/>
            </a:xfrm>
            <a:custGeom>
              <a:avLst/>
              <a:gdLst>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1203960 w 2743200"/>
                <a:gd name="connsiteY5" fmla="*/ 1546860 h 2316480"/>
                <a:gd name="connsiteX6" fmla="*/ 731520 w 2743200"/>
                <a:gd name="connsiteY6" fmla="*/ 1074420 h 2316480"/>
                <a:gd name="connsiteX7" fmla="*/ 373380 w 2743200"/>
                <a:gd name="connsiteY7" fmla="*/ 914400 h 2316480"/>
                <a:gd name="connsiteX8" fmla="*/ 0 w 2743200"/>
                <a:gd name="connsiteY8"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43200"/>
                <a:gd name="connsiteY0" fmla="*/ 0 h 2316480"/>
                <a:gd name="connsiteX1" fmla="*/ 2606040 w 2743200"/>
                <a:gd name="connsiteY1" fmla="*/ 0 h 2316480"/>
                <a:gd name="connsiteX2" fmla="*/ 2743200 w 2743200"/>
                <a:gd name="connsiteY2" fmla="*/ 182880 h 2316480"/>
                <a:gd name="connsiteX3" fmla="*/ 2743200 w 2743200"/>
                <a:gd name="connsiteY3" fmla="*/ 1219200 h 2316480"/>
                <a:gd name="connsiteX4" fmla="*/ 1874520 w 2743200"/>
                <a:gd name="connsiteY4" fmla="*/ 2316480 h 2316480"/>
                <a:gd name="connsiteX5" fmla="*/ 731520 w 2743200"/>
                <a:gd name="connsiteY5" fmla="*/ 1074420 h 2316480"/>
                <a:gd name="connsiteX6" fmla="*/ 373380 w 2743200"/>
                <a:gd name="connsiteY6" fmla="*/ 914400 h 2316480"/>
                <a:gd name="connsiteX7" fmla="*/ 0 w 2743200"/>
                <a:gd name="connsiteY7" fmla="*/ 0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64443"/>
                <a:gd name="connsiteY0" fmla="*/ 9525 h 2316480"/>
                <a:gd name="connsiteX1" fmla="*/ 2625090 w 2764443"/>
                <a:gd name="connsiteY1" fmla="*/ 0 h 2316480"/>
                <a:gd name="connsiteX2" fmla="*/ 2762250 w 2764443"/>
                <a:gd name="connsiteY2" fmla="*/ 182880 h 2316480"/>
                <a:gd name="connsiteX3" fmla="*/ 2762250 w 2764443"/>
                <a:gd name="connsiteY3" fmla="*/ 1219200 h 2316480"/>
                <a:gd name="connsiteX4" fmla="*/ 1893570 w 2764443"/>
                <a:gd name="connsiteY4" fmla="*/ 2316480 h 2316480"/>
                <a:gd name="connsiteX5" fmla="*/ 750570 w 2764443"/>
                <a:gd name="connsiteY5" fmla="*/ 1074420 h 2316480"/>
                <a:gd name="connsiteX6" fmla="*/ 392430 w 2764443"/>
                <a:gd name="connsiteY6" fmla="*/ 914400 h 2316480"/>
                <a:gd name="connsiteX7" fmla="*/ 0 w 2764443"/>
                <a:gd name="connsiteY7" fmla="*/ 9525 h 2316480"/>
                <a:gd name="connsiteX0" fmla="*/ 0 w 2762250"/>
                <a:gd name="connsiteY0" fmla="*/ 9525 h 2316480"/>
                <a:gd name="connsiteX1" fmla="*/ 2625090 w 2762250"/>
                <a:gd name="connsiteY1" fmla="*/ 0 h 2316480"/>
                <a:gd name="connsiteX2" fmla="*/ 2762250 w 2762250"/>
                <a:gd name="connsiteY2" fmla="*/ 182880 h 2316480"/>
                <a:gd name="connsiteX3" fmla="*/ 2762250 w 2762250"/>
                <a:gd name="connsiteY3" fmla="*/ 1219200 h 2316480"/>
                <a:gd name="connsiteX4" fmla="*/ 1893570 w 2762250"/>
                <a:gd name="connsiteY4" fmla="*/ 2316480 h 2316480"/>
                <a:gd name="connsiteX5" fmla="*/ 750570 w 2762250"/>
                <a:gd name="connsiteY5" fmla="*/ 1074420 h 2316480"/>
                <a:gd name="connsiteX6" fmla="*/ 392430 w 2762250"/>
                <a:gd name="connsiteY6" fmla="*/ 914400 h 2316480"/>
                <a:gd name="connsiteX7" fmla="*/ 0 w 2762250"/>
                <a:gd name="connsiteY7" fmla="*/ 9525 h 2316480"/>
                <a:gd name="connsiteX0" fmla="*/ 0 w 2754630"/>
                <a:gd name="connsiteY0" fmla="*/ 1905 h 2316480"/>
                <a:gd name="connsiteX1" fmla="*/ 2617470 w 2754630"/>
                <a:gd name="connsiteY1" fmla="*/ 0 h 2316480"/>
                <a:gd name="connsiteX2" fmla="*/ 2754630 w 2754630"/>
                <a:gd name="connsiteY2" fmla="*/ 182880 h 2316480"/>
                <a:gd name="connsiteX3" fmla="*/ 2754630 w 2754630"/>
                <a:gd name="connsiteY3" fmla="*/ 1219200 h 2316480"/>
                <a:gd name="connsiteX4" fmla="*/ 1885950 w 2754630"/>
                <a:gd name="connsiteY4" fmla="*/ 2316480 h 2316480"/>
                <a:gd name="connsiteX5" fmla="*/ 742950 w 2754630"/>
                <a:gd name="connsiteY5" fmla="*/ 1074420 h 2316480"/>
                <a:gd name="connsiteX6" fmla="*/ 384810 w 2754630"/>
                <a:gd name="connsiteY6" fmla="*/ 914400 h 2316480"/>
                <a:gd name="connsiteX7" fmla="*/ 0 w 2754630"/>
                <a:gd name="connsiteY7" fmla="*/ 1905 h 2316480"/>
                <a:gd name="connsiteX0" fmla="*/ 0 w 2747010"/>
                <a:gd name="connsiteY0" fmla="*/ 190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905 h 2316480"/>
                <a:gd name="connsiteX0" fmla="*/ 0 w 2747010"/>
                <a:gd name="connsiteY0" fmla="*/ 1714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7145 h 2316480"/>
                <a:gd name="connsiteX0" fmla="*/ 0 w 2747010"/>
                <a:gd name="connsiteY0" fmla="*/ 17145 h 2316480"/>
                <a:gd name="connsiteX1" fmla="*/ 2609850 w 2747010"/>
                <a:gd name="connsiteY1" fmla="*/ 0 h 2316480"/>
                <a:gd name="connsiteX2" fmla="*/ 2747010 w 2747010"/>
                <a:gd name="connsiteY2" fmla="*/ 182880 h 2316480"/>
                <a:gd name="connsiteX3" fmla="*/ 2747010 w 2747010"/>
                <a:gd name="connsiteY3" fmla="*/ 1219200 h 2316480"/>
                <a:gd name="connsiteX4" fmla="*/ 1878330 w 2747010"/>
                <a:gd name="connsiteY4" fmla="*/ 2316480 h 2316480"/>
                <a:gd name="connsiteX5" fmla="*/ 735330 w 2747010"/>
                <a:gd name="connsiteY5" fmla="*/ 1074420 h 2316480"/>
                <a:gd name="connsiteX6" fmla="*/ 377190 w 2747010"/>
                <a:gd name="connsiteY6" fmla="*/ 914400 h 2316480"/>
                <a:gd name="connsiteX7" fmla="*/ 0 w 2747010"/>
                <a:gd name="connsiteY7" fmla="*/ 17145 h 2316480"/>
                <a:gd name="connsiteX0" fmla="*/ 0 w 2716530"/>
                <a:gd name="connsiteY0" fmla="*/ 9525 h 2316480"/>
                <a:gd name="connsiteX1" fmla="*/ 2579370 w 2716530"/>
                <a:gd name="connsiteY1" fmla="*/ 0 h 2316480"/>
                <a:gd name="connsiteX2" fmla="*/ 2716530 w 2716530"/>
                <a:gd name="connsiteY2" fmla="*/ 182880 h 2316480"/>
                <a:gd name="connsiteX3" fmla="*/ 2716530 w 2716530"/>
                <a:gd name="connsiteY3" fmla="*/ 1219200 h 2316480"/>
                <a:gd name="connsiteX4" fmla="*/ 1847850 w 2716530"/>
                <a:gd name="connsiteY4" fmla="*/ 2316480 h 2316480"/>
                <a:gd name="connsiteX5" fmla="*/ 704850 w 2716530"/>
                <a:gd name="connsiteY5" fmla="*/ 1074420 h 2316480"/>
                <a:gd name="connsiteX6" fmla="*/ 346710 w 2716530"/>
                <a:gd name="connsiteY6" fmla="*/ 914400 h 2316480"/>
                <a:gd name="connsiteX7" fmla="*/ 0 w 2716530"/>
                <a:gd name="connsiteY7" fmla="*/ 9525 h 2316480"/>
                <a:gd name="connsiteX0" fmla="*/ 0 w 2724150"/>
                <a:gd name="connsiteY0" fmla="*/ 9525 h 2316480"/>
                <a:gd name="connsiteX1" fmla="*/ 2586990 w 2724150"/>
                <a:gd name="connsiteY1" fmla="*/ 0 h 2316480"/>
                <a:gd name="connsiteX2" fmla="*/ 2724150 w 2724150"/>
                <a:gd name="connsiteY2" fmla="*/ 182880 h 2316480"/>
                <a:gd name="connsiteX3" fmla="*/ 2724150 w 2724150"/>
                <a:gd name="connsiteY3" fmla="*/ 1219200 h 2316480"/>
                <a:gd name="connsiteX4" fmla="*/ 1855470 w 2724150"/>
                <a:gd name="connsiteY4" fmla="*/ 2316480 h 2316480"/>
                <a:gd name="connsiteX5" fmla="*/ 712470 w 2724150"/>
                <a:gd name="connsiteY5" fmla="*/ 1074420 h 2316480"/>
                <a:gd name="connsiteX6" fmla="*/ 354330 w 2724150"/>
                <a:gd name="connsiteY6" fmla="*/ 914400 h 2316480"/>
                <a:gd name="connsiteX7" fmla="*/ 0 w 2724150"/>
                <a:gd name="connsiteY7" fmla="*/ 9525 h 2316480"/>
                <a:gd name="connsiteX0" fmla="*/ 0 w 2724150"/>
                <a:gd name="connsiteY0" fmla="*/ 9525 h 2316480"/>
                <a:gd name="connsiteX1" fmla="*/ 2586990 w 2724150"/>
                <a:gd name="connsiteY1" fmla="*/ 0 h 2316480"/>
                <a:gd name="connsiteX2" fmla="*/ 2724150 w 2724150"/>
                <a:gd name="connsiteY2" fmla="*/ 182880 h 2316480"/>
                <a:gd name="connsiteX3" fmla="*/ 2724150 w 2724150"/>
                <a:gd name="connsiteY3" fmla="*/ 1219200 h 2316480"/>
                <a:gd name="connsiteX4" fmla="*/ 1855470 w 2724150"/>
                <a:gd name="connsiteY4" fmla="*/ 2316480 h 2316480"/>
                <a:gd name="connsiteX5" fmla="*/ 712470 w 2724150"/>
                <a:gd name="connsiteY5" fmla="*/ 1074420 h 2316480"/>
                <a:gd name="connsiteX6" fmla="*/ 354330 w 2724150"/>
                <a:gd name="connsiteY6" fmla="*/ 914400 h 2316480"/>
                <a:gd name="connsiteX7" fmla="*/ 0 w 2724150"/>
                <a:gd name="connsiteY7" fmla="*/ 9525 h 2316480"/>
                <a:gd name="connsiteX0" fmla="*/ 0 w 2724150"/>
                <a:gd name="connsiteY0" fmla="*/ 0 h 2322195"/>
                <a:gd name="connsiteX1" fmla="*/ 2586990 w 2724150"/>
                <a:gd name="connsiteY1" fmla="*/ 5715 h 2322195"/>
                <a:gd name="connsiteX2" fmla="*/ 2724150 w 2724150"/>
                <a:gd name="connsiteY2" fmla="*/ 188595 h 2322195"/>
                <a:gd name="connsiteX3" fmla="*/ 2724150 w 2724150"/>
                <a:gd name="connsiteY3" fmla="*/ 1224915 h 2322195"/>
                <a:gd name="connsiteX4" fmla="*/ 1855470 w 2724150"/>
                <a:gd name="connsiteY4" fmla="*/ 2322195 h 2322195"/>
                <a:gd name="connsiteX5" fmla="*/ 712470 w 2724150"/>
                <a:gd name="connsiteY5" fmla="*/ 1080135 h 2322195"/>
                <a:gd name="connsiteX6" fmla="*/ 354330 w 2724150"/>
                <a:gd name="connsiteY6" fmla="*/ 920115 h 2322195"/>
                <a:gd name="connsiteX7" fmla="*/ 0 w 2724150"/>
                <a:gd name="connsiteY7" fmla="*/ 0 h 2322195"/>
                <a:gd name="connsiteX0" fmla="*/ 0 w 2754153"/>
                <a:gd name="connsiteY0" fmla="*/ 0 h 2322195"/>
                <a:gd name="connsiteX1" fmla="*/ 2586990 w 2754153"/>
                <a:gd name="connsiteY1" fmla="*/ 5715 h 2322195"/>
                <a:gd name="connsiteX2" fmla="*/ 2724150 w 2754153"/>
                <a:gd name="connsiteY2" fmla="*/ 188595 h 2322195"/>
                <a:gd name="connsiteX3" fmla="*/ 2754153 w 2754153"/>
                <a:gd name="connsiteY3" fmla="*/ 1224915 h 2322195"/>
                <a:gd name="connsiteX4" fmla="*/ 1855470 w 2754153"/>
                <a:gd name="connsiteY4" fmla="*/ 2322195 h 2322195"/>
                <a:gd name="connsiteX5" fmla="*/ 712470 w 2754153"/>
                <a:gd name="connsiteY5" fmla="*/ 1080135 h 2322195"/>
                <a:gd name="connsiteX6" fmla="*/ 354330 w 2754153"/>
                <a:gd name="connsiteY6" fmla="*/ 920115 h 2322195"/>
                <a:gd name="connsiteX7" fmla="*/ 0 w 2754153"/>
                <a:gd name="connsiteY7" fmla="*/ 0 h 2322195"/>
                <a:gd name="connsiteX0" fmla="*/ 0 w 2818183"/>
                <a:gd name="connsiteY0" fmla="*/ 0 h 2322195"/>
                <a:gd name="connsiteX1" fmla="*/ 2586990 w 2818183"/>
                <a:gd name="connsiteY1" fmla="*/ 5715 h 2322195"/>
                <a:gd name="connsiteX2" fmla="*/ 2744152 w 2818183"/>
                <a:gd name="connsiteY2" fmla="*/ 203109 h 2322195"/>
                <a:gd name="connsiteX3" fmla="*/ 2754153 w 2818183"/>
                <a:gd name="connsiteY3" fmla="*/ 1224915 h 2322195"/>
                <a:gd name="connsiteX4" fmla="*/ 1855470 w 2818183"/>
                <a:gd name="connsiteY4" fmla="*/ 2322195 h 2322195"/>
                <a:gd name="connsiteX5" fmla="*/ 712470 w 2818183"/>
                <a:gd name="connsiteY5" fmla="*/ 1080135 h 2322195"/>
                <a:gd name="connsiteX6" fmla="*/ 354330 w 2818183"/>
                <a:gd name="connsiteY6" fmla="*/ 920115 h 2322195"/>
                <a:gd name="connsiteX7" fmla="*/ 0 w 2818183"/>
                <a:gd name="connsiteY7" fmla="*/ 0 h 2322195"/>
                <a:gd name="connsiteX0" fmla="*/ 0 w 2856387"/>
                <a:gd name="connsiteY0" fmla="*/ 0 h 2322195"/>
                <a:gd name="connsiteX1" fmla="*/ 2586990 w 2856387"/>
                <a:gd name="connsiteY1" fmla="*/ 5715 h 2322195"/>
                <a:gd name="connsiteX2" fmla="*/ 2744152 w 2856387"/>
                <a:gd name="connsiteY2" fmla="*/ 203109 h 2322195"/>
                <a:gd name="connsiteX3" fmla="*/ 2754153 w 2856387"/>
                <a:gd name="connsiteY3" fmla="*/ 1224915 h 2322195"/>
                <a:gd name="connsiteX4" fmla="*/ 1855470 w 2856387"/>
                <a:gd name="connsiteY4" fmla="*/ 2322195 h 2322195"/>
                <a:gd name="connsiteX5" fmla="*/ 712470 w 2856387"/>
                <a:gd name="connsiteY5" fmla="*/ 1080135 h 2322195"/>
                <a:gd name="connsiteX6" fmla="*/ 354330 w 2856387"/>
                <a:gd name="connsiteY6" fmla="*/ 920115 h 2322195"/>
                <a:gd name="connsiteX7" fmla="*/ 0 w 2856387"/>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818625"/>
                <a:gd name="connsiteY0" fmla="*/ 0 h 2322195"/>
                <a:gd name="connsiteX1" fmla="*/ 2586990 w 2818625"/>
                <a:gd name="connsiteY1" fmla="*/ 5715 h 2322195"/>
                <a:gd name="connsiteX2" fmla="*/ 2744152 w 2818625"/>
                <a:gd name="connsiteY2" fmla="*/ 203109 h 2322195"/>
                <a:gd name="connsiteX3" fmla="*/ 2754153 w 2818625"/>
                <a:gd name="connsiteY3" fmla="*/ 1224915 h 2322195"/>
                <a:gd name="connsiteX4" fmla="*/ 1855470 w 2818625"/>
                <a:gd name="connsiteY4" fmla="*/ 2322195 h 2322195"/>
                <a:gd name="connsiteX5" fmla="*/ 712470 w 2818625"/>
                <a:gd name="connsiteY5" fmla="*/ 1080135 h 2322195"/>
                <a:gd name="connsiteX6" fmla="*/ 354330 w 2818625"/>
                <a:gd name="connsiteY6" fmla="*/ 920115 h 2322195"/>
                <a:gd name="connsiteX7" fmla="*/ 0 w 2818625"/>
                <a:gd name="connsiteY7" fmla="*/ 0 h 2322195"/>
                <a:gd name="connsiteX0" fmla="*/ 0 w 2755070"/>
                <a:gd name="connsiteY0" fmla="*/ 0 h 2322195"/>
                <a:gd name="connsiteX1" fmla="*/ 2586990 w 2755070"/>
                <a:gd name="connsiteY1" fmla="*/ 5715 h 2322195"/>
                <a:gd name="connsiteX2" fmla="*/ 2744152 w 2755070"/>
                <a:gd name="connsiteY2" fmla="*/ 203109 h 2322195"/>
                <a:gd name="connsiteX3" fmla="*/ 2754153 w 2755070"/>
                <a:gd name="connsiteY3" fmla="*/ 1224915 h 2322195"/>
                <a:gd name="connsiteX4" fmla="*/ 1855470 w 2755070"/>
                <a:gd name="connsiteY4" fmla="*/ 2322195 h 2322195"/>
                <a:gd name="connsiteX5" fmla="*/ 712470 w 2755070"/>
                <a:gd name="connsiteY5" fmla="*/ 1080135 h 2322195"/>
                <a:gd name="connsiteX6" fmla="*/ 354330 w 2755070"/>
                <a:gd name="connsiteY6" fmla="*/ 920115 h 2322195"/>
                <a:gd name="connsiteX7" fmla="*/ 0 w 2755070"/>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0 h 2322195"/>
                <a:gd name="connsiteX1" fmla="*/ 2586990 w 2755569"/>
                <a:gd name="connsiteY1" fmla="*/ 5715 h 2322195"/>
                <a:gd name="connsiteX2" fmla="*/ 2749153 w 2755569"/>
                <a:gd name="connsiteY2" fmla="*/ 188595 h 2322195"/>
                <a:gd name="connsiteX3" fmla="*/ 2754153 w 2755569"/>
                <a:gd name="connsiteY3" fmla="*/ 1224915 h 2322195"/>
                <a:gd name="connsiteX4" fmla="*/ 1855470 w 2755569"/>
                <a:gd name="connsiteY4" fmla="*/ 2322195 h 2322195"/>
                <a:gd name="connsiteX5" fmla="*/ 712470 w 2755569"/>
                <a:gd name="connsiteY5" fmla="*/ 1080135 h 2322195"/>
                <a:gd name="connsiteX6" fmla="*/ 354330 w 2755569"/>
                <a:gd name="connsiteY6" fmla="*/ 920115 h 2322195"/>
                <a:gd name="connsiteX7" fmla="*/ 0 w 2755569"/>
                <a:gd name="connsiteY7" fmla="*/ 0 h 2322195"/>
                <a:gd name="connsiteX0" fmla="*/ 0 w 2755569"/>
                <a:gd name="connsiteY0" fmla="*/ 3646 h 2325841"/>
                <a:gd name="connsiteX1" fmla="*/ 2581982 w 2755569"/>
                <a:gd name="connsiteY1" fmla="*/ 0 h 2325841"/>
                <a:gd name="connsiteX2" fmla="*/ 2749153 w 2755569"/>
                <a:gd name="connsiteY2" fmla="*/ 192241 h 2325841"/>
                <a:gd name="connsiteX3" fmla="*/ 2754153 w 2755569"/>
                <a:gd name="connsiteY3" fmla="*/ 1228561 h 2325841"/>
                <a:gd name="connsiteX4" fmla="*/ 1855470 w 2755569"/>
                <a:gd name="connsiteY4" fmla="*/ 2325841 h 2325841"/>
                <a:gd name="connsiteX5" fmla="*/ 712470 w 2755569"/>
                <a:gd name="connsiteY5" fmla="*/ 1083781 h 2325841"/>
                <a:gd name="connsiteX6" fmla="*/ 354330 w 2755569"/>
                <a:gd name="connsiteY6" fmla="*/ 923761 h 2325841"/>
                <a:gd name="connsiteX7" fmla="*/ 0 w 2755569"/>
                <a:gd name="connsiteY7" fmla="*/ 3646 h 2325841"/>
                <a:gd name="connsiteX0" fmla="*/ 0 w 2750561"/>
                <a:gd name="connsiteY0" fmla="*/ 0 h 2331556"/>
                <a:gd name="connsiteX1" fmla="*/ 2576974 w 2750561"/>
                <a:gd name="connsiteY1" fmla="*/ 5715 h 2331556"/>
                <a:gd name="connsiteX2" fmla="*/ 2744145 w 2750561"/>
                <a:gd name="connsiteY2" fmla="*/ 197956 h 2331556"/>
                <a:gd name="connsiteX3" fmla="*/ 2749145 w 2750561"/>
                <a:gd name="connsiteY3" fmla="*/ 1234276 h 2331556"/>
                <a:gd name="connsiteX4" fmla="*/ 1850462 w 2750561"/>
                <a:gd name="connsiteY4" fmla="*/ 2331556 h 2331556"/>
                <a:gd name="connsiteX5" fmla="*/ 707462 w 2750561"/>
                <a:gd name="connsiteY5" fmla="*/ 1089496 h 2331556"/>
                <a:gd name="connsiteX6" fmla="*/ 349322 w 2750561"/>
                <a:gd name="connsiteY6" fmla="*/ 929476 h 2331556"/>
                <a:gd name="connsiteX7" fmla="*/ 0 w 2750561"/>
                <a:gd name="connsiteY7" fmla="*/ 0 h 23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0561" h="2331556">
                  <a:moveTo>
                    <a:pt x="0" y="0"/>
                  </a:moveTo>
                  <a:lnTo>
                    <a:pt x="2576974" y="5715"/>
                  </a:lnTo>
                  <a:cubicBezTo>
                    <a:pt x="2694131" y="19051"/>
                    <a:pt x="2741288" y="98896"/>
                    <a:pt x="2744145" y="197956"/>
                  </a:cubicBezTo>
                  <a:cubicBezTo>
                    <a:pt x="2747479" y="538558"/>
                    <a:pt x="2753242" y="742499"/>
                    <a:pt x="2749145" y="1234276"/>
                  </a:cubicBezTo>
                  <a:cubicBezTo>
                    <a:pt x="2570770" y="1422365"/>
                    <a:pt x="2155023" y="2052882"/>
                    <a:pt x="1850462" y="2331556"/>
                  </a:cubicBezTo>
                  <a:cubicBezTo>
                    <a:pt x="1681870" y="1945476"/>
                    <a:pt x="1305778" y="1362503"/>
                    <a:pt x="707462" y="1089496"/>
                  </a:cubicBezTo>
                  <a:lnTo>
                    <a:pt x="349322" y="929476"/>
                  </a:lnTo>
                  <a:cubicBezTo>
                    <a:pt x="301063" y="596101"/>
                    <a:pt x="255604" y="382226"/>
                    <a:pt x="0" y="0"/>
                  </a:cubicBezTo>
                  <a:close/>
                </a:path>
              </a:pathLst>
            </a:custGeom>
            <a:gradFill>
              <a:gsLst>
                <a:gs pos="0">
                  <a:srgbClr val="477BFC"/>
                </a:gs>
                <a:gs pos="100000">
                  <a:srgbClr val="4FC5F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19882320">
              <a:off x="7419065" y="2774634"/>
              <a:ext cx="4561466" cy="4079101"/>
            </a:xfrm>
            <a:custGeom>
              <a:avLst/>
              <a:gdLst>
                <a:gd name="connsiteX0" fmla="*/ 4561466 w 4561466"/>
                <a:gd name="connsiteY0" fmla="*/ 1180550 h 4079101"/>
                <a:gd name="connsiteX1" fmla="*/ 4560053 w 4561466"/>
                <a:gd name="connsiteY1" fmla="*/ 1819629 h 4079101"/>
                <a:gd name="connsiteX2" fmla="*/ 3619988 w 4561466"/>
                <a:gd name="connsiteY2" fmla="*/ 3541827 h 4079101"/>
                <a:gd name="connsiteX3" fmla="*/ 2612025 w 4561466"/>
                <a:gd name="connsiteY3" fmla="*/ 4074026 h 4079101"/>
                <a:gd name="connsiteX4" fmla="*/ 2607574 w 4561466"/>
                <a:gd name="connsiteY4" fmla="*/ 4073358 h 4079101"/>
                <a:gd name="connsiteX5" fmla="*/ 2607056 w 4561466"/>
                <a:gd name="connsiteY5" fmla="*/ 3999578 h 4079101"/>
                <a:gd name="connsiteX6" fmla="*/ 2521233 w 4561466"/>
                <a:gd name="connsiteY6" fmla="*/ 3768795 h 4079101"/>
                <a:gd name="connsiteX7" fmla="*/ 1791437 w 4561466"/>
                <a:gd name="connsiteY7" fmla="*/ 3709162 h 4079101"/>
                <a:gd name="connsiteX8" fmla="*/ 1778821 w 4561466"/>
                <a:gd name="connsiteY8" fmla="*/ 3711534 h 4079101"/>
                <a:gd name="connsiteX9" fmla="*/ 0 w 4561466"/>
                <a:gd name="connsiteY9" fmla="*/ 2740561 h 4079101"/>
                <a:gd name="connsiteX10" fmla="*/ 0 w 4561466"/>
                <a:gd name="connsiteY10" fmla="*/ 176418 h 4079101"/>
                <a:gd name="connsiteX11" fmla="*/ 168867 w 4561466"/>
                <a:gd name="connsiteY11" fmla="*/ 468 h 4079101"/>
                <a:gd name="connsiteX12" fmla="*/ 421736 w 4561466"/>
                <a:gd name="connsiteY12" fmla="*/ 468 h 4079101"/>
                <a:gd name="connsiteX13" fmla="*/ 442249 w 4561466"/>
                <a:gd name="connsiteY13" fmla="*/ 757320 h 4079101"/>
                <a:gd name="connsiteX14" fmla="*/ 1959122 w 4561466"/>
                <a:gd name="connsiteY14" fmla="*/ 877189 h 4079101"/>
                <a:gd name="connsiteX15" fmla="*/ 2315608 w 4561466"/>
                <a:gd name="connsiteY15" fmla="*/ 2330369 h 4079101"/>
                <a:gd name="connsiteX16" fmla="*/ 3267799 w 4561466"/>
                <a:gd name="connsiteY16" fmla="*/ 2466974 h 4079101"/>
                <a:gd name="connsiteX17" fmla="*/ 4561466 w 4561466"/>
                <a:gd name="connsiteY17" fmla="*/ 1180550 h 407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61466" h="4079101">
                  <a:moveTo>
                    <a:pt x="4561466" y="1180550"/>
                  </a:moveTo>
                  <a:lnTo>
                    <a:pt x="4560053" y="1819629"/>
                  </a:lnTo>
                  <a:lnTo>
                    <a:pt x="3619988" y="3541827"/>
                  </a:lnTo>
                  <a:cubicBezTo>
                    <a:pt x="3415357" y="3916710"/>
                    <a:pt x="3011858" y="4113944"/>
                    <a:pt x="2612025" y="4074026"/>
                  </a:cubicBezTo>
                  <a:lnTo>
                    <a:pt x="2607574" y="4073358"/>
                  </a:lnTo>
                  <a:lnTo>
                    <a:pt x="2607056" y="3999578"/>
                  </a:lnTo>
                  <a:cubicBezTo>
                    <a:pt x="2598121" y="3906845"/>
                    <a:pt x="2571600" y="3822014"/>
                    <a:pt x="2521233" y="3768795"/>
                  </a:cubicBezTo>
                  <a:cubicBezTo>
                    <a:pt x="2384183" y="3623985"/>
                    <a:pt x="2112560" y="3651409"/>
                    <a:pt x="1791437" y="3709162"/>
                  </a:cubicBezTo>
                  <a:lnTo>
                    <a:pt x="1778821" y="3711534"/>
                  </a:lnTo>
                  <a:lnTo>
                    <a:pt x="0" y="2740561"/>
                  </a:lnTo>
                  <a:lnTo>
                    <a:pt x="0" y="176418"/>
                  </a:lnTo>
                  <a:cubicBezTo>
                    <a:pt x="7882" y="32100"/>
                    <a:pt x="39151" y="-4734"/>
                    <a:pt x="168867" y="468"/>
                  </a:cubicBezTo>
                  <a:lnTo>
                    <a:pt x="421736" y="468"/>
                  </a:lnTo>
                  <a:cubicBezTo>
                    <a:pt x="241598" y="334563"/>
                    <a:pt x="181687" y="608560"/>
                    <a:pt x="442249" y="757320"/>
                  </a:cubicBezTo>
                  <a:cubicBezTo>
                    <a:pt x="750170" y="931899"/>
                    <a:pt x="1397700" y="732425"/>
                    <a:pt x="1959122" y="877189"/>
                  </a:cubicBezTo>
                  <a:cubicBezTo>
                    <a:pt x="2065551" y="1344985"/>
                    <a:pt x="2085184" y="1973221"/>
                    <a:pt x="2315608" y="2330369"/>
                  </a:cubicBezTo>
                  <a:cubicBezTo>
                    <a:pt x="2542931" y="2575331"/>
                    <a:pt x="2926363" y="2749639"/>
                    <a:pt x="3267799" y="2466974"/>
                  </a:cubicBezTo>
                  <a:cubicBezTo>
                    <a:pt x="3609236" y="2184311"/>
                    <a:pt x="4194720" y="1566121"/>
                    <a:pt x="4561466" y="1180550"/>
                  </a:cubicBezTo>
                  <a:close/>
                </a:path>
              </a:pathLst>
            </a:custGeom>
            <a:gradFill flip="none" rotWithShape="1">
              <a:gsLst>
                <a:gs pos="0">
                  <a:srgbClr val="52E5FF"/>
                </a:gs>
                <a:gs pos="93000">
                  <a:srgbClr val="4C3E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12"/>
            <p:cNvSpPr/>
            <p:nvPr/>
          </p:nvSpPr>
          <p:spPr>
            <a:xfrm rot="19882320">
              <a:off x="10046535" y="6229648"/>
              <a:ext cx="873145" cy="444244"/>
            </a:xfrm>
            <a:custGeom>
              <a:avLst/>
              <a:gdLst>
                <a:gd name="connsiteX0" fmla="*/ 719734 w 873145"/>
                <a:gd name="connsiteY0" fmla="*/ 54094 h 444244"/>
                <a:gd name="connsiteX1" fmla="*/ 822867 w 873145"/>
                <a:gd name="connsiteY1" fmla="*/ 173100 h 444244"/>
                <a:gd name="connsiteX2" fmla="*/ 873145 w 873145"/>
                <a:gd name="connsiteY2" fmla="*/ 412544 h 444244"/>
                <a:gd name="connsiteX3" fmla="*/ 871496 w 873145"/>
                <a:gd name="connsiteY3" fmla="*/ 444244 h 444244"/>
                <a:gd name="connsiteX4" fmla="*/ 864917 w 873145"/>
                <a:gd name="connsiteY4" fmla="*/ 443909 h 444244"/>
                <a:gd name="connsiteX5" fmla="*/ 473809 w 873145"/>
                <a:gd name="connsiteY5" fmla="*/ 322737 h 444244"/>
                <a:gd name="connsiteX6" fmla="*/ 0 w 873145"/>
                <a:gd name="connsiteY6" fmla="*/ 64107 h 444244"/>
                <a:gd name="connsiteX7" fmla="*/ 187580 w 873145"/>
                <a:gd name="connsiteY7" fmla="*/ 32843 h 444244"/>
                <a:gd name="connsiteX8" fmla="*/ 544409 w 873145"/>
                <a:gd name="connsiteY8" fmla="*/ 0 h 444244"/>
                <a:gd name="connsiteX9" fmla="*/ 719734 w 873145"/>
                <a:gd name="connsiteY9" fmla="*/ 54094 h 4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145" h="444244">
                  <a:moveTo>
                    <a:pt x="719734" y="54094"/>
                  </a:moveTo>
                  <a:cubicBezTo>
                    <a:pt x="760129" y="81141"/>
                    <a:pt x="788490" y="119007"/>
                    <a:pt x="822867" y="173100"/>
                  </a:cubicBezTo>
                  <a:cubicBezTo>
                    <a:pt x="855526" y="250892"/>
                    <a:pt x="870996" y="331718"/>
                    <a:pt x="873145" y="412544"/>
                  </a:cubicBezTo>
                  <a:lnTo>
                    <a:pt x="871496" y="444244"/>
                  </a:lnTo>
                  <a:lnTo>
                    <a:pt x="864917" y="443909"/>
                  </a:lnTo>
                  <a:cubicBezTo>
                    <a:pt x="731640" y="430603"/>
                    <a:pt x="598770" y="390947"/>
                    <a:pt x="473809" y="322737"/>
                  </a:cubicBezTo>
                  <a:lnTo>
                    <a:pt x="0" y="64107"/>
                  </a:lnTo>
                  <a:lnTo>
                    <a:pt x="187580" y="32843"/>
                  </a:lnTo>
                  <a:cubicBezTo>
                    <a:pt x="304411" y="16229"/>
                    <a:pt x="422368" y="3864"/>
                    <a:pt x="544409" y="0"/>
                  </a:cubicBezTo>
                  <a:cubicBezTo>
                    <a:pt x="626915" y="10819"/>
                    <a:pt x="679341" y="27047"/>
                    <a:pt x="719734" y="54094"/>
                  </a:cubicBezTo>
                  <a:close/>
                </a:path>
              </a:pathLst>
            </a:custGeom>
            <a:gradFill flip="none" rotWithShape="1">
              <a:gsLst>
                <a:gs pos="0">
                  <a:srgbClr val="9460FA"/>
                </a:gs>
                <a:gs pos="100000">
                  <a:srgbClr val="FE53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3" name="图片 2">
            <a:extLst>
              <a:ext uri="{FF2B5EF4-FFF2-40B4-BE49-F238E27FC236}">
                <a16:creationId xmlns:a16="http://schemas.microsoft.com/office/drawing/2014/main" id="{91167386-5353-44DF-878D-8132E17EDE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885" y="3382075"/>
            <a:ext cx="3140168" cy="3140168"/>
          </a:xfrm>
          <a:prstGeom prst="rect">
            <a:avLst/>
          </a:prstGeom>
        </p:spPr>
      </p:pic>
    </p:spTree>
    <p:extLst>
      <p:ext uri="{BB962C8B-B14F-4D97-AF65-F5344CB8AC3E}">
        <p14:creationId xmlns:p14="http://schemas.microsoft.com/office/powerpoint/2010/main" val="14772499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266456" y="-1570385"/>
            <a:ext cx="2348227" cy="9648795"/>
          </a:xfrm>
          <a:prstGeom prst="rect">
            <a:avLst/>
          </a:prstGeom>
          <a:noFill/>
        </p:spPr>
        <p:txBody>
          <a:bodyPr wrap="square" rtlCol="0">
            <a:spAutoFit/>
          </a:bodyPr>
          <a:lstStyle/>
          <a:p>
            <a:pPr>
              <a:lnSpc>
                <a:spcPct val="150000"/>
              </a:lnSpc>
            </a:pPr>
            <a:r>
              <a:rPr lang="en-US" altLang="zh-CN" sz="13800" dirty="0">
                <a:solidFill>
                  <a:schemeClr val="bg1">
                    <a:lumMod val="85000"/>
                  </a:schemeClr>
                </a:solidFill>
                <a:latin typeface="思源宋体 CN SemiBold" panose="02020600000000000000" pitchFamily="18" charset="-122"/>
                <a:ea typeface="思源宋体 CN SemiBold" panose="02020600000000000000" pitchFamily="18" charset="-122"/>
              </a:rPr>
              <a:t>PPT</a:t>
            </a:r>
            <a:endParaRPr lang="zh-CN" altLang="en-US" sz="13800" dirty="0">
              <a:solidFill>
                <a:schemeClr val="bg1">
                  <a:lumMod val="85000"/>
                </a:schemeClr>
              </a:solidFill>
              <a:latin typeface="思源宋体 CN SemiBold" panose="02020600000000000000" pitchFamily="18" charset="-122"/>
              <a:ea typeface="思源宋体 CN SemiBold" panose="02020600000000000000" pitchFamily="18" charset="-122"/>
            </a:endParaRPr>
          </a:p>
        </p:txBody>
      </p:sp>
      <p:grpSp>
        <p:nvGrpSpPr>
          <p:cNvPr id="57" name="组合 56"/>
          <p:cNvGrpSpPr/>
          <p:nvPr/>
        </p:nvGrpSpPr>
        <p:grpSpPr>
          <a:xfrm>
            <a:off x="9258398" y="-190340"/>
            <a:ext cx="3669797" cy="3067050"/>
            <a:chOff x="9258398" y="-190340"/>
            <a:chExt cx="3669797" cy="3067050"/>
          </a:xfrm>
        </p:grpSpPr>
        <p:sp>
          <p:nvSpPr>
            <p:cNvPr id="34" name="圆角矩形 33"/>
            <p:cNvSpPr/>
            <p:nvPr/>
          </p:nvSpPr>
          <p:spPr>
            <a:xfrm rot="13823237">
              <a:off x="9559772" y="-491714"/>
              <a:ext cx="3067050" cy="3669797"/>
            </a:xfrm>
            <a:prstGeom prst="roundRect">
              <a:avLst/>
            </a:prstGeom>
            <a:solidFill>
              <a:srgbClr val="455B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0839450" y="609600"/>
              <a:ext cx="171449" cy="171449"/>
            </a:xfrm>
            <a:prstGeom prst="ellipse">
              <a:avLst/>
            </a:prstGeom>
            <a:solidFill>
              <a:srgbClr val="ED7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151442" y="695324"/>
              <a:ext cx="276226" cy="276226"/>
            </a:xfrm>
            <a:prstGeom prst="ellipse">
              <a:avLst/>
            </a:prstGeom>
            <a:solidFill>
              <a:srgbClr val="ED7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5962650" y="781049"/>
            <a:ext cx="3695700" cy="5486401"/>
            <a:chOff x="5962650" y="781049"/>
            <a:chExt cx="3695700" cy="5486401"/>
          </a:xfrm>
        </p:grpSpPr>
        <p:grpSp>
          <p:nvGrpSpPr>
            <p:cNvPr id="33" name="组合 32"/>
            <p:cNvGrpSpPr/>
            <p:nvPr/>
          </p:nvGrpSpPr>
          <p:grpSpPr>
            <a:xfrm>
              <a:off x="5962650" y="781049"/>
              <a:ext cx="3695700" cy="5486401"/>
              <a:chOff x="7105650" y="1184871"/>
              <a:chExt cx="3181350" cy="4838700"/>
            </a:xfrm>
            <a:effectLst>
              <a:outerShdw blurRad="596900" sx="107000" sy="107000" algn="ctr" rotWithShape="0">
                <a:prstClr val="black">
                  <a:alpha val="40000"/>
                </a:prstClr>
              </a:outerShdw>
            </a:effectLst>
          </p:grpSpPr>
          <p:sp>
            <p:nvSpPr>
              <p:cNvPr id="29" name="圆角矩形 28"/>
              <p:cNvSpPr/>
              <p:nvPr/>
            </p:nvSpPr>
            <p:spPr>
              <a:xfrm>
                <a:off x="7105650" y="1184871"/>
                <a:ext cx="3181350" cy="48387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任意多边形 31"/>
              <p:cNvSpPr/>
              <p:nvPr/>
            </p:nvSpPr>
            <p:spPr>
              <a:xfrm>
                <a:off x="7105650" y="1184871"/>
                <a:ext cx="2971800" cy="3117692"/>
              </a:xfrm>
              <a:custGeom>
                <a:avLst/>
                <a:gdLst>
                  <a:gd name="connsiteX0" fmla="*/ 530236 w 2971800"/>
                  <a:gd name="connsiteY0" fmla="*/ 0 h 3117692"/>
                  <a:gd name="connsiteX1" fmla="*/ 2651114 w 2971800"/>
                  <a:gd name="connsiteY1" fmla="*/ 0 h 3117692"/>
                  <a:gd name="connsiteX2" fmla="*/ 2947574 w 2971800"/>
                  <a:gd name="connsiteY2" fmla="*/ 90556 h 3117692"/>
                  <a:gd name="connsiteX3" fmla="*/ 2970691 w 2971800"/>
                  <a:gd name="connsiteY3" fmla="*/ 109630 h 3117692"/>
                  <a:gd name="connsiteX4" fmla="*/ 2971800 w 2971800"/>
                  <a:gd name="connsiteY4" fmla="*/ 148629 h 3117692"/>
                  <a:gd name="connsiteX5" fmla="*/ 287101 w 2971800"/>
                  <a:gd name="connsiteY5" fmla="*/ 3078716 h 3117692"/>
                  <a:gd name="connsiteX6" fmla="*/ 0 w 2971800"/>
                  <a:gd name="connsiteY6" fmla="*/ 3117692 h 3117692"/>
                  <a:gd name="connsiteX7" fmla="*/ 0 w 2971800"/>
                  <a:gd name="connsiteY7" fmla="*/ 530236 h 3117692"/>
                  <a:gd name="connsiteX8" fmla="*/ 530236 w 2971800"/>
                  <a:gd name="connsiteY8" fmla="*/ 0 h 311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3117692">
                    <a:moveTo>
                      <a:pt x="530236" y="0"/>
                    </a:moveTo>
                    <a:lnTo>
                      <a:pt x="2651114" y="0"/>
                    </a:lnTo>
                    <a:cubicBezTo>
                      <a:pt x="2760929" y="0"/>
                      <a:pt x="2862948" y="33384"/>
                      <a:pt x="2947574" y="90556"/>
                    </a:cubicBezTo>
                    <a:lnTo>
                      <a:pt x="2970691" y="109630"/>
                    </a:lnTo>
                    <a:lnTo>
                      <a:pt x="2971800" y="148629"/>
                    </a:lnTo>
                    <a:cubicBezTo>
                      <a:pt x="2971800" y="1593955"/>
                      <a:pt x="1819256" y="2799830"/>
                      <a:pt x="287101" y="3078716"/>
                    </a:cubicBezTo>
                    <a:lnTo>
                      <a:pt x="0" y="3117692"/>
                    </a:lnTo>
                    <a:lnTo>
                      <a:pt x="0" y="530236"/>
                    </a:lnTo>
                    <a:cubicBezTo>
                      <a:pt x="0" y="237395"/>
                      <a:pt x="237395" y="0"/>
                      <a:pt x="530236" y="0"/>
                    </a:cubicBezTo>
                    <a:close/>
                  </a:path>
                </a:pathLst>
              </a:custGeom>
              <a:solidFill>
                <a:srgbClr val="F5F6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 name="椭圆 5"/>
            <p:cNvSpPr/>
            <p:nvPr/>
          </p:nvSpPr>
          <p:spPr>
            <a:xfrm>
              <a:off x="6877050" y="2495550"/>
              <a:ext cx="304800" cy="304800"/>
            </a:xfrm>
            <a:prstGeom prst="ellipse">
              <a:avLst/>
            </a:prstGeom>
            <a:solidFill>
              <a:srgbClr val="766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701975" y="3097738"/>
              <a:ext cx="156275" cy="156275"/>
            </a:xfrm>
            <a:prstGeom prst="ellipse">
              <a:avLst/>
            </a:prstGeom>
            <a:solidFill>
              <a:srgbClr val="ED7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2472625" y="400050"/>
            <a:ext cx="4194875" cy="6153150"/>
            <a:chOff x="2472625" y="400050"/>
            <a:chExt cx="4194875" cy="6153150"/>
          </a:xfrm>
        </p:grpSpPr>
        <p:grpSp>
          <p:nvGrpSpPr>
            <p:cNvPr id="28" name="组合 27"/>
            <p:cNvGrpSpPr/>
            <p:nvPr/>
          </p:nvGrpSpPr>
          <p:grpSpPr>
            <a:xfrm>
              <a:off x="2472625" y="400050"/>
              <a:ext cx="4194875" cy="6153150"/>
              <a:chOff x="-2825574" y="-3263902"/>
              <a:chExt cx="3041012" cy="5156201"/>
            </a:xfrm>
            <a:effectLst>
              <a:outerShdw blurRad="393700" sx="111000" sy="111000" algn="ctr" rotWithShape="0">
                <a:prstClr val="black">
                  <a:alpha val="40000"/>
                </a:prstClr>
              </a:outerShdw>
            </a:effectLst>
          </p:grpSpPr>
          <p:sp>
            <p:nvSpPr>
              <p:cNvPr id="27" name="任意多边形 26"/>
              <p:cNvSpPr/>
              <p:nvPr/>
            </p:nvSpPr>
            <p:spPr>
              <a:xfrm rot="16200000">
                <a:off x="-3883168" y="-2206306"/>
                <a:ext cx="5156200" cy="3041010"/>
              </a:xfrm>
              <a:custGeom>
                <a:avLst/>
                <a:gdLst>
                  <a:gd name="connsiteX0" fmla="*/ 5156200 w 5156200"/>
                  <a:gd name="connsiteY0" fmla="*/ 490437 h 3041010"/>
                  <a:gd name="connsiteX1" fmla="*/ 5156200 w 5156200"/>
                  <a:gd name="connsiteY1" fmla="*/ 2530883 h 3041010"/>
                  <a:gd name="connsiteX2" fmla="*/ 4646073 w 5156200"/>
                  <a:gd name="connsiteY2" fmla="*/ 3041010 h 3041010"/>
                  <a:gd name="connsiteX3" fmla="*/ 510127 w 5156200"/>
                  <a:gd name="connsiteY3" fmla="*/ 3041010 h 3041010"/>
                  <a:gd name="connsiteX4" fmla="*/ 0 w 5156200"/>
                  <a:gd name="connsiteY4" fmla="*/ 2530883 h 3041010"/>
                  <a:gd name="connsiteX5" fmla="*/ 0 w 5156200"/>
                  <a:gd name="connsiteY5" fmla="*/ 490437 h 3041010"/>
                  <a:gd name="connsiteX6" fmla="*/ 311563 w 5156200"/>
                  <a:gd name="connsiteY6" fmla="*/ 20399 h 3041010"/>
                  <a:gd name="connsiteX7" fmla="*/ 370642 w 5156200"/>
                  <a:gd name="connsiteY7" fmla="*/ 2059 h 3041010"/>
                  <a:gd name="connsiteX8" fmla="*/ 4778923 w 5156200"/>
                  <a:gd name="connsiteY8" fmla="*/ 0 h 3041010"/>
                  <a:gd name="connsiteX9" fmla="*/ 4844637 w 5156200"/>
                  <a:gd name="connsiteY9" fmla="*/ 20399 h 3041010"/>
                  <a:gd name="connsiteX10" fmla="*/ 5156200 w 5156200"/>
                  <a:gd name="connsiteY10" fmla="*/ 490437 h 304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6200" h="3041010">
                    <a:moveTo>
                      <a:pt x="5156200" y="490437"/>
                    </a:moveTo>
                    <a:lnTo>
                      <a:pt x="5156200" y="2530883"/>
                    </a:lnTo>
                    <a:cubicBezTo>
                      <a:pt x="5156200" y="2812618"/>
                      <a:pt x="4927808" y="3041010"/>
                      <a:pt x="4646073" y="3041010"/>
                    </a:cubicBezTo>
                    <a:lnTo>
                      <a:pt x="510127" y="3041010"/>
                    </a:lnTo>
                    <a:cubicBezTo>
                      <a:pt x="228392" y="3041010"/>
                      <a:pt x="0" y="2812618"/>
                      <a:pt x="0" y="2530883"/>
                    </a:cubicBezTo>
                    <a:lnTo>
                      <a:pt x="0" y="490437"/>
                    </a:lnTo>
                    <a:cubicBezTo>
                      <a:pt x="0" y="279136"/>
                      <a:pt x="128471" y="97840"/>
                      <a:pt x="311563" y="20399"/>
                    </a:cubicBezTo>
                    <a:lnTo>
                      <a:pt x="370642" y="2059"/>
                    </a:lnTo>
                    <a:lnTo>
                      <a:pt x="4778923" y="0"/>
                    </a:lnTo>
                    <a:lnTo>
                      <a:pt x="4844637" y="20399"/>
                    </a:lnTo>
                    <a:cubicBezTo>
                      <a:pt x="5027729" y="97840"/>
                      <a:pt x="5156200" y="279136"/>
                      <a:pt x="5156200" y="490437"/>
                    </a:cubicBezTo>
                    <a:close/>
                  </a:path>
                </a:pathLst>
              </a:custGeom>
              <a:solidFill>
                <a:srgbClr val="445A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6" name="任意多边形 25"/>
              <p:cNvSpPr/>
              <p:nvPr/>
            </p:nvSpPr>
            <p:spPr>
              <a:xfrm rot="16200000">
                <a:off x="-3829791" y="-2259684"/>
                <a:ext cx="5049446" cy="3041011"/>
              </a:xfrm>
              <a:custGeom>
                <a:avLst/>
                <a:gdLst>
                  <a:gd name="connsiteX0" fmla="*/ 5049446 w 5049446"/>
                  <a:gd name="connsiteY0" fmla="*/ 490438 h 3041011"/>
                  <a:gd name="connsiteX1" fmla="*/ 5049446 w 5049446"/>
                  <a:gd name="connsiteY1" fmla="*/ 2530884 h 3041011"/>
                  <a:gd name="connsiteX2" fmla="*/ 4539319 w 5049446"/>
                  <a:gd name="connsiteY2" fmla="*/ 3041011 h 3041011"/>
                  <a:gd name="connsiteX3" fmla="*/ 1013767 w 5049446"/>
                  <a:gd name="connsiteY3" fmla="*/ 3041011 h 3041011"/>
                  <a:gd name="connsiteX4" fmla="*/ 992458 w 5049446"/>
                  <a:gd name="connsiteY4" fmla="*/ 3013758 h 3041011"/>
                  <a:gd name="connsiteX5" fmla="*/ 1819 w 5049446"/>
                  <a:gd name="connsiteY5" fmla="*/ 253313 h 3041011"/>
                  <a:gd name="connsiteX6" fmla="*/ 0 w 5049446"/>
                  <a:gd name="connsiteY6" fmla="*/ 181427 h 3041011"/>
                  <a:gd name="connsiteX7" fmla="*/ 42659 w 5049446"/>
                  <a:gd name="connsiteY7" fmla="*/ 129724 h 3041011"/>
                  <a:gd name="connsiteX8" fmla="*/ 204809 w 5049446"/>
                  <a:gd name="connsiteY8" fmla="*/ 20399 h 3041011"/>
                  <a:gd name="connsiteX9" fmla="*/ 263889 w 5049446"/>
                  <a:gd name="connsiteY9" fmla="*/ 2060 h 3041011"/>
                  <a:gd name="connsiteX10" fmla="*/ 4672168 w 5049446"/>
                  <a:gd name="connsiteY10" fmla="*/ 0 h 3041011"/>
                  <a:gd name="connsiteX11" fmla="*/ 4737883 w 5049446"/>
                  <a:gd name="connsiteY11" fmla="*/ 20400 h 3041011"/>
                  <a:gd name="connsiteX12" fmla="*/ 5049446 w 5049446"/>
                  <a:gd name="connsiteY12" fmla="*/ 490438 h 30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9446" h="3041011">
                    <a:moveTo>
                      <a:pt x="5049446" y="490438"/>
                    </a:moveTo>
                    <a:lnTo>
                      <a:pt x="5049446" y="2530884"/>
                    </a:lnTo>
                    <a:cubicBezTo>
                      <a:pt x="5049446" y="2812619"/>
                      <a:pt x="4821054" y="3041011"/>
                      <a:pt x="4539319" y="3041011"/>
                    </a:cubicBezTo>
                    <a:lnTo>
                      <a:pt x="1013767" y="3041011"/>
                    </a:lnTo>
                    <a:lnTo>
                      <a:pt x="992458" y="3013758"/>
                    </a:lnTo>
                    <a:cubicBezTo>
                      <a:pt x="398903" y="2214804"/>
                      <a:pt x="52067" y="1254666"/>
                      <a:pt x="1819" y="253313"/>
                    </a:cubicBezTo>
                    <a:lnTo>
                      <a:pt x="0" y="181427"/>
                    </a:lnTo>
                    <a:lnTo>
                      <a:pt x="42659" y="129724"/>
                    </a:lnTo>
                    <a:cubicBezTo>
                      <a:pt x="88817" y="83566"/>
                      <a:pt x="143778" y="46213"/>
                      <a:pt x="204809" y="20399"/>
                    </a:cubicBezTo>
                    <a:lnTo>
                      <a:pt x="263889" y="2060"/>
                    </a:lnTo>
                    <a:lnTo>
                      <a:pt x="4672168" y="0"/>
                    </a:lnTo>
                    <a:lnTo>
                      <a:pt x="4737883" y="20400"/>
                    </a:lnTo>
                    <a:cubicBezTo>
                      <a:pt x="4920975" y="97841"/>
                      <a:pt x="5049446" y="279137"/>
                      <a:pt x="5049446" y="490438"/>
                    </a:cubicBezTo>
                    <a:close/>
                  </a:path>
                </a:pathLst>
              </a:custGeom>
              <a:solidFill>
                <a:srgbClr val="7662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5" name="任意多边形 24"/>
              <p:cNvSpPr/>
              <p:nvPr/>
            </p:nvSpPr>
            <p:spPr>
              <a:xfrm rot="16200000">
                <a:off x="-3051473" y="-3038002"/>
                <a:ext cx="3492811" cy="3041011"/>
              </a:xfrm>
              <a:custGeom>
                <a:avLst/>
                <a:gdLst>
                  <a:gd name="connsiteX0" fmla="*/ 3492811 w 3492811"/>
                  <a:gd name="connsiteY0" fmla="*/ 490438 h 3041011"/>
                  <a:gd name="connsiteX1" fmla="*/ 3492811 w 3492811"/>
                  <a:gd name="connsiteY1" fmla="*/ 2530884 h 3041011"/>
                  <a:gd name="connsiteX2" fmla="*/ 2982684 w 3492811"/>
                  <a:gd name="connsiteY2" fmla="*/ 3041011 h 3041011"/>
                  <a:gd name="connsiteX3" fmla="*/ 1781450 w 3492811"/>
                  <a:gd name="connsiteY3" fmla="*/ 3041011 h 3041011"/>
                  <a:gd name="connsiteX4" fmla="*/ 1562156 w 3492811"/>
                  <a:gd name="connsiteY4" fmla="*/ 2910564 h 3041011"/>
                  <a:gd name="connsiteX5" fmla="*/ 1028109 w 3492811"/>
                  <a:gd name="connsiteY5" fmla="*/ 2474693 h 3041011"/>
                  <a:gd name="connsiteX6" fmla="*/ 0 w 3492811"/>
                  <a:gd name="connsiteY6" fmla="*/ 1456 h 3041011"/>
                  <a:gd name="connsiteX7" fmla="*/ 3115533 w 3492811"/>
                  <a:gd name="connsiteY7" fmla="*/ 0 h 3041011"/>
                  <a:gd name="connsiteX8" fmla="*/ 3181248 w 3492811"/>
                  <a:gd name="connsiteY8" fmla="*/ 20400 h 3041011"/>
                  <a:gd name="connsiteX9" fmla="*/ 3492811 w 3492811"/>
                  <a:gd name="connsiteY9" fmla="*/ 490438 h 30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2811" h="3041011">
                    <a:moveTo>
                      <a:pt x="3492811" y="490438"/>
                    </a:moveTo>
                    <a:lnTo>
                      <a:pt x="3492811" y="2530884"/>
                    </a:lnTo>
                    <a:cubicBezTo>
                      <a:pt x="3492811" y="2812619"/>
                      <a:pt x="3264419" y="3041011"/>
                      <a:pt x="2982684" y="3041011"/>
                    </a:cubicBezTo>
                    <a:lnTo>
                      <a:pt x="1781450" y="3041011"/>
                    </a:lnTo>
                    <a:lnTo>
                      <a:pt x="1562156" y="2910564"/>
                    </a:lnTo>
                    <a:cubicBezTo>
                      <a:pt x="1371585" y="2784164"/>
                      <a:pt x="1192544" y="2638453"/>
                      <a:pt x="1028109" y="2474693"/>
                    </a:cubicBezTo>
                    <a:cubicBezTo>
                      <a:pt x="370368" y="1819654"/>
                      <a:pt x="434" y="929733"/>
                      <a:pt x="0" y="1456"/>
                    </a:cubicBezTo>
                    <a:lnTo>
                      <a:pt x="3115533" y="0"/>
                    </a:lnTo>
                    <a:lnTo>
                      <a:pt x="3181248" y="20400"/>
                    </a:lnTo>
                    <a:cubicBezTo>
                      <a:pt x="3364340" y="97841"/>
                      <a:pt x="3492811" y="279137"/>
                      <a:pt x="3492811" y="490438"/>
                    </a:cubicBezTo>
                    <a:close/>
                  </a:path>
                </a:pathLst>
              </a:custGeom>
              <a:solidFill>
                <a:srgbClr val="9A68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任意多边形 20"/>
              <p:cNvSpPr/>
              <p:nvPr/>
            </p:nvSpPr>
            <p:spPr>
              <a:xfrm rot="16200000">
                <a:off x="-2825859" y="-3263616"/>
                <a:ext cx="2260601" cy="2260030"/>
              </a:xfrm>
              <a:custGeom>
                <a:avLst/>
                <a:gdLst>
                  <a:gd name="connsiteX0" fmla="*/ 2260601 w 2260601"/>
                  <a:gd name="connsiteY0" fmla="*/ 490438 h 2260030"/>
                  <a:gd name="connsiteX1" fmla="*/ 2260601 w 2260601"/>
                  <a:gd name="connsiteY1" fmla="*/ 2260030 h 2260030"/>
                  <a:gd name="connsiteX2" fmla="*/ 2044920 w 2260601"/>
                  <a:gd name="connsiteY2" fmla="*/ 2250119 h 2260030"/>
                  <a:gd name="connsiteX3" fmla="*/ 665408 w 2260601"/>
                  <a:gd name="connsiteY3" fmla="*/ 1601596 h 2260030"/>
                  <a:gd name="connsiteX4" fmla="*/ 0 w 2260601"/>
                  <a:gd name="connsiteY4" fmla="*/ 880 h 2260030"/>
                  <a:gd name="connsiteX5" fmla="*/ 1883323 w 2260601"/>
                  <a:gd name="connsiteY5" fmla="*/ 0 h 2260030"/>
                  <a:gd name="connsiteX6" fmla="*/ 1949038 w 2260601"/>
                  <a:gd name="connsiteY6" fmla="*/ 20400 h 2260030"/>
                  <a:gd name="connsiteX7" fmla="*/ 2260601 w 2260601"/>
                  <a:gd name="connsiteY7" fmla="*/ 490438 h 226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0601" h="2260030">
                    <a:moveTo>
                      <a:pt x="2260601" y="490438"/>
                    </a:moveTo>
                    <a:lnTo>
                      <a:pt x="2260601" y="2260030"/>
                    </a:lnTo>
                    <a:lnTo>
                      <a:pt x="2044920" y="2250119"/>
                    </a:lnTo>
                    <a:cubicBezTo>
                      <a:pt x="1526184" y="2200418"/>
                      <a:pt x="1037895" y="1972553"/>
                      <a:pt x="665408" y="1601596"/>
                    </a:cubicBezTo>
                    <a:cubicBezTo>
                      <a:pt x="239708" y="1177645"/>
                      <a:pt x="281" y="601675"/>
                      <a:pt x="0" y="880"/>
                    </a:cubicBezTo>
                    <a:lnTo>
                      <a:pt x="1883323" y="0"/>
                    </a:lnTo>
                    <a:lnTo>
                      <a:pt x="1949038" y="20400"/>
                    </a:lnTo>
                    <a:cubicBezTo>
                      <a:pt x="2132130" y="97841"/>
                      <a:pt x="2260601" y="279137"/>
                      <a:pt x="2260601" y="490438"/>
                    </a:cubicBezTo>
                    <a:close/>
                  </a:path>
                </a:pathLst>
              </a:custGeom>
              <a:solidFill>
                <a:srgbClr val="CF71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任意多边形 15"/>
              <p:cNvSpPr/>
              <p:nvPr/>
            </p:nvSpPr>
            <p:spPr>
              <a:xfrm rot="16200000">
                <a:off x="-2825774" y="-3263702"/>
                <a:ext cx="1283970" cy="1283570"/>
              </a:xfrm>
              <a:custGeom>
                <a:avLst/>
                <a:gdLst>
                  <a:gd name="connsiteX0" fmla="*/ 1283970 w 1283970"/>
                  <a:gd name="connsiteY0" fmla="*/ 490438 h 1283570"/>
                  <a:gd name="connsiteX1" fmla="*/ 1283970 w 1283970"/>
                  <a:gd name="connsiteY1" fmla="*/ 1283570 h 1283570"/>
                  <a:gd name="connsiteX2" fmla="*/ 1161468 w 1283970"/>
                  <a:gd name="connsiteY2" fmla="*/ 1277940 h 1283570"/>
                  <a:gd name="connsiteX3" fmla="*/ 377937 w 1283970"/>
                  <a:gd name="connsiteY3" fmla="*/ 909594 h 1283570"/>
                  <a:gd name="connsiteX4" fmla="*/ 0 w 1283970"/>
                  <a:gd name="connsiteY4" fmla="*/ 423 h 1283570"/>
                  <a:gd name="connsiteX5" fmla="*/ 906691 w 1283970"/>
                  <a:gd name="connsiteY5" fmla="*/ 0 h 1283570"/>
                  <a:gd name="connsiteX6" fmla="*/ 972407 w 1283970"/>
                  <a:gd name="connsiteY6" fmla="*/ 20400 h 1283570"/>
                  <a:gd name="connsiteX7" fmla="*/ 1283970 w 1283970"/>
                  <a:gd name="connsiteY7" fmla="*/ 490438 h 128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970" h="1283570">
                    <a:moveTo>
                      <a:pt x="1283970" y="490438"/>
                    </a:moveTo>
                    <a:lnTo>
                      <a:pt x="1283970" y="1283570"/>
                    </a:lnTo>
                    <a:lnTo>
                      <a:pt x="1161468" y="1277940"/>
                    </a:lnTo>
                    <a:cubicBezTo>
                      <a:pt x="866838" y="1249711"/>
                      <a:pt x="589501" y="1120290"/>
                      <a:pt x="377937" y="909594"/>
                    </a:cubicBezTo>
                    <a:cubicBezTo>
                      <a:pt x="136149" y="668799"/>
                      <a:pt x="160" y="341661"/>
                      <a:pt x="0" y="423"/>
                    </a:cubicBezTo>
                    <a:lnTo>
                      <a:pt x="906691" y="0"/>
                    </a:lnTo>
                    <a:lnTo>
                      <a:pt x="972407" y="20400"/>
                    </a:lnTo>
                    <a:cubicBezTo>
                      <a:pt x="1155499" y="97841"/>
                      <a:pt x="1283970" y="279137"/>
                      <a:pt x="1283970" y="490438"/>
                    </a:cubicBezTo>
                    <a:close/>
                  </a:path>
                </a:pathLst>
              </a:custGeom>
              <a:solidFill>
                <a:srgbClr val="EC75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35" name="椭圆 34"/>
            <p:cNvSpPr/>
            <p:nvPr/>
          </p:nvSpPr>
          <p:spPr>
            <a:xfrm>
              <a:off x="5593159" y="3900481"/>
              <a:ext cx="109544" cy="10954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a:off x="6198004" y="4465585"/>
              <a:ext cx="205219" cy="205219"/>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6191069" y="4765547"/>
              <a:ext cx="109544" cy="10954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3215230" y="5654761"/>
              <a:ext cx="292394" cy="29239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4271549" y="6309960"/>
              <a:ext cx="115845" cy="115845"/>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6225236" y="5800958"/>
              <a:ext cx="115845" cy="115845"/>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6006025" y="6004021"/>
              <a:ext cx="175564" cy="17556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5304913" y="5607369"/>
              <a:ext cx="115845" cy="115845"/>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5" name="组合 54"/>
          <p:cNvGrpSpPr/>
          <p:nvPr/>
        </p:nvGrpSpPr>
        <p:grpSpPr>
          <a:xfrm>
            <a:off x="5900218" y="1044798"/>
            <a:ext cx="1497716" cy="487155"/>
            <a:chOff x="5908018" y="1156494"/>
            <a:chExt cx="1497716" cy="487155"/>
          </a:xfrm>
        </p:grpSpPr>
        <p:sp>
          <p:nvSpPr>
            <p:cNvPr id="38" name="圆角矩形 37"/>
            <p:cNvSpPr/>
            <p:nvPr/>
          </p:nvSpPr>
          <p:spPr>
            <a:xfrm>
              <a:off x="5908018" y="1156494"/>
              <a:ext cx="1497716" cy="487155"/>
            </a:xfrm>
            <a:prstGeom prst="roundRect">
              <a:avLst>
                <a:gd name="adj" fmla="val 50000"/>
              </a:avLst>
            </a:prstGeom>
            <a:solidFill>
              <a:schemeClr val="bg1"/>
            </a:solidFill>
            <a:ln>
              <a:noFill/>
            </a:ln>
            <a:effectLst>
              <a:outerShdw blurRad="2794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6089332" y="1324761"/>
              <a:ext cx="1022332" cy="168275"/>
              <a:chOff x="6089332" y="1324761"/>
              <a:chExt cx="1022332" cy="168275"/>
            </a:xfrm>
          </p:grpSpPr>
          <p:cxnSp>
            <p:nvCxnSpPr>
              <p:cNvPr id="40" name="直接连接符 39"/>
              <p:cNvCxnSpPr/>
              <p:nvPr/>
            </p:nvCxnSpPr>
            <p:spPr>
              <a:xfrm>
                <a:off x="6089332" y="1324761"/>
                <a:ext cx="184606" cy="0"/>
              </a:xfrm>
              <a:prstGeom prst="line">
                <a:avLst/>
              </a:prstGeom>
              <a:ln w="38100" cap="rnd">
                <a:solidFill>
                  <a:srgbClr val="EB6CF5"/>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089332" y="1408898"/>
                <a:ext cx="184606" cy="0"/>
              </a:xfrm>
              <a:prstGeom prst="line">
                <a:avLst/>
              </a:prstGeom>
              <a:ln w="38100" cap="rnd">
                <a:solidFill>
                  <a:srgbClr val="925CEC"/>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89332" y="1493036"/>
                <a:ext cx="184606" cy="0"/>
              </a:xfrm>
              <a:prstGeom prst="line">
                <a:avLst/>
              </a:prstGeom>
              <a:ln w="38100" cap="rnd">
                <a:solidFill>
                  <a:srgbClr val="314AE0"/>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6967664" y="1328736"/>
                <a:ext cx="144000" cy="144000"/>
                <a:chOff x="6967664" y="1328736"/>
                <a:chExt cx="144000" cy="144000"/>
              </a:xfrm>
            </p:grpSpPr>
            <p:cxnSp>
              <p:nvCxnSpPr>
                <p:cNvPr id="46" name="直接连接符 45"/>
                <p:cNvCxnSpPr/>
                <p:nvPr/>
              </p:nvCxnSpPr>
              <p:spPr>
                <a:xfrm flipV="1">
                  <a:off x="6967664" y="1328736"/>
                  <a:ext cx="144000" cy="144000"/>
                </a:xfrm>
                <a:prstGeom prst="line">
                  <a:avLst/>
                </a:prstGeom>
                <a:ln w="38100" cap="rnd">
                  <a:solidFill>
                    <a:srgbClr val="D86DF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967664" y="1328736"/>
                  <a:ext cx="144000" cy="144000"/>
                </a:xfrm>
                <a:prstGeom prst="line">
                  <a:avLst/>
                </a:prstGeom>
                <a:ln w="38100" cap="rnd">
                  <a:solidFill>
                    <a:srgbClr val="3B55E2"/>
                  </a:solidFill>
                </a:ln>
              </p:spPr>
              <p:style>
                <a:lnRef idx="1">
                  <a:schemeClr val="accent1"/>
                </a:lnRef>
                <a:fillRef idx="0">
                  <a:schemeClr val="accent1"/>
                </a:fillRef>
                <a:effectRef idx="0">
                  <a:schemeClr val="accent1"/>
                </a:effectRef>
                <a:fontRef idx="minor">
                  <a:schemeClr val="tx1"/>
                </a:fontRef>
              </p:style>
            </p:cxnSp>
          </p:grpSp>
        </p:grpSp>
      </p:grpSp>
      <p:sp>
        <p:nvSpPr>
          <p:cNvPr id="3" name="椭圆 2"/>
          <p:cNvSpPr/>
          <p:nvPr/>
        </p:nvSpPr>
        <p:spPr>
          <a:xfrm>
            <a:off x="838200" y="2686050"/>
            <a:ext cx="114300" cy="114300"/>
          </a:xfrm>
          <a:prstGeom prst="ellipse">
            <a:avLst/>
          </a:prstGeom>
          <a:solidFill>
            <a:srgbClr val="445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38200" y="3097738"/>
            <a:ext cx="315189" cy="315189"/>
          </a:xfrm>
          <a:prstGeom prst="ellipse">
            <a:avLst/>
          </a:prstGeom>
          <a:solidFill>
            <a:srgbClr val="ED7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25140" y="4875091"/>
            <a:ext cx="420809" cy="420809"/>
          </a:xfrm>
          <a:prstGeom prst="ellipse">
            <a:avLst/>
          </a:prstGeom>
          <a:solidFill>
            <a:srgbClr val="445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28750" y="4316070"/>
            <a:ext cx="76200" cy="76200"/>
          </a:xfrm>
          <a:prstGeom prst="ellipse">
            <a:avLst/>
          </a:prstGeom>
          <a:solidFill>
            <a:srgbClr val="766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427668" y="5467350"/>
            <a:ext cx="173782" cy="173782"/>
          </a:xfrm>
          <a:prstGeom prst="ellipse">
            <a:avLst/>
          </a:prstGeom>
          <a:solidFill>
            <a:srgbClr val="4D6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601450" y="6515101"/>
            <a:ext cx="285750" cy="285750"/>
          </a:xfrm>
          <a:prstGeom prst="ellipse">
            <a:avLst/>
          </a:prstGeom>
          <a:solidFill>
            <a:srgbClr val="766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285645" y="1876010"/>
            <a:ext cx="3405013" cy="715581"/>
          </a:xfrm>
          <a:prstGeom prst="rect">
            <a:avLst/>
          </a:prstGeom>
          <a:noFill/>
        </p:spPr>
        <p:txBody>
          <a:bodyPr wrap="square" rtlCol="0">
            <a:spAutoFit/>
          </a:bodyPr>
          <a:lstStyle/>
          <a:p>
            <a:pPr>
              <a:lnSpc>
                <a:spcPct val="150000"/>
              </a:lnSpc>
            </a:pPr>
            <a:r>
              <a:rPr lang="zh-CN" altLang="en-US" sz="3200" spc="300" dirty="0">
                <a:solidFill>
                  <a:schemeClr val="bg1"/>
                </a:solidFill>
                <a:latin typeface="幼圆" panose="02010509060101010101" pitchFamily="49" charset="-122"/>
                <a:ea typeface="幼圆" panose="02010509060101010101" pitchFamily="49" charset="-122"/>
              </a:rPr>
              <a:t>计算机那片天</a:t>
            </a:r>
          </a:p>
        </p:txBody>
      </p:sp>
      <p:sp>
        <p:nvSpPr>
          <p:cNvPr id="31" name="文本框 30"/>
          <p:cNvSpPr txBox="1"/>
          <p:nvPr/>
        </p:nvSpPr>
        <p:spPr>
          <a:xfrm>
            <a:off x="2571750" y="3257023"/>
            <a:ext cx="4280604" cy="2520370"/>
          </a:xfrm>
          <a:prstGeom prst="rect">
            <a:avLst/>
          </a:prstGeom>
          <a:noFill/>
        </p:spPr>
        <p:txBody>
          <a:bodyPr wrap="square" rtlCol="0">
            <a:spAutoFit/>
          </a:bodyPr>
          <a:lstStyle/>
          <a:p>
            <a:pPr>
              <a:lnSpc>
                <a:spcPct val="150000"/>
              </a:lnSpc>
            </a:pPr>
            <a:r>
              <a:rPr lang="zh-CN" altLang="en-US" dirty="0">
                <a:solidFill>
                  <a:schemeClr val="bg1"/>
                </a:solidFill>
                <a:latin typeface="幼圆" panose="02010509060101010101" pitchFamily="49" charset="-122"/>
                <a:ea typeface="幼圆" panose="02010509060101010101" pitchFamily="49" charset="-122"/>
              </a:rPr>
              <a:t>介绍：来自云南经贸外事职业学院</a:t>
            </a:r>
            <a:r>
              <a:rPr lang="en-US" altLang="zh-CN" dirty="0">
                <a:solidFill>
                  <a:schemeClr val="bg1"/>
                </a:solidFill>
                <a:latin typeface="幼圆" panose="02010509060101010101" pitchFamily="49" charset="-122"/>
                <a:ea typeface="幼圆" panose="02010509060101010101" pitchFamily="49" charset="-122"/>
              </a:rPr>
              <a:t>Y21</a:t>
            </a:r>
            <a:r>
              <a:rPr lang="zh-CN" altLang="en-US" dirty="0">
                <a:solidFill>
                  <a:schemeClr val="bg1"/>
                </a:solidFill>
                <a:latin typeface="幼圆" panose="02010509060101010101" pitchFamily="49" charset="-122"/>
                <a:ea typeface="幼圆" panose="02010509060101010101" pitchFamily="49" charset="-122"/>
              </a:rPr>
              <a:t>级计算机应用技术一班。</a:t>
            </a:r>
            <a:endParaRPr lang="en-US" altLang="zh-CN" dirty="0">
              <a:solidFill>
                <a:schemeClr val="bg1"/>
              </a:solidFill>
              <a:latin typeface="幼圆" panose="02010509060101010101" pitchFamily="49" charset="-122"/>
              <a:ea typeface="幼圆" panose="02010509060101010101" pitchFamily="49" charset="-122"/>
            </a:endParaRPr>
          </a:p>
          <a:p>
            <a:pPr>
              <a:lnSpc>
                <a:spcPct val="150000"/>
              </a:lnSpc>
            </a:pPr>
            <a:endParaRPr lang="en-US" altLang="zh-CN" dirty="0">
              <a:solidFill>
                <a:schemeClr val="bg1"/>
              </a:solidFill>
              <a:latin typeface="幼圆" panose="02010509060101010101" pitchFamily="49" charset="-122"/>
              <a:ea typeface="幼圆" panose="02010509060101010101" pitchFamily="49" charset="-122"/>
            </a:endParaRPr>
          </a:p>
          <a:p>
            <a:pPr>
              <a:lnSpc>
                <a:spcPct val="150000"/>
              </a:lnSpc>
            </a:pPr>
            <a:r>
              <a:rPr lang="zh-CN" altLang="en-US" dirty="0">
                <a:solidFill>
                  <a:schemeClr val="bg1"/>
                </a:solidFill>
                <a:latin typeface="幼圆" panose="02010509060101010101" pitchFamily="49" charset="-122"/>
                <a:ea typeface="幼圆" panose="02010509060101010101" pitchFamily="49" charset="-122"/>
              </a:rPr>
              <a:t>组长：樊润驿</a:t>
            </a:r>
            <a:endParaRPr lang="en-US" altLang="zh-CN" dirty="0">
              <a:solidFill>
                <a:schemeClr val="bg1"/>
              </a:solidFill>
              <a:latin typeface="幼圆" panose="02010509060101010101" pitchFamily="49" charset="-122"/>
              <a:ea typeface="幼圆" panose="02010509060101010101" pitchFamily="49" charset="-122"/>
            </a:endParaRPr>
          </a:p>
          <a:p>
            <a:pPr>
              <a:lnSpc>
                <a:spcPct val="150000"/>
              </a:lnSpc>
            </a:pPr>
            <a:r>
              <a:rPr lang="zh-CN" altLang="en-US" dirty="0">
                <a:solidFill>
                  <a:schemeClr val="bg1"/>
                </a:solidFill>
                <a:latin typeface="幼圆" panose="02010509060101010101" pitchFamily="49" charset="-122"/>
                <a:ea typeface="幼圆" panose="02010509060101010101" pitchFamily="49" charset="-122"/>
              </a:rPr>
              <a:t>组员：张明山、罗商、李贵周、李云洪、</a:t>
            </a:r>
            <a:endParaRPr lang="en-US" altLang="zh-CN" dirty="0">
              <a:solidFill>
                <a:schemeClr val="bg1"/>
              </a:solidFill>
              <a:latin typeface="幼圆" panose="02010509060101010101" pitchFamily="49" charset="-122"/>
              <a:ea typeface="幼圆" panose="02010509060101010101" pitchFamily="49" charset="-122"/>
            </a:endParaRPr>
          </a:p>
          <a:p>
            <a:pPr>
              <a:lnSpc>
                <a:spcPct val="150000"/>
              </a:lnSpc>
            </a:pPr>
            <a:r>
              <a:rPr lang="zh-CN" altLang="en-US" dirty="0">
                <a:solidFill>
                  <a:schemeClr val="bg1"/>
                </a:solidFill>
                <a:latin typeface="幼圆" panose="02010509060101010101" pitchFamily="49" charset="-122"/>
                <a:ea typeface="幼圆" panose="02010509060101010101" pitchFamily="49" charset="-122"/>
              </a:rPr>
              <a:t>李明灿、黄梓航</a:t>
            </a:r>
          </a:p>
        </p:txBody>
      </p:sp>
      <p:sp>
        <p:nvSpPr>
          <p:cNvPr id="60" name="文本框 59"/>
          <p:cNvSpPr txBox="1"/>
          <p:nvPr/>
        </p:nvSpPr>
        <p:spPr>
          <a:xfrm>
            <a:off x="7111914" y="1853734"/>
            <a:ext cx="1025496" cy="458908"/>
          </a:xfrm>
          <a:prstGeom prst="rect">
            <a:avLst/>
          </a:prstGeom>
          <a:noFill/>
        </p:spPr>
        <p:txBody>
          <a:bodyPr wrap="square" rtlCol="0">
            <a:spAutoFit/>
          </a:bodyPr>
          <a:lstStyle/>
          <a:p>
            <a:pPr>
              <a:lnSpc>
                <a:spcPct val="150000"/>
              </a:lnSpc>
            </a:pPr>
            <a:r>
              <a:rPr lang="en-US" altLang="zh-CN" spc="300" dirty="0">
                <a:latin typeface="思源宋体 CN SemiBold" panose="02020600000000000000" pitchFamily="18" charset="-122"/>
                <a:ea typeface="思源宋体 CN SemiBold" panose="02020600000000000000" pitchFamily="18" charset="-122"/>
              </a:rPr>
              <a:t> </a:t>
            </a:r>
            <a:endParaRPr lang="zh-CN" altLang="en-US" spc="300" dirty="0">
              <a:latin typeface="思源宋体 CN SemiBold" panose="02020600000000000000" pitchFamily="18" charset="-122"/>
              <a:ea typeface="思源宋体 CN SemiBold" panose="02020600000000000000" pitchFamily="18" charset="-122"/>
            </a:endParaRPr>
          </a:p>
        </p:txBody>
      </p:sp>
      <p:sp>
        <p:nvSpPr>
          <p:cNvPr id="66" name="Freeform 5"/>
          <p:cNvSpPr>
            <a:spLocks noEditPoints="1"/>
          </p:cNvSpPr>
          <p:nvPr/>
        </p:nvSpPr>
        <p:spPr bwMode="auto">
          <a:xfrm>
            <a:off x="7537738" y="4497803"/>
            <a:ext cx="129445" cy="209273"/>
          </a:xfrm>
          <a:custGeom>
            <a:avLst/>
            <a:gdLst>
              <a:gd name="T0" fmla="*/ 0 w 467"/>
              <a:gd name="T1" fmla="*/ 65 h 755"/>
              <a:gd name="T2" fmla="*/ 44 w 467"/>
              <a:gd name="T3" fmla="*/ 65 h 755"/>
              <a:gd name="T4" fmla="*/ 44 w 467"/>
              <a:gd name="T5" fmla="*/ 264 h 755"/>
              <a:gd name="T6" fmla="*/ 220 w 467"/>
              <a:gd name="T7" fmla="*/ 377 h 755"/>
              <a:gd name="T8" fmla="*/ 44 w 467"/>
              <a:gd name="T9" fmla="*/ 491 h 755"/>
              <a:gd name="T10" fmla="*/ 44 w 467"/>
              <a:gd name="T11" fmla="*/ 690 h 755"/>
              <a:gd name="T12" fmla="*/ 0 w 467"/>
              <a:gd name="T13" fmla="*/ 690 h 755"/>
              <a:gd name="T14" fmla="*/ 0 w 467"/>
              <a:gd name="T15" fmla="*/ 755 h 755"/>
              <a:gd name="T16" fmla="*/ 467 w 467"/>
              <a:gd name="T17" fmla="*/ 755 h 755"/>
              <a:gd name="T18" fmla="*/ 467 w 467"/>
              <a:gd name="T19" fmla="*/ 690 h 755"/>
              <a:gd name="T20" fmla="*/ 434 w 467"/>
              <a:gd name="T21" fmla="*/ 690 h 755"/>
              <a:gd name="T22" fmla="*/ 434 w 467"/>
              <a:gd name="T23" fmla="*/ 491 h 755"/>
              <a:gd name="T24" fmla="*/ 258 w 467"/>
              <a:gd name="T25" fmla="*/ 377 h 755"/>
              <a:gd name="T26" fmla="*/ 434 w 467"/>
              <a:gd name="T27" fmla="*/ 264 h 755"/>
              <a:gd name="T28" fmla="*/ 434 w 467"/>
              <a:gd name="T29" fmla="*/ 65 h 755"/>
              <a:gd name="T30" fmla="*/ 467 w 467"/>
              <a:gd name="T31" fmla="*/ 65 h 755"/>
              <a:gd name="T32" fmla="*/ 467 w 467"/>
              <a:gd name="T33" fmla="*/ 0 h 755"/>
              <a:gd name="T34" fmla="*/ 0 w 467"/>
              <a:gd name="T35" fmla="*/ 0 h 755"/>
              <a:gd name="T36" fmla="*/ 0 w 467"/>
              <a:gd name="T37" fmla="*/ 65 h 755"/>
              <a:gd name="T38" fmla="*/ 445 w 467"/>
              <a:gd name="T39" fmla="*/ 712 h 755"/>
              <a:gd name="T40" fmla="*/ 445 w 467"/>
              <a:gd name="T41" fmla="*/ 733 h 755"/>
              <a:gd name="T42" fmla="*/ 22 w 467"/>
              <a:gd name="T43" fmla="*/ 733 h 755"/>
              <a:gd name="T44" fmla="*/ 22 w 467"/>
              <a:gd name="T45" fmla="*/ 712 h 755"/>
              <a:gd name="T46" fmla="*/ 44 w 467"/>
              <a:gd name="T47" fmla="*/ 712 h 755"/>
              <a:gd name="T48" fmla="*/ 434 w 467"/>
              <a:gd name="T49" fmla="*/ 712 h 755"/>
              <a:gd name="T50" fmla="*/ 445 w 467"/>
              <a:gd name="T51" fmla="*/ 712 h 755"/>
              <a:gd name="T52" fmla="*/ 413 w 467"/>
              <a:gd name="T53" fmla="*/ 501 h 755"/>
              <a:gd name="T54" fmla="*/ 413 w 467"/>
              <a:gd name="T55" fmla="*/ 690 h 755"/>
              <a:gd name="T56" fmla="*/ 65 w 467"/>
              <a:gd name="T57" fmla="*/ 690 h 755"/>
              <a:gd name="T58" fmla="*/ 65 w 467"/>
              <a:gd name="T59" fmla="*/ 501 h 755"/>
              <a:gd name="T60" fmla="*/ 239 w 467"/>
              <a:gd name="T61" fmla="*/ 388 h 755"/>
              <a:gd name="T62" fmla="*/ 413 w 467"/>
              <a:gd name="T63" fmla="*/ 501 h 755"/>
              <a:gd name="T64" fmla="*/ 413 w 467"/>
              <a:gd name="T65" fmla="*/ 253 h 755"/>
              <a:gd name="T66" fmla="*/ 239 w 467"/>
              <a:gd name="T67" fmla="*/ 364 h 755"/>
              <a:gd name="T68" fmla="*/ 65 w 467"/>
              <a:gd name="T69" fmla="*/ 253 h 755"/>
              <a:gd name="T70" fmla="*/ 65 w 467"/>
              <a:gd name="T71" fmla="*/ 65 h 755"/>
              <a:gd name="T72" fmla="*/ 413 w 467"/>
              <a:gd name="T73" fmla="*/ 65 h 755"/>
              <a:gd name="T74" fmla="*/ 413 w 467"/>
              <a:gd name="T75" fmla="*/ 253 h 755"/>
              <a:gd name="T76" fmla="*/ 22 w 467"/>
              <a:gd name="T77" fmla="*/ 22 h 755"/>
              <a:gd name="T78" fmla="*/ 445 w 467"/>
              <a:gd name="T79" fmla="*/ 22 h 755"/>
              <a:gd name="T80" fmla="*/ 445 w 467"/>
              <a:gd name="T81" fmla="*/ 43 h 755"/>
              <a:gd name="T82" fmla="*/ 434 w 467"/>
              <a:gd name="T83" fmla="*/ 43 h 755"/>
              <a:gd name="T84" fmla="*/ 44 w 467"/>
              <a:gd name="T85" fmla="*/ 43 h 755"/>
              <a:gd name="T86" fmla="*/ 22 w 467"/>
              <a:gd name="T87" fmla="*/ 43 h 755"/>
              <a:gd name="T88" fmla="*/ 22 w 467"/>
              <a:gd name="T89" fmla="*/ 22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7" h="755">
                <a:moveTo>
                  <a:pt x="0" y="65"/>
                </a:moveTo>
                <a:lnTo>
                  <a:pt x="44" y="65"/>
                </a:lnTo>
                <a:lnTo>
                  <a:pt x="44" y="264"/>
                </a:lnTo>
                <a:lnTo>
                  <a:pt x="220" y="377"/>
                </a:lnTo>
                <a:lnTo>
                  <a:pt x="44" y="491"/>
                </a:lnTo>
                <a:lnTo>
                  <a:pt x="44" y="690"/>
                </a:lnTo>
                <a:lnTo>
                  <a:pt x="0" y="690"/>
                </a:lnTo>
                <a:lnTo>
                  <a:pt x="0" y="755"/>
                </a:lnTo>
                <a:lnTo>
                  <a:pt x="467" y="755"/>
                </a:lnTo>
                <a:lnTo>
                  <a:pt x="467" y="690"/>
                </a:lnTo>
                <a:lnTo>
                  <a:pt x="434" y="690"/>
                </a:lnTo>
                <a:lnTo>
                  <a:pt x="434" y="491"/>
                </a:lnTo>
                <a:lnTo>
                  <a:pt x="258" y="377"/>
                </a:lnTo>
                <a:lnTo>
                  <a:pt x="434" y="264"/>
                </a:lnTo>
                <a:lnTo>
                  <a:pt x="434" y="65"/>
                </a:lnTo>
                <a:lnTo>
                  <a:pt x="467" y="65"/>
                </a:lnTo>
                <a:lnTo>
                  <a:pt x="467" y="0"/>
                </a:lnTo>
                <a:lnTo>
                  <a:pt x="0" y="0"/>
                </a:lnTo>
                <a:lnTo>
                  <a:pt x="0" y="65"/>
                </a:lnTo>
                <a:close/>
                <a:moveTo>
                  <a:pt x="445" y="712"/>
                </a:moveTo>
                <a:lnTo>
                  <a:pt x="445" y="733"/>
                </a:lnTo>
                <a:lnTo>
                  <a:pt x="22" y="733"/>
                </a:lnTo>
                <a:lnTo>
                  <a:pt x="22" y="712"/>
                </a:lnTo>
                <a:lnTo>
                  <a:pt x="44" y="712"/>
                </a:lnTo>
                <a:lnTo>
                  <a:pt x="434" y="712"/>
                </a:lnTo>
                <a:lnTo>
                  <a:pt x="445" y="712"/>
                </a:lnTo>
                <a:close/>
                <a:moveTo>
                  <a:pt x="413" y="501"/>
                </a:moveTo>
                <a:lnTo>
                  <a:pt x="413" y="690"/>
                </a:lnTo>
                <a:lnTo>
                  <a:pt x="65" y="690"/>
                </a:lnTo>
                <a:lnTo>
                  <a:pt x="65" y="501"/>
                </a:lnTo>
                <a:lnTo>
                  <a:pt x="239" y="388"/>
                </a:lnTo>
                <a:lnTo>
                  <a:pt x="413" y="501"/>
                </a:lnTo>
                <a:close/>
                <a:moveTo>
                  <a:pt x="413" y="253"/>
                </a:moveTo>
                <a:lnTo>
                  <a:pt x="239" y="364"/>
                </a:lnTo>
                <a:lnTo>
                  <a:pt x="65" y="253"/>
                </a:lnTo>
                <a:lnTo>
                  <a:pt x="65" y="65"/>
                </a:lnTo>
                <a:lnTo>
                  <a:pt x="413" y="65"/>
                </a:lnTo>
                <a:lnTo>
                  <a:pt x="413" y="253"/>
                </a:lnTo>
                <a:close/>
                <a:moveTo>
                  <a:pt x="22" y="22"/>
                </a:moveTo>
                <a:lnTo>
                  <a:pt x="445" y="22"/>
                </a:lnTo>
                <a:lnTo>
                  <a:pt x="445" y="43"/>
                </a:lnTo>
                <a:lnTo>
                  <a:pt x="434" y="43"/>
                </a:lnTo>
                <a:lnTo>
                  <a:pt x="44" y="43"/>
                </a:lnTo>
                <a:lnTo>
                  <a:pt x="22" y="43"/>
                </a:lnTo>
                <a:lnTo>
                  <a:pt x="22" y="22"/>
                </a:lnTo>
                <a:close/>
              </a:path>
            </a:pathLst>
          </a:custGeom>
          <a:solidFill>
            <a:srgbClr val="3B55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5"/>
          <p:cNvSpPr>
            <a:spLocks noEditPoints="1"/>
          </p:cNvSpPr>
          <p:nvPr/>
        </p:nvSpPr>
        <p:spPr bwMode="auto">
          <a:xfrm>
            <a:off x="7537738" y="5066663"/>
            <a:ext cx="129445" cy="209273"/>
          </a:xfrm>
          <a:custGeom>
            <a:avLst/>
            <a:gdLst>
              <a:gd name="T0" fmla="*/ 0 w 467"/>
              <a:gd name="T1" fmla="*/ 65 h 755"/>
              <a:gd name="T2" fmla="*/ 44 w 467"/>
              <a:gd name="T3" fmla="*/ 65 h 755"/>
              <a:gd name="T4" fmla="*/ 44 w 467"/>
              <a:gd name="T5" fmla="*/ 264 h 755"/>
              <a:gd name="T6" fmla="*/ 220 w 467"/>
              <a:gd name="T7" fmla="*/ 377 h 755"/>
              <a:gd name="T8" fmla="*/ 44 w 467"/>
              <a:gd name="T9" fmla="*/ 491 h 755"/>
              <a:gd name="T10" fmla="*/ 44 w 467"/>
              <a:gd name="T11" fmla="*/ 690 h 755"/>
              <a:gd name="T12" fmla="*/ 0 w 467"/>
              <a:gd name="T13" fmla="*/ 690 h 755"/>
              <a:gd name="T14" fmla="*/ 0 w 467"/>
              <a:gd name="T15" fmla="*/ 755 h 755"/>
              <a:gd name="T16" fmla="*/ 467 w 467"/>
              <a:gd name="T17" fmla="*/ 755 h 755"/>
              <a:gd name="T18" fmla="*/ 467 w 467"/>
              <a:gd name="T19" fmla="*/ 690 h 755"/>
              <a:gd name="T20" fmla="*/ 434 w 467"/>
              <a:gd name="T21" fmla="*/ 690 h 755"/>
              <a:gd name="T22" fmla="*/ 434 w 467"/>
              <a:gd name="T23" fmla="*/ 491 h 755"/>
              <a:gd name="T24" fmla="*/ 258 w 467"/>
              <a:gd name="T25" fmla="*/ 377 h 755"/>
              <a:gd name="T26" fmla="*/ 434 w 467"/>
              <a:gd name="T27" fmla="*/ 264 h 755"/>
              <a:gd name="T28" fmla="*/ 434 w 467"/>
              <a:gd name="T29" fmla="*/ 65 h 755"/>
              <a:gd name="T30" fmla="*/ 467 w 467"/>
              <a:gd name="T31" fmla="*/ 65 h 755"/>
              <a:gd name="T32" fmla="*/ 467 w 467"/>
              <a:gd name="T33" fmla="*/ 0 h 755"/>
              <a:gd name="T34" fmla="*/ 0 w 467"/>
              <a:gd name="T35" fmla="*/ 0 h 755"/>
              <a:gd name="T36" fmla="*/ 0 w 467"/>
              <a:gd name="T37" fmla="*/ 65 h 755"/>
              <a:gd name="T38" fmla="*/ 445 w 467"/>
              <a:gd name="T39" fmla="*/ 712 h 755"/>
              <a:gd name="T40" fmla="*/ 445 w 467"/>
              <a:gd name="T41" fmla="*/ 733 h 755"/>
              <a:gd name="T42" fmla="*/ 22 w 467"/>
              <a:gd name="T43" fmla="*/ 733 h 755"/>
              <a:gd name="T44" fmla="*/ 22 w 467"/>
              <a:gd name="T45" fmla="*/ 712 h 755"/>
              <a:gd name="T46" fmla="*/ 44 w 467"/>
              <a:gd name="T47" fmla="*/ 712 h 755"/>
              <a:gd name="T48" fmla="*/ 434 w 467"/>
              <a:gd name="T49" fmla="*/ 712 h 755"/>
              <a:gd name="T50" fmla="*/ 445 w 467"/>
              <a:gd name="T51" fmla="*/ 712 h 755"/>
              <a:gd name="T52" fmla="*/ 413 w 467"/>
              <a:gd name="T53" fmla="*/ 501 h 755"/>
              <a:gd name="T54" fmla="*/ 413 w 467"/>
              <a:gd name="T55" fmla="*/ 690 h 755"/>
              <a:gd name="T56" fmla="*/ 65 w 467"/>
              <a:gd name="T57" fmla="*/ 690 h 755"/>
              <a:gd name="T58" fmla="*/ 65 w 467"/>
              <a:gd name="T59" fmla="*/ 501 h 755"/>
              <a:gd name="T60" fmla="*/ 239 w 467"/>
              <a:gd name="T61" fmla="*/ 388 h 755"/>
              <a:gd name="T62" fmla="*/ 413 w 467"/>
              <a:gd name="T63" fmla="*/ 501 h 755"/>
              <a:gd name="T64" fmla="*/ 413 w 467"/>
              <a:gd name="T65" fmla="*/ 253 h 755"/>
              <a:gd name="T66" fmla="*/ 239 w 467"/>
              <a:gd name="T67" fmla="*/ 364 h 755"/>
              <a:gd name="T68" fmla="*/ 65 w 467"/>
              <a:gd name="T69" fmla="*/ 253 h 755"/>
              <a:gd name="T70" fmla="*/ 65 w 467"/>
              <a:gd name="T71" fmla="*/ 65 h 755"/>
              <a:gd name="T72" fmla="*/ 413 w 467"/>
              <a:gd name="T73" fmla="*/ 65 h 755"/>
              <a:gd name="T74" fmla="*/ 413 w 467"/>
              <a:gd name="T75" fmla="*/ 253 h 755"/>
              <a:gd name="T76" fmla="*/ 22 w 467"/>
              <a:gd name="T77" fmla="*/ 22 h 755"/>
              <a:gd name="T78" fmla="*/ 445 w 467"/>
              <a:gd name="T79" fmla="*/ 22 h 755"/>
              <a:gd name="T80" fmla="*/ 445 w 467"/>
              <a:gd name="T81" fmla="*/ 43 h 755"/>
              <a:gd name="T82" fmla="*/ 434 w 467"/>
              <a:gd name="T83" fmla="*/ 43 h 755"/>
              <a:gd name="T84" fmla="*/ 44 w 467"/>
              <a:gd name="T85" fmla="*/ 43 h 755"/>
              <a:gd name="T86" fmla="*/ 22 w 467"/>
              <a:gd name="T87" fmla="*/ 43 h 755"/>
              <a:gd name="T88" fmla="*/ 22 w 467"/>
              <a:gd name="T89" fmla="*/ 22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7" h="755">
                <a:moveTo>
                  <a:pt x="0" y="65"/>
                </a:moveTo>
                <a:lnTo>
                  <a:pt x="44" y="65"/>
                </a:lnTo>
                <a:lnTo>
                  <a:pt x="44" y="264"/>
                </a:lnTo>
                <a:lnTo>
                  <a:pt x="220" y="377"/>
                </a:lnTo>
                <a:lnTo>
                  <a:pt x="44" y="491"/>
                </a:lnTo>
                <a:lnTo>
                  <a:pt x="44" y="690"/>
                </a:lnTo>
                <a:lnTo>
                  <a:pt x="0" y="690"/>
                </a:lnTo>
                <a:lnTo>
                  <a:pt x="0" y="755"/>
                </a:lnTo>
                <a:lnTo>
                  <a:pt x="467" y="755"/>
                </a:lnTo>
                <a:lnTo>
                  <a:pt x="467" y="690"/>
                </a:lnTo>
                <a:lnTo>
                  <a:pt x="434" y="690"/>
                </a:lnTo>
                <a:lnTo>
                  <a:pt x="434" y="491"/>
                </a:lnTo>
                <a:lnTo>
                  <a:pt x="258" y="377"/>
                </a:lnTo>
                <a:lnTo>
                  <a:pt x="434" y="264"/>
                </a:lnTo>
                <a:lnTo>
                  <a:pt x="434" y="65"/>
                </a:lnTo>
                <a:lnTo>
                  <a:pt x="467" y="65"/>
                </a:lnTo>
                <a:lnTo>
                  <a:pt x="467" y="0"/>
                </a:lnTo>
                <a:lnTo>
                  <a:pt x="0" y="0"/>
                </a:lnTo>
                <a:lnTo>
                  <a:pt x="0" y="65"/>
                </a:lnTo>
                <a:close/>
                <a:moveTo>
                  <a:pt x="445" y="712"/>
                </a:moveTo>
                <a:lnTo>
                  <a:pt x="445" y="733"/>
                </a:lnTo>
                <a:lnTo>
                  <a:pt x="22" y="733"/>
                </a:lnTo>
                <a:lnTo>
                  <a:pt x="22" y="712"/>
                </a:lnTo>
                <a:lnTo>
                  <a:pt x="44" y="712"/>
                </a:lnTo>
                <a:lnTo>
                  <a:pt x="434" y="712"/>
                </a:lnTo>
                <a:lnTo>
                  <a:pt x="445" y="712"/>
                </a:lnTo>
                <a:close/>
                <a:moveTo>
                  <a:pt x="413" y="501"/>
                </a:moveTo>
                <a:lnTo>
                  <a:pt x="413" y="690"/>
                </a:lnTo>
                <a:lnTo>
                  <a:pt x="65" y="690"/>
                </a:lnTo>
                <a:lnTo>
                  <a:pt x="65" y="501"/>
                </a:lnTo>
                <a:lnTo>
                  <a:pt x="239" y="388"/>
                </a:lnTo>
                <a:lnTo>
                  <a:pt x="413" y="501"/>
                </a:lnTo>
                <a:close/>
                <a:moveTo>
                  <a:pt x="413" y="253"/>
                </a:moveTo>
                <a:lnTo>
                  <a:pt x="239" y="364"/>
                </a:lnTo>
                <a:lnTo>
                  <a:pt x="65" y="253"/>
                </a:lnTo>
                <a:lnTo>
                  <a:pt x="65" y="65"/>
                </a:lnTo>
                <a:lnTo>
                  <a:pt x="413" y="65"/>
                </a:lnTo>
                <a:lnTo>
                  <a:pt x="413" y="253"/>
                </a:lnTo>
                <a:close/>
                <a:moveTo>
                  <a:pt x="22" y="22"/>
                </a:moveTo>
                <a:lnTo>
                  <a:pt x="445" y="22"/>
                </a:lnTo>
                <a:lnTo>
                  <a:pt x="445" y="43"/>
                </a:lnTo>
                <a:lnTo>
                  <a:pt x="434" y="43"/>
                </a:lnTo>
                <a:lnTo>
                  <a:pt x="44" y="43"/>
                </a:lnTo>
                <a:lnTo>
                  <a:pt x="22" y="43"/>
                </a:lnTo>
                <a:lnTo>
                  <a:pt x="22" y="22"/>
                </a:lnTo>
                <a:close/>
              </a:path>
            </a:pathLst>
          </a:custGeom>
          <a:solidFill>
            <a:srgbClr val="3B55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47E11F2B-F34A-4CD5-BD4B-C318A28DD3B2}"/>
              </a:ext>
            </a:extLst>
          </p:cNvPr>
          <p:cNvSpPr txBox="1"/>
          <p:nvPr/>
        </p:nvSpPr>
        <p:spPr>
          <a:xfrm>
            <a:off x="3345118" y="670592"/>
            <a:ext cx="1968705" cy="637675"/>
          </a:xfrm>
          <a:prstGeom prst="rect">
            <a:avLst/>
          </a:prstGeom>
          <a:noFill/>
        </p:spPr>
        <p:txBody>
          <a:bodyPr wrap="square" rtlCol="0">
            <a:spAutoFit/>
          </a:bodyPr>
          <a:lstStyle/>
          <a:p>
            <a:pPr>
              <a:lnSpc>
                <a:spcPct val="150000"/>
              </a:lnSpc>
            </a:pPr>
            <a:r>
              <a:rPr lang="zh-CN" altLang="en-US" sz="2800" dirty="0">
                <a:solidFill>
                  <a:schemeClr val="bg1"/>
                </a:solidFill>
                <a:latin typeface="幼圆" panose="02010509060101010101" pitchFamily="49" charset="-122"/>
                <a:ea typeface="幼圆" panose="02010509060101010101" pitchFamily="49" charset="-122"/>
              </a:rPr>
              <a:t>团队介绍：</a:t>
            </a:r>
          </a:p>
        </p:txBody>
      </p:sp>
      <p:pic>
        <p:nvPicPr>
          <p:cNvPr id="12" name="图片 11">
            <a:extLst>
              <a:ext uri="{FF2B5EF4-FFF2-40B4-BE49-F238E27FC236}">
                <a16:creationId xmlns:a16="http://schemas.microsoft.com/office/drawing/2014/main" id="{A39C8632-F14F-4983-ABA0-C1DE3B00BC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7772" y="394070"/>
            <a:ext cx="1289482" cy="1289482"/>
          </a:xfrm>
          <a:prstGeom prst="rect">
            <a:avLst/>
          </a:prstGeom>
        </p:spPr>
      </p:pic>
      <p:pic>
        <p:nvPicPr>
          <p:cNvPr id="39" name="图片 38">
            <a:extLst>
              <a:ext uri="{FF2B5EF4-FFF2-40B4-BE49-F238E27FC236}">
                <a16:creationId xmlns:a16="http://schemas.microsoft.com/office/drawing/2014/main" id="{0F33064F-D7C9-4262-8253-7CB67C74A8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4729" y="3915774"/>
            <a:ext cx="2122781" cy="2122781"/>
          </a:xfrm>
          <a:prstGeom prst="rect">
            <a:avLst/>
          </a:prstGeom>
        </p:spPr>
      </p:pic>
    </p:spTree>
    <p:extLst>
      <p:ext uri="{BB962C8B-B14F-4D97-AF65-F5344CB8AC3E}">
        <p14:creationId xmlns:p14="http://schemas.microsoft.com/office/powerpoint/2010/main" val="14103174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文本框 42"/>
          <p:cNvSpPr txBox="1"/>
          <p:nvPr/>
        </p:nvSpPr>
        <p:spPr>
          <a:xfrm>
            <a:off x="867833" y="586366"/>
            <a:ext cx="3886200" cy="637675"/>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项目介绍</a:t>
            </a:r>
            <a:r>
              <a:rPr lang="zh-CN" altLang="en-US" sz="2400" spc="600" dirty="0">
                <a:latin typeface="幼圆" panose="02010509060101010101" pitchFamily="49" charset="-122"/>
                <a:ea typeface="幼圆" panose="02010509060101010101" pitchFamily="49" charset="-122"/>
              </a:rPr>
              <a:t>：</a:t>
            </a:r>
          </a:p>
        </p:txBody>
      </p:sp>
      <p:sp>
        <p:nvSpPr>
          <p:cNvPr id="2" name="文本框 1">
            <a:extLst>
              <a:ext uri="{FF2B5EF4-FFF2-40B4-BE49-F238E27FC236}">
                <a16:creationId xmlns:a16="http://schemas.microsoft.com/office/drawing/2014/main" id="{9B496AE4-979E-4F21-BBAA-C44E2B20A93F}"/>
              </a:ext>
            </a:extLst>
          </p:cNvPr>
          <p:cNvSpPr txBox="1"/>
          <p:nvPr/>
        </p:nvSpPr>
        <p:spPr>
          <a:xfrm>
            <a:off x="1353672" y="1418032"/>
            <a:ext cx="9484658" cy="2658869"/>
          </a:xfrm>
          <a:prstGeom prst="rect">
            <a:avLst/>
          </a:prstGeom>
          <a:noFill/>
        </p:spPr>
        <p:txBody>
          <a:bodyPr wrap="square" rtlCol="0">
            <a:spAutoFit/>
          </a:bodyPr>
          <a:lstStyle/>
          <a:p>
            <a:pPr>
              <a:lnSpc>
                <a:spcPct val="150000"/>
              </a:lnSpc>
            </a:pPr>
            <a:r>
              <a:rPr lang="zh-CN" altLang="en-US" sz="2400" dirty="0">
                <a:latin typeface="幼圆" panose="02010509060101010101" pitchFamily="49" charset="-122"/>
                <a:ea typeface="幼圆" panose="02010509060101010101" pitchFamily="49" charset="-122"/>
              </a:rPr>
              <a:t>一、背景：</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在大数据时代，学习的途径更加多元化。其中通过互联网进行学习的人越来越多，出现了越来越多的线上学习平台，其中有付费的，也有免费的。但在互联网发展的大浪潮上，在线知识平台会迎来更大的革新。我们的项目在前端化后可以在一些线上知识平台上架提供服务或在微信小程序等轻量化网页中设置我们的项目。</a:t>
            </a: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endParaRPr lang="zh-CN" altLang="en-US" dirty="0">
              <a:latin typeface="幼圆" panose="02010509060101010101" pitchFamily="49" charset="-122"/>
              <a:ea typeface="幼圆" panose="02010509060101010101" pitchFamily="49" charset="-122"/>
            </a:endParaRPr>
          </a:p>
        </p:txBody>
      </p:sp>
      <p:pic>
        <p:nvPicPr>
          <p:cNvPr id="4" name="图片 3">
            <a:extLst>
              <a:ext uri="{FF2B5EF4-FFF2-40B4-BE49-F238E27FC236}">
                <a16:creationId xmlns:a16="http://schemas.microsoft.com/office/drawing/2014/main" id="{0EE4C983-5D26-4C62-926A-2558E0DC4E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6553" y="3658383"/>
            <a:ext cx="2756647" cy="2756647"/>
          </a:xfrm>
          <a:prstGeom prst="rect">
            <a:avLst/>
          </a:prstGeom>
        </p:spPr>
      </p:pic>
    </p:spTree>
    <p:extLst>
      <p:ext uri="{BB962C8B-B14F-4D97-AF65-F5344CB8AC3E}">
        <p14:creationId xmlns:p14="http://schemas.microsoft.com/office/powerpoint/2010/main" val="31600631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项目介绍：</a:t>
            </a:r>
          </a:p>
        </p:txBody>
      </p:sp>
      <p:sp>
        <p:nvSpPr>
          <p:cNvPr id="2" name="文本框 1">
            <a:extLst>
              <a:ext uri="{FF2B5EF4-FFF2-40B4-BE49-F238E27FC236}">
                <a16:creationId xmlns:a16="http://schemas.microsoft.com/office/drawing/2014/main" id="{28490413-966F-4BE4-A736-5540FA4DBE40}"/>
              </a:ext>
            </a:extLst>
          </p:cNvPr>
          <p:cNvSpPr txBox="1"/>
          <p:nvPr/>
        </p:nvSpPr>
        <p:spPr>
          <a:xfrm>
            <a:off x="1335741" y="1443318"/>
            <a:ext cx="9197788" cy="2658869"/>
          </a:xfrm>
          <a:prstGeom prst="rect">
            <a:avLst/>
          </a:prstGeom>
          <a:noFill/>
        </p:spPr>
        <p:txBody>
          <a:bodyPr wrap="square" rtlCol="0">
            <a:spAutoFit/>
          </a:bodyPr>
          <a:lstStyle/>
          <a:p>
            <a:pPr>
              <a:lnSpc>
                <a:spcPct val="150000"/>
              </a:lnSpc>
            </a:pPr>
            <a:r>
              <a:rPr lang="zh-CN" altLang="en-US" sz="2400" dirty="0">
                <a:latin typeface="幼圆" panose="02010509060101010101" pitchFamily="49" charset="-122"/>
                <a:ea typeface="幼圆" panose="02010509060101010101" pitchFamily="49" charset="-122"/>
              </a:rPr>
              <a:t>二、内容：</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我们的项目在于实现对用户的数学运算能力进行练习和提升，用户通过选择相应的运算模式（加减运算、乘除运算）和位数范围（一位数、二位数、三位数）。每一轮十个题目，用户答对记一分，反之不计分。一轮结束后，会向用户反馈总分和所用时间；并且用户可以自行选择是否重新选择运算模式和位数再次进行练习。若选择再一次会重复以上程序，反之则结束程序。</a:t>
            </a:r>
          </a:p>
        </p:txBody>
      </p:sp>
      <p:pic>
        <p:nvPicPr>
          <p:cNvPr id="4" name="图片 3">
            <a:extLst>
              <a:ext uri="{FF2B5EF4-FFF2-40B4-BE49-F238E27FC236}">
                <a16:creationId xmlns:a16="http://schemas.microsoft.com/office/drawing/2014/main" id="{516C0939-422F-4CDF-B411-C3A7E76F5A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3141" y="3429000"/>
            <a:ext cx="3204882" cy="3204882"/>
          </a:xfrm>
          <a:prstGeom prst="rect">
            <a:avLst/>
          </a:prstGeom>
        </p:spPr>
      </p:pic>
    </p:spTree>
    <p:extLst>
      <p:ext uri="{BB962C8B-B14F-4D97-AF65-F5344CB8AC3E}">
        <p14:creationId xmlns:p14="http://schemas.microsoft.com/office/powerpoint/2010/main" val="35177068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47659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930400" y="2582070"/>
            <a:ext cx="2590800" cy="2590800"/>
          </a:xfrm>
          <a:prstGeom prst="ellipse">
            <a:avLst/>
          </a:prstGeom>
          <a:gradFill>
            <a:gsLst>
              <a:gs pos="10000">
                <a:srgbClr val="52E5FF"/>
              </a:gs>
              <a:gs pos="88000">
                <a:srgbClr val="4C3EFF"/>
              </a:gs>
            </a:gsLst>
            <a:lin ang="2700000" scaled="1"/>
          </a:gradFill>
          <a:ln>
            <a:noFill/>
          </a:ln>
          <a:effectLst>
            <a:outerShdw blurRad="457200" sx="108000" sy="108000" algn="ctr" rotWithShape="0">
              <a:prstClr val="black">
                <a:alpha val="40000"/>
              </a:prstClr>
            </a:outerShdw>
            <a:reflection blurRad="6350" stA="16000" endPos="49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748404" y="2038922"/>
            <a:ext cx="1498600" cy="1498600"/>
          </a:xfrm>
          <a:prstGeom prst="ellipse">
            <a:avLst/>
          </a:prstGeom>
          <a:gradFill>
            <a:gsLst>
              <a:gs pos="71000">
                <a:srgbClr val="FD52E9"/>
              </a:gs>
              <a:gs pos="25000">
                <a:srgbClr val="FE82EF"/>
              </a:gs>
            </a:gsLst>
            <a:lin ang="2700000" scaled="1"/>
          </a:gradFill>
          <a:ln>
            <a:noFill/>
          </a:ln>
          <a:effectLst>
            <a:outerShdw blurRad="457200" sx="108000" sy="108000" algn="ctr" rotWithShape="0">
              <a:prstClr val="black">
                <a:alpha val="40000"/>
              </a:prstClr>
            </a:outerShdw>
            <a:reflection blurRad="6350" stA="16000" endPos="49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a:off x="5480049" y="1957387"/>
            <a:ext cx="685800" cy="0"/>
          </a:xfrm>
          <a:prstGeom prst="line">
            <a:avLst/>
          </a:prstGeom>
          <a:ln w="38100">
            <a:solidFill>
              <a:srgbClr val="4C3E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480049" y="3030142"/>
            <a:ext cx="685800" cy="0"/>
          </a:xfrm>
          <a:prstGeom prst="line">
            <a:avLst/>
          </a:prstGeom>
          <a:ln w="38100">
            <a:solidFill>
              <a:srgbClr val="FD52E9"/>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165849" y="1680025"/>
            <a:ext cx="2391938" cy="403957"/>
          </a:xfrm>
          <a:prstGeom prst="rect">
            <a:avLst/>
          </a:prstGeom>
          <a:noFill/>
        </p:spPr>
        <p:txBody>
          <a:bodyPr wrap="square" rtlCol="0">
            <a:spAutoFit/>
          </a:bodyPr>
          <a:lstStyle/>
          <a:p>
            <a:pPr>
              <a:lnSpc>
                <a:spcPct val="150000"/>
              </a:lnSpc>
            </a:pPr>
            <a:r>
              <a:rPr lang="zh-CN" altLang="en-US" sz="1600" dirty="0">
                <a:latin typeface="幼圆" panose="02010509060101010101" pitchFamily="49" charset="-122"/>
                <a:ea typeface="幼圆" panose="02010509060101010101" pitchFamily="49" charset="-122"/>
              </a:rPr>
              <a:t>代码编写：樊润驿</a:t>
            </a:r>
          </a:p>
        </p:txBody>
      </p:sp>
      <p:sp>
        <p:nvSpPr>
          <p:cNvPr id="41" name="文本框 40"/>
          <p:cNvSpPr txBox="1"/>
          <p:nvPr/>
        </p:nvSpPr>
        <p:spPr>
          <a:xfrm>
            <a:off x="6220103" y="2761481"/>
            <a:ext cx="3861174" cy="773289"/>
          </a:xfrm>
          <a:prstGeom prst="rect">
            <a:avLst/>
          </a:prstGeom>
          <a:noFill/>
        </p:spPr>
        <p:txBody>
          <a:bodyPr wrap="square" rtlCol="0">
            <a:spAutoFit/>
          </a:bodyPr>
          <a:lstStyle/>
          <a:p>
            <a:pPr>
              <a:lnSpc>
                <a:spcPct val="150000"/>
              </a:lnSpc>
            </a:pPr>
            <a:r>
              <a:rPr lang="zh-CN" altLang="en-US" sz="1600" dirty="0">
                <a:latin typeface="幼圆" panose="02010509060101010101" pitchFamily="49" charset="-122"/>
                <a:ea typeface="幼圆" panose="02010509060101010101" pitchFamily="49" charset="-122"/>
              </a:rPr>
              <a:t>樊润驿</a:t>
            </a:r>
            <a:r>
              <a:rPr lang="en-US" altLang="zh-CN" sz="1600" dirty="0">
                <a:latin typeface="幼圆" panose="02010509060101010101" pitchFamily="49" charset="-122"/>
                <a:ea typeface="幼圆" panose="02010509060101010101" pitchFamily="49" charset="-122"/>
              </a:rPr>
              <a:t>,</a:t>
            </a:r>
            <a:r>
              <a:rPr lang="zh-CN" altLang="en-US" sz="1600" dirty="0">
                <a:latin typeface="幼圆" panose="02010509060101010101" pitchFamily="49" charset="-122"/>
                <a:ea typeface="幼圆" panose="02010509060101010101" pitchFamily="49" charset="-122"/>
              </a:rPr>
              <a:t>罗商</a:t>
            </a:r>
            <a:endParaRPr lang="en-US" altLang="zh-CN" sz="1600" dirty="0">
              <a:latin typeface="幼圆" panose="02010509060101010101" pitchFamily="49" charset="-122"/>
              <a:ea typeface="幼圆" panose="02010509060101010101" pitchFamily="49" charset="-122"/>
            </a:endParaRPr>
          </a:p>
          <a:p>
            <a:pPr>
              <a:lnSpc>
                <a:spcPct val="150000"/>
              </a:lnSpc>
            </a:pPr>
            <a:endParaRPr lang="zh-CN" altLang="en-US" sz="1600" dirty="0">
              <a:latin typeface="幼圆" panose="02010509060101010101" pitchFamily="49" charset="-122"/>
              <a:ea typeface="幼圆" panose="02010509060101010101" pitchFamily="49" charset="-122"/>
            </a:endParaRPr>
          </a:p>
        </p:txBody>
      </p:sp>
      <p:sp>
        <p:nvSpPr>
          <p:cNvPr id="42" name="文本框 41"/>
          <p:cNvSpPr txBox="1"/>
          <p:nvPr/>
        </p:nvSpPr>
        <p:spPr>
          <a:xfrm>
            <a:off x="6165849" y="2058023"/>
            <a:ext cx="5144752" cy="403957"/>
          </a:xfrm>
          <a:prstGeom prst="rect">
            <a:avLst/>
          </a:prstGeom>
          <a:noFill/>
        </p:spPr>
        <p:txBody>
          <a:bodyPr wrap="square" rtlCol="0">
            <a:spAutoFit/>
          </a:bodyPr>
          <a:lstStyle/>
          <a:p>
            <a:pPr>
              <a:lnSpc>
                <a:spcPct val="150000"/>
              </a:lnSpc>
            </a:pPr>
            <a:r>
              <a:rPr lang="zh-CN" altLang="en-US" sz="1600" dirty="0">
                <a:latin typeface="幼圆" panose="02010509060101010101" pitchFamily="49" charset="-122"/>
                <a:ea typeface="幼圆" panose="02010509060101010101" pitchFamily="49" charset="-122"/>
              </a:rPr>
              <a:t>代码思路：张明山，李云洪，李明灿，黄梓航，李贵周</a:t>
            </a:r>
          </a:p>
        </p:txBody>
      </p:sp>
      <p:sp>
        <p:nvSpPr>
          <p:cNvPr id="43" name="文本框 42"/>
          <p:cNvSpPr txBox="1"/>
          <p:nvPr/>
        </p:nvSpPr>
        <p:spPr>
          <a:xfrm>
            <a:off x="867833" y="586366"/>
            <a:ext cx="3886200" cy="637675"/>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工作分化：</a:t>
            </a:r>
          </a:p>
        </p:txBody>
      </p:sp>
      <p:sp>
        <p:nvSpPr>
          <p:cNvPr id="2" name="文本框 1">
            <a:extLst>
              <a:ext uri="{FF2B5EF4-FFF2-40B4-BE49-F238E27FC236}">
                <a16:creationId xmlns:a16="http://schemas.microsoft.com/office/drawing/2014/main" id="{825594FA-BA52-4791-9544-D96B47338F1E}"/>
              </a:ext>
            </a:extLst>
          </p:cNvPr>
          <p:cNvSpPr txBox="1"/>
          <p:nvPr/>
        </p:nvSpPr>
        <p:spPr>
          <a:xfrm>
            <a:off x="2605833" y="3618050"/>
            <a:ext cx="1539439" cy="458908"/>
          </a:xfrm>
          <a:prstGeom prst="rect">
            <a:avLst/>
          </a:prstGeom>
          <a:noFill/>
        </p:spPr>
        <p:txBody>
          <a:bodyPr wrap="square" rtlCol="0">
            <a:spAutoFit/>
          </a:bodyPr>
          <a:lstStyle/>
          <a:p>
            <a:pPr>
              <a:lnSpc>
                <a:spcPct val="150000"/>
              </a:lnSpc>
            </a:pPr>
            <a:r>
              <a:rPr lang="zh-CN" altLang="en-US" dirty="0">
                <a:latin typeface="幼圆" panose="02010509060101010101" pitchFamily="49" charset="-122"/>
                <a:ea typeface="幼圆" panose="02010509060101010101" pitchFamily="49" charset="-122"/>
              </a:rPr>
              <a:t>项目开发</a:t>
            </a:r>
          </a:p>
        </p:txBody>
      </p:sp>
      <p:sp>
        <p:nvSpPr>
          <p:cNvPr id="3" name="文本框 2">
            <a:extLst>
              <a:ext uri="{FF2B5EF4-FFF2-40B4-BE49-F238E27FC236}">
                <a16:creationId xmlns:a16="http://schemas.microsoft.com/office/drawing/2014/main" id="{AD28808D-F4C8-4478-BF75-8EDD2E034565}"/>
              </a:ext>
            </a:extLst>
          </p:cNvPr>
          <p:cNvSpPr txBox="1"/>
          <p:nvPr/>
        </p:nvSpPr>
        <p:spPr>
          <a:xfrm>
            <a:off x="4234029" y="2558768"/>
            <a:ext cx="827492" cy="458908"/>
          </a:xfrm>
          <a:prstGeom prst="rect">
            <a:avLst/>
          </a:prstGeom>
          <a:noFill/>
        </p:spPr>
        <p:txBody>
          <a:bodyPr wrap="square" rtlCol="0">
            <a:spAutoFit/>
          </a:bodyPr>
          <a:lstStyle/>
          <a:p>
            <a:pPr>
              <a:lnSpc>
                <a:spcPct val="150000"/>
              </a:lnSpc>
            </a:pPr>
            <a:r>
              <a:rPr lang="en-US" altLang="zh-CN" dirty="0">
                <a:latin typeface="幼圆" panose="02010509060101010101" pitchFamily="49" charset="-122"/>
                <a:ea typeface="幼圆" panose="02010509060101010101" pitchFamily="49" charset="-122"/>
              </a:rPr>
              <a:t>PPT</a:t>
            </a:r>
            <a:endParaRPr lang="zh-CN" altLang="en-US" dirty="0">
              <a:latin typeface="幼圆" panose="02010509060101010101" pitchFamily="49" charset="-122"/>
              <a:ea typeface="幼圆" panose="02010509060101010101" pitchFamily="49" charset="-122"/>
            </a:endParaRPr>
          </a:p>
        </p:txBody>
      </p:sp>
      <p:pic>
        <p:nvPicPr>
          <p:cNvPr id="7" name="图片 6">
            <a:extLst>
              <a:ext uri="{FF2B5EF4-FFF2-40B4-BE49-F238E27FC236}">
                <a16:creationId xmlns:a16="http://schemas.microsoft.com/office/drawing/2014/main" id="{B67D2B48-9CD9-4EE2-B96B-AD07A98EDD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5078" y="3348575"/>
            <a:ext cx="2447955" cy="2447955"/>
          </a:xfrm>
          <a:prstGeom prst="rect">
            <a:avLst/>
          </a:prstGeom>
        </p:spPr>
      </p:pic>
      <p:sp>
        <p:nvSpPr>
          <p:cNvPr id="14" name="椭圆 13">
            <a:extLst>
              <a:ext uri="{FF2B5EF4-FFF2-40B4-BE49-F238E27FC236}">
                <a16:creationId xmlns:a16="http://schemas.microsoft.com/office/drawing/2014/main" id="{729B730A-41BB-4A0D-9C65-E485320BFCF5}"/>
              </a:ext>
            </a:extLst>
          </p:cNvPr>
          <p:cNvSpPr/>
          <p:nvPr/>
        </p:nvSpPr>
        <p:spPr>
          <a:xfrm>
            <a:off x="3698033" y="3823252"/>
            <a:ext cx="1498600" cy="1498600"/>
          </a:xfrm>
          <a:prstGeom prst="ellipse">
            <a:avLst/>
          </a:prstGeom>
          <a:gradFill>
            <a:gsLst>
              <a:gs pos="71000">
                <a:srgbClr val="A25CFF"/>
              </a:gs>
              <a:gs pos="25000">
                <a:srgbClr val="B985FF"/>
              </a:gs>
            </a:gsLst>
            <a:lin ang="2700000" scaled="1"/>
          </a:gradFill>
          <a:ln>
            <a:noFill/>
          </a:ln>
          <a:effectLst>
            <a:outerShdw blurRad="457200" sx="108000" sy="108000" algn="ctr" rotWithShape="0">
              <a:prstClr val="black">
                <a:alpha val="40000"/>
              </a:prstClr>
            </a:outerShdw>
            <a:reflection blurRad="6350" stA="16000" endPos="49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386853E6-E49F-4134-933E-865486A28410}"/>
              </a:ext>
            </a:extLst>
          </p:cNvPr>
          <p:cNvCxnSpPr/>
          <p:nvPr/>
        </p:nvCxnSpPr>
        <p:spPr>
          <a:xfrm>
            <a:off x="5480049" y="3537522"/>
            <a:ext cx="685800" cy="0"/>
          </a:xfrm>
          <a:prstGeom prst="line">
            <a:avLst/>
          </a:prstGeom>
          <a:ln w="38100">
            <a:solidFill>
              <a:srgbClr val="A25CFF"/>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48261CB2-0236-43EC-81F8-32B2FF12E312}"/>
              </a:ext>
            </a:extLst>
          </p:cNvPr>
          <p:cNvSpPr txBox="1"/>
          <p:nvPr/>
        </p:nvSpPr>
        <p:spPr>
          <a:xfrm>
            <a:off x="4084110" y="4282160"/>
            <a:ext cx="874180" cy="458908"/>
          </a:xfrm>
          <a:prstGeom prst="rect">
            <a:avLst/>
          </a:prstGeom>
          <a:noFill/>
        </p:spPr>
        <p:txBody>
          <a:bodyPr wrap="square" rtlCol="0">
            <a:spAutoFit/>
          </a:bodyPr>
          <a:lstStyle/>
          <a:p>
            <a:pPr>
              <a:lnSpc>
                <a:spcPct val="150000"/>
              </a:lnSpc>
            </a:pPr>
            <a:r>
              <a:rPr lang="zh-CN" altLang="en-US" dirty="0">
                <a:latin typeface="幼圆" panose="02010509060101010101" pitchFamily="49" charset="-122"/>
                <a:ea typeface="幼圆" panose="02010509060101010101" pitchFamily="49" charset="-122"/>
              </a:rPr>
              <a:t>讲师</a:t>
            </a:r>
          </a:p>
        </p:txBody>
      </p:sp>
      <p:sp>
        <p:nvSpPr>
          <p:cNvPr id="5" name="文本框 4">
            <a:extLst>
              <a:ext uri="{FF2B5EF4-FFF2-40B4-BE49-F238E27FC236}">
                <a16:creationId xmlns:a16="http://schemas.microsoft.com/office/drawing/2014/main" id="{35FCBB89-F9DC-4130-8836-D74F1D497063}"/>
              </a:ext>
            </a:extLst>
          </p:cNvPr>
          <p:cNvSpPr txBox="1"/>
          <p:nvPr/>
        </p:nvSpPr>
        <p:spPr>
          <a:xfrm>
            <a:off x="6255097" y="3260138"/>
            <a:ext cx="1050202" cy="418191"/>
          </a:xfrm>
          <a:prstGeom prst="rect">
            <a:avLst/>
          </a:prstGeom>
          <a:noFill/>
        </p:spPr>
        <p:txBody>
          <a:bodyPr wrap="square" rtlCol="0">
            <a:spAutoFit/>
          </a:bodyPr>
          <a:lstStyle/>
          <a:p>
            <a:pPr>
              <a:lnSpc>
                <a:spcPct val="150000"/>
              </a:lnSpc>
            </a:pPr>
            <a:r>
              <a:rPr lang="zh-CN" altLang="en-US" sz="1600" dirty="0">
                <a:latin typeface="幼圆" panose="02010509060101010101" pitchFamily="49" charset="-122"/>
                <a:ea typeface="幼圆" panose="02010509060101010101" pitchFamily="49" charset="-122"/>
              </a:rPr>
              <a:t>罗商</a:t>
            </a:r>
          </a:p>
        </p:txBody>
      </p:sp>
    </p:spTree>
    <p:extLst>
      <p:ext uri="{BB962C8B-B14F-4D97-AF65-F5344CB8AC3E}">
        <p14:creationId xmlns:p14="http://schemas.microsoft.com/office/powerpoint/2010/main" val="12398179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719C1645-642C-466C-91B8-A2DE8741B67F}"/>
              </a:ext>
            </a:extLst>
          </p:cNvPr>
          <p:cNvSpPr txBox="1"/>
          <p:nvPr/>
        </p:nvSpPr>
        <p:spPr>
          <a:xfrm>
            <a:off x="1792941" y="1202682"/>
            <a:ext cx="8005483" cy="3074368"/>
          </a:xfrm>
          <a:prstGeom prst="rect">
            <a:avLst/>
          </a:prstGeom>
          <a:noFill/>
        </p:spPr>
        <p:txBody>
          <a:bodyPr wrap="square" rtlCol="0">
            <a:spAutoFit/>
          </a:bodyPr>
          <a:lstStyle/>
          <a:p>
            <a:pPr>
              <a:lnSpc>
                <a:spcPct val="150000"/>
              </a:lnSpc>
            </a:pPr>
            <a:r>
              <a:rPr lang="zh-CN" altLang="en-US" sz="2400" dirty="0">
                <a:latin typeface="幼圆" panose="02010509060101010101" pitchFamily="49" charset="-122"/>
                <a:ea typeface="幼圆" panose="02010509060101010101" pitchFamily="49" charset="-122"/>
              </a:rPr>
              <a:t>一、运算模式选择（李贵周）：</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通过接收用户输入以选择运算模式。</a:t>
            </a: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endParaRPr lang="en-US" altLang="zh-CN" dirty="0">
              <a:latin typeface="幼圆" panose="02010509060101010101" pitchFamily="49" charset="-122"/>
              <a:ea typeface="幼圆" panose="02010509060101010101" pitchFamily="49" charset="-122"/>
            </a:endParaRPr>
          </a:p>
          <a:p>
            <a:pPr>
              <a:lnSpc>
                <a:spcPct val="150000"/>
              </a:lnSpc>
            </a:pPr>
            <a:r>
              <a:rPr lang="en-US" altLang="zh-CN" dirty="0">
                <a:latin typeface="幼圆" panose="02010509060101010101" pitchFamily="49" charset="-122"/>
                <a:ea typeface="幼圆" panose="02010509060101010101" pitchFamily="49" charset="-122"/>
              </a:rPr>
              <a:t>	</a:t>
            </a:r>
            <a:endParaRPr lang="zh-CN" altLang="en-US" dirty="0">
              <a:latin typeface="幼圆" panose="02010509060101010101" pitchFamily="49" charset="-122"/>
              <a:ea typeface="幼圆" panose="02010509060101010101" pitchFamily="49" charset="-122"/>
            </a:endParaRPr>
          </a:p>
        </p:txBody>
      </p:sp>
      <p:pic>
        <p:nvPicPr>
          <p:cNvPr id="5" name="图片 4">
            <a:extLst>
              <a:ext uri="{FF2B5EF4-FFF2-40B4-BE49-F238E27FC236}">
                <a16:creationId xmlns:a16="http://schemas.microsoft.com/office/drawing/2014/main" id="{2CE05E33-630D-4908-8F44-75911DCBEE13}"/>
              </a:ext>
            </a:extLst>
          </p:cNvPr>
          <p:cNvPicPr>
            <a:picLocks noChangeAspect="1"/>
          </p:cNvPicPr>
          <p:nvPr/>
        </p:nvPicPr>
        <p:blipFill>
          <a:blip r:embed="rId2"/>
          <a:stretch>
            <a:fillRect/>
          </a:stretch>
        </p:blipFill>
        <p:spPr>
          <a:xfrm>
            <a:off x="2810933" y="2633762"/>
            <a:ext cx="6876190" cy="1590476"/>
          </a:xfrm>
          <a:prstGeom prst="rect">
            <a:avLst/>
          </a:prstGeom>
        </p:spPr>
      </p:pic>
    </p:spTree>
    <p:extLst>
      <p:ext uri="{BB962C8B-B14F-4D97-AF65-F5344CB8AC3E}">
        <p14:creationId xmlns:p14="http://schemas.microsoft.com/office/powerpoint/2010/main" val="27269966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2104550"/>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运算模式选择：</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原理：通过获取用户输入在并在</a:t>
            </a:r>
            <a:r>
              <a:rPr lang="en-US" altLang="zh-CN" dirty="0">
                <a:latin typeface="幼圆" panose="02010509060101010101" pitchFamily="49" charset="-122"/>
                <a:ea typeface="幼圆" panose="02010509060101010101" pitchFamily="49" charset="-122"/>
              </a:rPr>
              <a:t>if</a:t>
            </a:r>
            <a:r>
              <a:rPr lang="zh-CN" altLang="en-US" dirty="0">
                <a:latin typeface="幼圆" panose="02010509060101010101" pitchFamily="49" charset="-122"/>
                <a:ea typeface="幼圆" panose="02010509060101010101" pitchFamily="49" charset="-122"/>
              </a:rPr>
              <a:t>结构语句中利用</a:t>
            </a:r>
            <a:r>
              <a:rPr lang="en-US" altLang="zh-CN" dirty="0">
                <a:latin typeface="幼圆" panose="02010509060101010101" pitchFamily="49" charset="-122"/>
                <a:ea typeface="幼圆" panose="02010509060101010101" pitchFamily="49" charset="-122"/>
              </a:rPr>
              <a:t>equals</a:t>
            </a:r>
            <a:r>
              <a:rPr lang="zh-CN" altLang="en-US" dirty="0">
                <a:latin typeface="幼圆" panose="02010509060101010101" pitchFamily="49" charset="-122"/>
                <a:ea typeface="幼圆" panose="02010509060101010101" pitchFamily="49" charset="-122"/>
              </a:rPr>
              <a:t>来对用户输入数据与关键</a:t>
            </a: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字进行比较执行相应模式的运算。</a:t>
            </a:r>
            <a:endParaRPr lang="en-US" altLang="zh-CN" dirty="0">
              <a:latin typeface="幼圆" panose="02010509060101010101" pitchFamily="49" charset="-122"/>
              <a:ea typeface="幼圆" panose="02010509060101010101" pitchFamily="49" charset="-122"/>
            </a:endParaRPr>
          </a:p>
          <a:p>
            <a:pPr>
              <a:lnSpc>
                <a:spcPct val="150000"/>
              </a:lnSpc>
            </a:pPr>
            <a:endParaRPr lang="zh-CN" altLang="en-US" sz="2400" dirty="0">
              <a:latin typeface="思源宋体 CN ExtraLight" panose="02020200000000000000" pitchFamily="18" charset="-122"/>
              <a:ea typeface="思源宋体 CN ExtraLight" panose="02020200000000000000" pitchFamily="18" charset="-122"/>
            </a:endParaRPr>
          </a:p>
        </p:txBody>
      </p:sp>
      <p:pic>
        <p:nvPicPr>
          <p:cNvPr id="4" name="图片 3">
            <a:extLst>
              <a:ext uri="{FF2B5EF4-FFF2-40B4-BE49-F238E27FC236}">
                <a16:creationId xmlns:a16="http://schemas.microsoft.com/office/drawing/2014/main" id="{9F93FCB7-7157-4891-B1BD-424C37C1594B}"/>
              </a:ext>
            </a:extLst>
          </p:cNvPr>
          <p:cNvPicPr>
            <a:picLocks noChangeAspect="1"/>
          </p:cNvPicPr>
          <p:nvPr/>
        </p:nvPicPr>
        <p:blipFill>
          <a:blip r:embed="rId2"/>
          <a:stretch>
            <a:fillRect/>
          </a:stretch>
        </p:blipFill>
        <p:spPr>
          <a:xfrm>
            <a:off x="2810933" y="2989003"/>
            <a:ext cx="7658100" cy="1695450"/>
          </a:xfrm>
          <a:prstGeom prst="rect">
            <a:avLst/>
          </a:prstGeom>
        </p:spPr>
      </p:pic>
      <p:pic>
        <p:nvPicPr>
          <p:cNvPr id="8" name="图片 7">
            <a:extLst>
              <a:ext uri="{FF2B5EF4-FFF2-40B4-BE49-F238E27FC236}">
                <a16:creationId xmlns:a16="http://schemas.microsoft.com/office/drawing/2014/main" id="{CFF033F6-3EB2-4EEC-A2D1-F8682155BD66}"/>
              </a:ext>
            </a:extLst>
          </p:cNvPr>
          <p:cNvPicPr>
            <a:picLocks noChangeAspect="1"/>
          </p:cNvPicPr>
          <p:nvPr/>
        </p:nvPicPr>
        <p:blipFill>
          <a:blip r:embed="rId3"/>
          <a:stretch>
            <a:fillRect/>
          </a:stretch>
        </p:blipFill>
        <p:spPr>
          <a:xfrm>
            <a:off x="2810933" y="5080106"/>
            <a:ext cx="3743325" cy="847725"/>
          </a:xfrm>
          <a:prstGeom prst="rect">
            <a:avLst/>
          </a:prstGeom>
        </p:spPr>
      </p:pic>
    </p:spTree>
    <p:extLst>
      <p:ext uri="{BB962C8B-B14F-4D97-AF65-F5344CB8AC3E}">
        <p14:creationId xmlns:p14="http://schemas.microsoft.com/office/powerpoint/2010/main" val="15016578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圆角矩形 30"/>
          <p:cNvSpPr/>
          <p:nvPr/>
        </p:nvSpPr>
        <p:spPr>
          <a:xfrm>
            <a:off x="596900" y="335757"/>
            <a:ext cx="10998200" cy="6186486"/>
          </a:xfrm>
          <a:prstGeom prst="roundRect">
            <a:avLst/>
          </a:prstGeom>
          <a:solidFill>
            <a:schemeClr val="bg1"/>
          </a:solidFill>
          <a:ln>
            <a:noFill/>
          </a:ln>
          <a:effectLst>
            <a:outerShdw blurRad="3683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800">
                <a:latin typeface="幼圆" panose="02010509060101010101" pitchFamily="49" charset="-122"/>
                <a:ea typeface="幼圆" panose="02010509060101010101" pitchFamily="49" charset="-122"/>
              </a:rPr>
              <a:t>运算模式选择：</a:t>
            </a:r>
            <a:endParaRPr lang="en-US" altLang="zh-CN" sz="1800" dirty="0">
              <a:latin typeface="幼圆" panose="02010509060101010101" pitchFamily="49" charset="-122"/>
              <a:ea typeface="幼圆" panose="02010509060101010101" pitchFamily="49" charset="-122"/>
            </a:endParaRPr>
          </a:p>
        </p:txBody>
      </p:sp>
      <p:sp>
        <p:nvSpPr>
          <p:cNvPr id="43" name="文本框 42"/>
          <p:cNvSpPr txBox="1"/>
          <p:nvPr/>
        </p:nvSpPr>
        <p:spPr>
          <a:xfrm>
            <a:off x="867833" y="586366"/>
            <a:ext cx="3886200" cy="662554"/>
          </a:xfrm>
          <a:prstGeom prst="rect">
            <a:avLst/>
          </a:prstGeom>
          <a:noFill/>
        </p:spPr>
        <p:txBody>
          <a:bodyPr wrap="square" rtlCol="0">
            <a:spAutoFit/>
          </a:bodyPr>
          <a:lstStyle/>
          <a:p>
            <a:pPr>
              <a:lnSpc>
                <a:spcPct val="150000"/>
              </a:lnSpc>
            </a:pPr>
            <a:r>
              <a:rPr lang="zh-CN" altLang="en-US" sz="2800" spc="600" dirty="0">
                <a:latin typeface="幼圆" panose="02010509060101010101" pitchFamily="49" charset="-122"/>
                <a:ea typeface="幼圆" panose="02010509060101010101" pitchFamily="49" charset="-122"/>
              </a:rPr>
              <a:t>功能讲解：</a:t>
            </a:r>
          </a:p>
        </p:txBody>
      </p:sp>
      <p:sp>
        <p:nvSpPr>
          <p:cNvPr id="2" name="文本框 1">
            <a:extLst>
              <a:ext uri="{FF2B5EF4-FFF2-40B4-BE49-F238E27FC236}">
                <a16:creationId xmlns:a16="http://schemas.microsoft.com/office/drawing/2014/main" id="{F841D2C9-E869-4944-BE47-FF37098DF1F8}"/>
              </a:ext>
            </a:extLst>
          </p:cNvPr>
          <p:cNvSpPr txBox="1"/>
          <p:nvPr/>
        </p:nvSpPr>
        <p:spPr>
          <a:xfrm>
            <a:off x="835212" y="1159272"/>
            <a:ext cx="10388600" cy="1131079"/>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二、位数选择（李云洪）：</a:t>
            </a:r>
            <a:endParaRPr lang="en-US" altLang="zh-CN" sz="2400" dirty="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通过接收用户输入以选择几位数。</a:t>
            </a:r>
            <a:endParaRPr lang="zh-CN" altLang="en-US" dirty="0">
              <a:latin typeface="思源宋体 CN ExtraLight" panose="02020200000000000000" pitchFamily="18" charset="-122"/>
              <a:ea typeface="思源宋体 CN ExtraLight" panose="02020200000000000000" pitchFamily="18" charset="-122"/>
            </a:endParaRPr>
          </a:p>
        </p:txBody>
      </p:sp>
      <p:pic>
        <p:nvPicPr>
          <p:cNvPr id="5" name="图片 4">
            <a:extLst>
              <a:ext uri="{FF2B5EF4-FFF2-40B4-BE49-F238E27FC236}">
                <a16:creationId xmlns:a16="http://schemas.microsoft.com/office/drawing/2014/main" id="{A88E8B8F-DC15-4228-B1CE-86499CD00A1C}"/>
              </a:ext>
            </a:extLst>
          </p:cNvPr>
          <p:cNvPicPr>
            <a:picLocks noChangeAspect="1"/>
          </p:cNvPicPr>
          <p:nvPr/>
        </p:nvPicPr>
        <p:blipFill>
          <a:blip r:embed="rId3"/>
          <a:stretch>
            <a:fillRect/>
          </a:stretch>
        </p:blipFill>
        <p:spPr>
          <a:xfrm>
            <a:off x="2810933" y="2493437"/>
            <a:ext cx="6933333" cy="1742857"/>
          </a:xfrm>
          <a:prstGeom prst="rect">
            <a:avLst/>
          </a:prstGeom>
        </p:spPr>
      </p:pic>
    </p:spTree>
    <p:extLst>
      <p:ext uri="{BB962C8B-B14F-4D97-AF65-F5344CB8AC3E}">
        <p14:creationId xmlns:p14="http://schemas.microsoft.com/office/powerpoint/2010/main" val="12266274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Office 主题​​">
  <a:themeElements>
    <a:clrScheme name="dribbble">
      <a:dk1>
        <a:sysClr val="windowText" lastClr="000000"/>
      </a:dk1>
      <a:lt1>
        <a:sysClr val="window" lastClr="FFFFFF"/>
      </a:lt1>
      <a:dk2>
        <a:srgbClr val="44546A"/>
      </a:dk2>
      <a:lt2>
        <a:srgbClr val="E7E6E6"/>
      </a:lt2>
      <a:accent1>
        <a:srgbClr val="3B3D5A"/>
      </a:accent1>
      <a:accent2>
        <a:srgbClr val="CD70F6"/>
      </a:accent2>
      <a:accent3>
        <a:srgbClr val="83819A"/>
      </a:accent3>
      <a:accent4>
        <a:srgbClr val="EF8BDE"/>
      </a:accent4>
      <a:accent5>
        <a:srgbClr val="8E86E9"/>
      </a:accent5>
      <a:accent6>
        <a:srgbClr val="D3E0AB"/>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50000"/>
          </a:lnSpc>
          <a:defRPr>
            <a:latin typeface="思源宋体 CN ExtraLight" panose="02020200000000000000" pitchFamily="18" charset="-122"/>
            <a:ea typeface="思源宋体 CN ExtraLight" panose="02020200000000000000" pitchFamily="18"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1059</Words>
  <Application>Microsoft Office PowerPoint</Application>
  <PresentationFormat>宽屏</PresentationFormat>
  <Paragraphs>117</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思源宋体 CN ExtraLight</vt:lpstr>
      <vt:lpstr>思源宋体 CN SemiBold</vt:lpstr>
      <vt:lpstr>幼圆</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忘吃药的晓公子</dc:creator>
  <cp:keywords>www.51pptmoban.com</cp:keywords>
  <cp:lastModifiedBy>樊 润驿</cp:lastModifiedBy>
  <cp:revision>86</cp:revision>
  <dcterms:created xsi:type="dcterms:W3CDTF">2017-12-28T01:28:40Z</dcterms:created>
  <dcterms:modified xsi:type="dcterms:W3CDTF">2022-06-15T09:39:31Z</dcterms:modified>
</cp:coreProperties>
</file>