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6" r:id="rId5"/>
    <p:sldId id="259" r:id="rId6"/>
    <p:sldId id="270" r:id="rId7"/>
    <p:sldId id="260" r:id="rId8"/>
    <p:sldId id="276" r:id="rId9"/>
    <p:sldId id="261" r:id="rId10"/>
    <p:sldId id="278" r:id="rId11"/>
    <p:sldId id="277" r:id="rId12"/>
    <p:sldId id="275" r:id="rId13"/>
    <p:sldId id="262" r:id="rId14"/>
    <p:sldId id="269" r:id="rId15"/>
    <p:sldId id="268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AFBDE-BB9C-4C70-AE9E-A22A2CB85A6D}" v="209" dt="2022-12-05T11:40:28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Norman Morales" userId="0ba1b5973bd2cf39" providerId="LiveId" clId="{FFDAFBDE-BB9C-4C70-AE9E-A22A2CB85A6D}"/>
    <pc:docChg chg="undo redo custSel addSld delSld modSld sldOrd">
      <pc:chgData name="Paul Norman Morales" userId="0ba1b5973bd2cf39" providerId="LiveId" clId="{FFDAFBDE-BB9C-4C70-AE9E-A22A2CB85A6D}" dt="2022-12-05T11:40:28.387" v="3985" actId="255"/>
      <pc:docMkLst>
        <pc:docMk/>
      </pc:docMkLst>
      <pc:sldChg chg="addSp delSp modSp mod modTransition setBg modAnim setClrOvrMap">
        <pc:chgData name="Paul Norman Morales" userId="0ba1b5973bd2cf39" providerId="LiveId" clId="{FFDAFBDE-BB9C-4C70-AE9E-A22A2CB85A6D}" dt="2022-12-05T11:40:28.387" v="3985" actId="255"/>
        <pc:sldMkLst>
          <pc:docMk/>
          <pc:sldMk cId="702728624" sldId="256"/>
        </pc:sldMkLst>
        <pc:spChg chg="mod">
          <ac:chgData name="Paul Norman Morales" userId="0ba1b5973bd2cf39" providerId="LiveId" clId="{FFDAFBDE-BB9C-4C70-AE9E-A22A2CB85A6D}" dt="2022-12-01T14:39:40.633" v="2369" actId="26606"/>
          <ac:spMkLst>
            <pc:docMk/>
            <pc:sldMk cId="702728624" sldId="256"/>
            <ac:spMk id="2" creationId="{D35DF0CE-1791-A302-8E53-45CD08DD2594}"/>
          </ac:spMkLst>
        </pc:spChg>
        <pc:spChg chg="mod">
          <ac:chgData name="Paul Norman Morales" userId="0ba1b5973bd2cf39" providerId="LiveId" clId="{FFDAFBDE-BB9C-4C70-AE9E-A22A2CB85A6D}" dt="2022-12-05T11:40:28.387" v="3985" actId="255"/>
          <ac:spMkLst>
            <pc:docMk/>
            <pc:sldMk cId="702728624" sldId="256"/>
            <ac:spMk id="3" creationId="{F53F3010-912D-9E2F-92C2-1C3E46BEBCBB}"/>
          </ac:spMkLst>
        </pc:spChg>
        <pc:spChg chg="del">
          <ac:chgData name="Paul Norman Morales" userId="0ba1b5973bd2cf39" providerId="LiveId" clId="{FFDAFBDE-BB9C-4C70-AE9E-A22A2CB85A6D}" dt="2022-11-30T09:04:34.062" v="1665" actId="26606"/>
          <ac:spMkLst>
            <pc:docMk/>
            <pc:sldMk cId="702728624" sldId="256"/>
            <ac:spMk id="43" creationId="{6F40FBDA-CEB1-40F0-9AB9-BD9C402D70FE}"/>
          </ac:spMkLst>
        </pc:spChg>
        <pc:spChg chg="del">
          <ac:chgData name="Paul Norman Morales" userId="0ba1b5973bd2cf39" providerId="LiveId" clId="{FFDAFBDE-BB9C-4C70-AE9E-A22A2CB85A6D}" dt="2022-11-30T09:04:34.062" v="1665" actId="26606"/>
          <ac:spMkLst>
            <pc:docMk/>
            <pc:sldMk cId="702728624" sldId="256"/>
            <ac:spMk id="44" creationId="{0344D4FE-ABEF-4230-9E4E-AD5782FC78AC}"/>
          </ac:spMkLst>
        </pc:spChg>
        <pc:spChg chg="del">
          <ac:chgData name="Paul Norman Morales" userId="0ba1b5973bd2cf39" providerId="LiveId" clId="{FFDAFBDE-BB9C-4C70-AE9E-A22A2CB85A6D}" dt="2022-11-30T09:04:34.062" v="1665" actId="26606"/>
          <ac:spMkLst>
            <pc:docMk/>
            <pc:sldMk cId="702728624" sldId="256"/>
            <ac:spMk id="45" creationId="{9325F979-D3F9-4926-81B7-7ACCB31A501B}"/>
          </ac:spMkLst>
        </pc:spChg>
        <pc:spChg chg="add del">
          <ac:chgData name="Paul Norman Morales" userId="0ba1b5973bd2cf39" providerId="LiveId" clId="{FFDAFBDE-BB9C-4C70-AE9E-A22A2CB85A6D}" dt="2022-12-01T14:39:40.633" v="2369" actId="26606"/>
          <ac:spMkLst>
            <pc:docMk/>
            <pc:sldMk cId="702728624" sldId="256"/>
            <ac:spMk id="50" creationId="{6F40FBDA-CEB1-40F0-9AB9-BD9C402D70FE}"/>
          </ac:spMkLst>
        </pc:spChg>
        <pc:spChg chg="add del">
          <ac:chgData name="Paul Norman Morales" userId="0ba1b5973bd2cf39" providerId="LiveId" clId="{FFDAFBDE-BB9C-4C70-AE9E-A22A2CB85A6D}" dt="2022-12-01T14:39:40.633" v="2369" actId="26606"/>
          <ac:spMkLst>
            <pc:docMk/>
            <pc:sldMk cId="702728624" sldId="256"/>
            <ac:spMk id="52" creationId="{0344D4FE-ABEF-4230-9E4E-AD5782FC78AC}"/>
          </ac:spMkLst>
        </pc:spChg>
        <pc:spChg chg="add del">
          <ac:chgData name="Paul Norman Morales" userId="0ba1b5973bd2cf39" providerId="LiveId" clId="{FFDAFBDE-BB9C-4C70-AE9E-A22A2CB85A6D}" dt="2022-12-01T14:39:40.633" v="2369" actId="26606"/>
          <ac:spMkLst>
            <pc:docMk/>
            <pc:sldMk cId="702728624" sldId="256"/>
            <ac:spMk id="54" creationId="{9325F979-D3F9-4926-81B7-7ACCB31A501B}"/>
          </ac:spMkLst>
        </pc:spChg>
        <pc:spChg chg="add">
          <ac:chgData name="Paul Norman Morales" userId="0ba1b5973bd2cf39" providerId="LiveId" clId="{FFDAFBDE-BB9C-4C70-AE9E-A22A2CB85A6D}" dt="2022-12-01T14:39:40.633" v="2369" actId="26606"/>
          <ac:spMkLst>
            <pc:docMk/>
            <pc:sldMk cId="702728624" sldId="256"/>
            <ac:spMk id="56" creationId="{BF9FFE17-DE95-4821-ACC1-B90C95449294}"/>
          </ac:spMkLst>
        </pc:spChg>
        <pc:spChg chg="add">
          <ac:chgData name="Paul Norman Morales" userId="0ba1b5973bd2cf39" providerId="LiveId" clId="{FFDAFBDE-BB9C-4C70-AE9E-A22A2CB85A6D}" dt="2022-12-01T14:39:40.633" v="2369" actId="26606"/>
          <ac:spMkLst>
            <pc:docMk/>
            <pc:sldMk cId="702728624" sldId="256"/>
            <ac:spMk id="57" creationId="{03CF76AF-FF72-4430-A772-05840329020B}"/>
          </ac:spMkLst>
        </pc:spChg>
        <pc:spChg chg="add">
          <ac:chgData name="Paul Norman Morales" userId="0ba1b5973bd2cf39" providerId="LiveId" clId="{FFDAFBDE-BB9C-4C70-AE9E-A22A2CB85A6D}" dt="2022-12-01T14:39:40.633" v="2369" actId="26606"/>
          <ac:spMkLst>
            <pc:docMk/>
            <pc:sldMk cId="702728624" sldId="256"/>
            <ac:spMk id="58" creationId="{0B1C8180-2FDD-4202-8C45-4057CB1AB26F}"/>
          </ac:spMkLst>
        </pc:spChg>
        <pc:spChg chg="add del">
          <ac:chgData name="Paul Norman Morales" userId="0ba1b5973bd2cf39" providerId="LiveId" clId="{FFDAFBDE-BB9C-4C70-AE9E-A22A2CB85A6D}" dt="2022-11-30T09:11:05.780" v="1737" actId="26606"/>
          <ac:spMkLst>
            <pc:docMk/>
            <pc:sldMk cId="702728624" sldId="256"/>
            <ac:spMk id="59" creationId="{B645BD8A-B13F-463A-9101-4FB883F064BD}"/>
          </ac:spMkLst>
        </pc:spChg>
        <pc:spChg chg="add del">
          <ac:chgData name="Paul Norman Morales" userId="0ba1b5973bd2cf39" providerId="LiveId" clId="{FFDAFBDE-BB9C-4C70-AE9E-A22A2CB85A6D}" dt="2022-11-30T09:11:05.780" v="1737" actId="26606"/>
          <ac:spMkLst>
            <pc:docMk/>
            <pc:sldMk cId="702728624" sldId="256"/>
            <ac:spMk id="61" creationId="{94003B42-F17E-473C-9366-9369C047115C}"/>
          </ac:spMkLst>
        </pc:spChg>
        <pc:spChg chg="add del">
          <ac:chgData name="Paul Norman Morales" userId="0ba1b5973bd2cf39" providerId="LiveId" clId="{FFDAFBDE-BB9C-4C70-AE9E-A22A2CB85A6D}" dt="2022-11-30T09:11:05.780" v="1737" actId="26606"/>
          <ac:spMkLst>
            <pc:docMk/>
            <pc:sldMk cId="702728624" sldId="256"/>
            <ac:spMk id="63" creationId="{149DDF01-2EFB-49D0-864E-0CE29F33A69F}"/>
          </ac:spMkLst>
        </pc:spChg>
        <pc:spChg chg="add del">
          <ac:chgData name="Paul Norman Morales" userId="0ba1b5973bd2cf39" providerId="LiveId" clId="{FFDAFBDE-BB9C-4C70-AE9E-A22A2CB85A6D}" dt="2022-11-30T09:11:05.780" v="1737" actId="26606"/>
          <ac:spMkLst>
            <pc:docMk/>
            <pc:sldMk cId="702728624" sldId="256"/>
            <ac:spMk id="65" creationId="{8EEA5BB7-5B71-4B52-AD7F-3BA82A6177F2}"/>
          </ac:spMkLst>
        </pc:spChg>
        <pc:picChg chg="add del mod">
          <ac:chgData name="Paul Norman Morales" userId="0ba1b5973bd2cf39" providerId="LiveId" clId="{FFDAFBDE-BB9C-4C70-AE9E-A22A2CB85A6D}" dt="2022-12-01T14:39:40.633" v="2369" actId="26606"/>
          <ac:picMkLst>
            <pc:docMk/>
            <pc:sldMk cId="702728624" sldId="256"/>
            <ac:picMk id="4" creationId="{BE69A7F7-215E-EBB0-20B1-21D773246B75}"/>
          </ac:picMkLst>
        </pc:picChg>
        <pc:cxnChg chg="add">
          <ac:chgData name="Paul Norman Morales" userId="0ba1b5973bd2cf39" providerId="LiveId" clId="{FFDAFBDE-BB9C-4C70-AE9E-A22A2CB85A6D}" dt="2022-12-01T14:39:40.633" v="2369" actId="26606"/>
          <ac:cxnSpMkLst>
            <pc:docMk/>
            <pc:sldMk cId="702728624" sldId="256"/>
            <ac:cxnSpMk id="60" creationId="{D6E86CC6-13EA-4A88-86AD-CF27BF52CC95}"/>
          </ac:cxnSpMkLst>
        </pc:cxnChg>
        <pc:cxnChg chg="add">
          <ac:chgData name="Paul Norman Morales" userId="0ba1b5973bd2cf39" providerId="LiveId" clId="{FFDAFBDE-BB9C-4C70-AE9E-A22A2CB85A6D}" dt="2022-12-01T14:39:40.633" v="2369" actId="26606"/>
          <ac:cxnSpMkLst>
            <pc:docMk/>
            <pc:sldMk cId="702728624" sldId="256"/>
            <ac:cxnSpMk id="62" creationId="{3F80B441-4F7D-4B40-8A13-FED03A1F3A16}"/>
          </ac:cxnSpMkLst>
        </pc:cxnChg>
        <pc:cxnChg chg="add">
          <ac:chgData name="Paul Norman Morales" userId="0ba1b5973bd2cf39" providerId="LiveId" clId="{FFDAFBDE-BB9C-4C70-AE9E-A22A2CB85A6D}" dt="2022-12-01T14:39:40.633" v="2369" actId="26606"/>
          <ac:cxnSpMkLst>
            <pc:docMk/>
            <pc:sldMk cId="702728624" sldId="256"/>
            <ac:cxnSpMk id="64" creationId="{70C7FD1A-44B1-4E4C-B0C9-A8103DCCDCC2}"/>
          </ac:cxnSpMkLst>
        </pc:cxnChg>
        <pc:cxnChg chg="add del">
          <ac:chgData name="Paul Norman Morales" userId="0ba1b5973bd2cf39" providerId="LiveId" clId="{FFDAFBDE-BB9C-4C70-AE9E-A22A2CB85A6D}" dt="2022-11-30T09:11:05.780" v="1737" actId="26606"/>
          <ac:cxnSpMkLst>
            <pc:docMk/>
            <pc:sldMk cId="702728624" sldId="256"/>
            <ac:cxnSpMk id="67" creationId="{2A1BDD5A-B952-463D-8BF6-F89EC6F21CAA}"/>
          </ac:cxnSpMkLst>
        </pc:cxnChg>
        <pc:cxnChg chg="add del">
          <ac:chgData name="Paul Norman Morales" userId="0ba1b5973bd2cf39" providerId="LiveId" clId="{FFDAFBDE-BB9C-4C70-AE9E-A22A2CB85A6D}" dt="2022-11-30T09:11:05.780" v="1737" actId="26606"/>
          <ac:cxnSpMkLst>
            <pc:docMk/>
            <pc:sldMk cId="702728624" sldId="256"/>
            <ac:cxnSpMk id="69" creationId="{A2C2EF86-4721-4AC5-AC3A-5343FE12BA8C}"/>
          </ac:cxnSpMkLst>
        </pc:cxnChg>
        <pc:cxnChg chg="add del">
          <ac:chgData name="Paul Norman Morales" userId="0ba1b5973bd2cf39" providerId="LiveId" clId="{FFDAFBDE-BB9C-4C70-AE9E-A22A2CB85A6D}" dt="2022-11-30T09:11:05.780" v="1737" actId="26606"/>
          <ac:cxnSpMkLst>
            <pc:docMk/>
            <pc:sldMk cId="702728624" sldId="256"/>
            <ac:cxnSpMk id="71" creationId="{F42A6C7C-49DA-4D7E-9647-1696C74DF81F}"/>
          </ac:cxnSpMkLst>
        </pc:cxnChg>
      </pc:sldChg>
      <pc:sldChg chg="addSp delSp modSp mod modTransition setBg setClrOvrMap">
        <pc:chgData name="Paul Norman Morales" userId="0ba1b5973bd2cf39" providerId="LiveId" clId="{FFDAFBDE-BB9C-4C70-AE9E-A22A2CB85A6D}" dt="2022-12-05T11:38:50.909" v="3984" actId="20577"/>
        <pc:sldMkLst>
          <pc:docMk/>
          <pc:sldMk cId="2928998578" sldId="257"/>
        </pc:sldMkLst>
        <pc:spChg chg="mod">
          <ac:chgData name="Paul Norman Morales" userId="0ba1b5973bd2cf39" providerId="LiveId" clId="{FFDAFBDE-BB9C-4C70-AE9E-A22A2CB85A6D}" dt="2022-11-30T12:27:41.909" v="2074" actId="26606"/>
          <ac:spMkLst>
            <pc:docMk/>
            <pc:sldMk cId="2928998578" sldId="257"/>
            <ac:spMk id="2" creationId="{D05723E5-AB0C-5733-5E9F-641BA7BCF370}"/>
          </ac:spMkLst>
        </pc:spChg>
        <pc:spChg chg="add del mod">
          <ac:chgData name="Paul Norman Morales" userId="0ba1b5973bd2cf39" providerId="LiveId" clId="{FFDAFBDE-BB9C-4C70-AE9E-A22A2CB85A6D}" dt="2022-11-30T09:04:50.135" v="1672" actId="26606"/>
          <ac:spMkLst>
            <pc:docMk/>
            <pc:sldMk cId="2928998578" sldId="257"/>
            <ac:spMk id="3" creationId="{89478B01-4B37-6D3C-3A23-4EAF4AE365A2}"/>
          </ac:spMkLst>
        </pc:spChg>
        <pc:spChg chg="del">
          <ac:chgData name="Paul Norman Morales" userId="0ba1b5973bd2cf39" providerId="LiveId" clId="{FFDAFBDE-BB9C-4C70-AE9E-A22A2CB85A6D}" dt="2022-11-30T08:45:49.886" v="149" actId="26606"/>
          <ac:spMkLst>
            <pc:docMk/>
            <pc:sldMk cId="2928998578" sldId="257"/>
            <ac:spMk id="17" creationId="{70120F84-A866-4D9F-8B1C-9120A013D654}"/>
          </ac:spMkLst>
        </pc:spChg>
        <pc:spChg chg="del">
          <ac:chgData name="Paul Norman Morales" userId="0ba1b5973bd2cf39" providerId="LiveId" clId="{FFDAFBDE-BB9C-4C70-AE9E-A22A2CB85A6D}" dt="2022-11-30T08:45:49.886" v="149" actId="26606"/>
          <ac:spMkLst>
            <pc:docMk/>
            <pc:sldMk cId="2928998578" sldId="257"/>
            <ac:spMk id="19" creationId="{252FEFEF-6AC0-46B6-AC09-11FC56196FA4}"/>
          </ac:spMkLst>
        </pc:spChg>
        <pc:spChg chg="add del">
          <ac:chgData name="Paul Norman Morales" userId="0ba1b5973bd2cf39" providerId="LiveId" clId="{FFDAFBDE-BB9C-4C70-AE9E-A22A2CB85A6D}" dt="2022-11-30T09:04:50.135" v="1672" actId="26606"/>
          <ac:spMkLst>
            <pc:docMk/>
            <pc:sldMk cId="2928998578" sldId="257"/>
            <ac:spMk id="24" creationId="{ED15573D-0E45-4691-B525-471152EC18CD}"/>
          </ac:spMkLst>
        </pc:spChg>
        <pc:spChg chg="add del">
          <ac:chgData name="Paul Norman Morales" userId="0ba1b5973bd2cf39" providerId="LiveId" clId="{FFDAFBDE-BB9C-4C70-AE9E-A22A2CB85A6D}" dt="2022-11-30T09:04:50.135" v="1672" actId="26606"/>
          <ac:spMkLst>
            <pc:docMk/>
            <pc:sldMk cId="2928998578" sldId="257"/>
            <ac:spMk id="26" creationId="{9E448559-19A4-4252-8C27-54C1DA906F8A}"/>
          </ac:spMkLst>
        </pc:spChg>
        <pc:spChg chg="add del">
          <ac:chgData name="Paul Norman Morales" userId="0ba1b5973bd2cf39" providerId="LiveId" clId="{FFDAFBDE-BB9C-4C70-AE9E-A22A2CB85A6D}" dt="2022-11-30T09:04:50.135" v="1672" actId="26606"/>
          <ac:spMkLst>
            <pc:docMk/>
            <pc:sldMk cId="2928998578" sldId="257"/>
            <ac:spMk id="28" creationId="{1B19C35E-4E30-4F1D-9FC2-F2FA6191E453}"/>
          </ac:spMkLst>
        </pc:spChg>
        <pc:spChg chg="add del">
          <ac:chgData name="Paul Norman Morales" userId="0ba1b5973bd2cf39" providerId="LiveId" clId="{FFDAFBDE-BB9C-4C70-AE9E-A22A2CB85A6D}" dt="2022-11-30T09:04:49.069" v="1669" actId="26606"/>
          <ac:spMkLst>
            <pc:docMk/>
            <pc:sldMk cId="2928998578" sldId="257"/>
            <ac:spMk id="33" creationId="{70120F84-A866-4D9F-8B1C-9120A013D654}"/>
          </ac:spMkLst>
        </pc:spChg>
        <pc:spChg chg="add del">
          <ac:chgData name="Paul Norman Morales" userId="0ba1b5973bd2cf39" providerId="LiveId" clId="{FFDAFBDE-BB9C-4C70-AE9E-A22A2CB85A6D}" dt="2022-11-30T09:04:47.677" v="1667" actId="26606"/>
          <ac:spMkLst>
            <pc:docMk/>
            <pc:sldMk cId="2928998578" sldId="257"/>
            <ac:spMk id="34" creationId="{A2AD6B69-E0A0-476D-9EE1-6B69F04C59F8}"/>
          </ac:spMkLst>
        </pc:spChg>
        <pc:spChg chg="add del">
          <ac:chgData name="Paul Norman Morales" userId="0ba1b5973bd2cf39" providerId="LiveId" clId="{FFDAFBDE-BB9C-4C70-AE9E-A22A2CB85A6D}" dt="2022-11-30T09:04:49.069" v="1669" actId="26606"/>
          <ac:spMkLst>
            <pc:docMk/>
            <pc:sldMk cId="2928998578" sldId="257"/>
            <ac:spMk id="35" creationId="{252FEFEF-6AC0-46B6-AC09-11FC56196FA4}"/>
          </ac:spMkLst>
        </pc:spChg>
        <pc:spChg chg="add del">
          <ac:chgData name="Paul Norman Morales" userId="0ba1b5973bd2cf39" providerId="LiveId" clId="{FFDAFBDE-BB9C-4C70-AE9E-A22A2CB85A6D}" dt="2022-11-30T09:04:47.677" v="1667" actId="26606"/>
          <ac:spMkLst>
            <pc:docMk/>
            <pc:sldMk cId="2928998578" sldId="257"/>
            <ac:spMk id="36" creationId="{16BE10A1-AD5F-4AB3-8A94-41D62B494ADB}"/>
          </ac:spMkLst>
        </pc:spChg>
        <pc:spChg chg="add del">
          <ac:chgData name="Paul Norman Morales" userId="0ba1b5973bd2cf39" providerId="LiveId" clId="{FFDAFBDE-BB9C-4C70-AE9E-A22A2CB85A6D}" dt="2022-11-30T09:04:50.128" v="1671" actId="26606"/>
          <ac:spMkLst>
            <pc:docMk/>
            <pc:sldMk cId="2928998578" sldId="257"/>
            <ac:spMk id="37" creationId="{1B19C35E-4E30-4F1D-9FC2-F2FA6191E453}"/>
          </ac:spMkLst>
        </pc:spChg>
        <pc:spChg chg="add del">
          <ac:chgData name="Paul Norman Morales" userId="0ba1b5973bd2cf39" providerId="LiveId" clId="{FFDAFBDE-BB9C-4C70-AE9E-A22A2CB85A6D}" dt="2022-11-30T09:04:47.677" v="1667" actId="26606"/>
          <ac:spMkLst>
            <pc:docMk/>
            <pc:sldMk cId="2928998578" sldId="257"/>
            <ac:spMk id="38" creationId="{5684BFFE-6A90-4311-ACD5-B34177D46462}"/>
          </ac:spMkLst>
        </pc:spChg>
        <pc:spChg chg="add del">
          <ac:chgData name="Paul Norman Morales" userId="0ba1b5973bd2cf39" providerId="LiveId" clId="{FFDAFBDE-BB9C-4C70-AE9E-A22A2CB85A6D}" dt="2022-11-30T12:27:41.909" v="2074" actId="26606"/>
          <ac:spMkLst>
            <pc:docMk/>
            <pc:sldMk cId="2928998578" sldId="257"/>
            <ac:spMk id="39" creationId="{D1B26337-5AA4-470D-9687-5907CB53BAE9}"/>
          </ac:spMkLst>
        </pc:spChg>
        <pc:spChg chg="add del">
          <ac:chgData name="Paul Norman Morales" userId="0ba1b5973bd2cf39" providerId="LiveId" clId="{FFDAFBDE-BB9C-4C70-AE9E-A22A2CB85A6D}" dt="2022-11-30T09:04:49.069" v="1669" actId="26606"/>
          <ac:spMkLst>
            <pc:docMk/>
            <pc:sldMk cId="2928998578" sldId="257"/>
            <ac:spMk id="40" creationId="{89478B01-4B37-6D3C-3A23-4EAF4AE365A2}"/>
          </ac:spMkLst>
        </pc:spChg>
        <pc:spChg chg="add del">
          <ac:chgData name="Paul Norman Morales" userId="0ba1b5973bd2cf39" providerId="LiveId" clId="{FFDAFBDE-BB9C-4C70-AE9E-A22A2CB85A6D}" dt="2022-11-30T09:04:50.128" v="1671" actId="26606"/>
          <ac:spMkLst>
            <pc:docMk/>
            <pc:sldMk cId="2928998578" sldId="257"/>
            <ac:spMk id="42" creationId="{ED15573D-0E45-4691-B525-471152EC18CD}"/>
          </ac:spMkLst>
        </pc:spChg>
        <pc:spChg chg="add del">
          <ac:chgData name="Paul Norman Morales" userId="0ba1b5973bd2cf39" providerId="LiveId" clId="{FFDAFBDE-BB9C-4C70-AE9E-A22A2CB85A6D}" dt="2022-11-30T09:04:50.128" v="1671" actId="26606"/>
          <ac:spMkLst>
            <pc:docMk/>
            <pc:sldMk cId="2928998578" sldId="257"/>
            <ac:spMk id="43" creationId="{9E448559-19A4-4252-8C27-54C1DA906F8A}"/>
          </ac:spMkLst>
        </pc:spChg>
        <pc:spChg chg="add del">
          <ac:chgData name="Paul Norman Morales" userId="0ba1b5973bd2cf39" providerId="LiveId" clId="{FFDAFBDE-BB9C-4C70-AE9E-A22A2CB85A6D}" dt="2022-11-30T09:04:50.128" v="1671" actId="26606"/>
          <ac:spMkLst>
            <pc:docMk/>
            <pc:sldMk cId="2928998578" sldId="257"/>
            <ac:spMk id="44" creationId="{89478B01-4B37-6D3C-3A23-4EAF4AE365A2}"/>
          </ac:spMkLst>
        </pc:spChg>
        <pc:spChg chg="add del">
          <ac:chgData name="Paul Norman Morales" userId="0ba1b5973bd2cf39" providerId="LiveId" clId="{FFDAFBDE-BB9C-4C70-AE9E-A22A2CB85A6D}" dt="2022-11-30T12:27:41.909" v="2074" actId="26606"/>
          <ac:spMkLst>
            <pc:docMk/>
            <pc:sldMk cId="2928998578" sldId="257"/>
            <ac:spMk id="46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1-30T12:27:41.909" v="2074" actId="26606"/>
          <ac:spMkLst>
            <pc:docMk/>
            <pc:sldMk cId="2928998578" sldId="257"/>
            <ac:spMk id="47" creationId="{EB64B94A-E40E-48CE-BD7B-C1A30AE572FB}"/>
          </ac:spMkLst>
        </pc:spChg>
        <pc:spChg chg="add mod">
          <ac:chgData name="Paul Norman Morales" userId="0ba1b5973bd2cf39" providerId="LiveId" clId="{FFDAFBDE-BB9C-4C70-AE9E-A22A2CB85A6D}" dt="2022-12-05T11:38:50.909" v="3984" actId="20577"/>
          <ac:spMkLst>
            <pc:docMk/>
            <pc:sldMk cId="2928998578" sldId="257"/>
            <ac:spMk id="49" creationId="{89478B01-4B37-6D3C-3A23-4EAF4AE365A2}"/>
          </ac:spMkLst>
        </pc:spChg>
        <pc:spChg chg="add">
          <ac:chgData name="Paul Norman Morales" userId="0ba1b5973bd2cf39" providerId="LiveId" clId="{FFDAFBDE-BB9C-4C70-AE9E-A22A2CB85A6D}" dt="2022-11-30T12:27:41.909" v="2074" actId="26606"/>
          <ac:spMkLst>
            <pc:docMk/>
            <pc:sldMk cId="2928998578" sldId="257"/>
            <ac:spMk id="51" creationId="{7203729A-66E4-4139-B3DB-CECEF6DA523A}"/>
          </ac:spMkLst>
        </pc:spChg>
        <pc:spChg chg="add">
          <ac:chgData name="Paul Norman Morales" userId="0ba1b5973bd2cf39" providerId="LiveId" clId="{FFDAFBDE-BB9C-4C70-AE9E-A22A2CB85A6D}" dt="2022-11-30T12:27:41.909" v="2074" actId="26606"/>
          <ac:spMkLst>
            <pc:docMk/>
            <pc:sldMk cId="2928998578" sldId="257"/>
            <ac:spMk id="52" creationId="{448B0185-BF60-40FC-A3B6-BF883AD4E79A}"/>
          </ac:spMkLst>
        </pc:spChg>
        <pc:spChg chg="add">
          <ac:chgData name="Paul Norman Morales" userId="0ba1b5973bd2cf39" providerId="LiveId" clId="{FFDAFBDE-BB9C-4C70-AE9E-A22A2CB85A6D}" dt="2022-11-30T12:27:41.909" v="2074" actId="26606"/>
          <ac:spMkLst>
            <pc:docMk/>
            <pc:sldMk cId="2928998578" sldId="257"/>
            <ac:spMk id="53" creationId="{75FF99E5-A26E-4AC8-AA09-A9F829E3AEAC}"/>
          </ac:spMkLst>
        </pc:spChg>
        <pc:spChg chg="add del">
          <ac:chgData name="Paul Norman Morales" userId="0ba1b5973bd2cf39" providerId="LiveId" clId="{FFDAFBDE-BB9C-4C70-AE9E-A22A2CB85A6D}" dt="2022-11-30T09:06:54.401" v="1695" actId="26606"/>
          <ac:spMkLst>
            <pc:docMk/>
            <pc:sldMk cId="2928998578" sldId="257"/>
            <ac:spMk id="54" creationId="{7203729A-66E4-4139-B3DB-CECEF6DA523A}"/>
          </ac:spMkLst>
        </pc:spChg>
        <pc:spChg chg="add del">
          <ac:chgData name="Paul Norman Morales" userId="0ba1b5973bd2cf39" providerId="LiveId" clId="{FFDAFBDE-BB9C-4C70-AE9E-A22A2CB85A6D}" dt="2022-11-30T09:06:54.401" v="1695" actId="26606"/>
          <ac:spMkLst>
            <pc:docMk/>
            <pc:sldMk cId="2928998578" sldId="257"/>
            <ac:spMk id="56" creationId="{448B0185-BF60-40FC-A3B6-BF883AD4E79A}"/>
          </ac:spMkLst>
        </pc:spChg>
        <pc:spChg chg="add del">
          <ac:chgData name="Paul Norman Morales" userId="0ba1b5973bd2cf39" providerId="LiveId" clId="{FFDAFBDE-BB9C-4C70-AE9E-A22A2CB85A6D}" dt="2022-11-30T09:06:54.401" v="1695" actId="26606"/>
          <ac:spMkLst>
            <pc:docMk/>
            <pc:sldMk cId="2928998578" sldId="257"/>
            <ac:spMk id="58" creationId="{75FF99E5-A26E-4AC8-AA09-A9F829E3AEAC}"/>
          </ac:spMkLst>
        </pc:spChg>
        <pc:graphicFrameChg chg="add del">
          <ac:chgData name="Paul Norman Morales" userId="0ba1b5973bd2cf39" providerId="LiveId" clId="{FFDAFBDE-BB9C-4C70-AE9E-A22A2CB85A6D}" dt="2022-11-30T09:04:47.677" v="1667" actId="26606"/>
          <ac:graphicFrameMkLst>
            <pc:docMk/>
            <pc:sldMk cId="2928998578" sldId="257"/>
            <ac:graphicFrameMk id="30" creationId="{66358E63-F874-FE2A-63B5-30B05F3B602A}"/>
          </ac:graphicFrameMkLst>
        </pc:graphicFrameChg>
        <pc:cxnChg chg="add del">
          <ac:chgData name="Paul Norman Morales" userId="0ba1b5973bd2cf39" providerId="LiveId" clId="{FFDAFBDE-BB9C-4C70-AE9E-A22A2CB85A6D}" dt="2022-11-30T12:27:41.909" v="2074" actId="26606"/>
          <ac:cxnSpMkLst>
            <pc:docMk/>
            <pc:sldMk cId="2928998578" sldId="257"/>
            <ac:cxnSpMk id="48" creationId="{49EC5CA6-6479-49D5-B4B5-5643D26B83CD}"/>
          </ac:cxnSpMkLst>
        </pc:cxnChg>
        <pc:cxnChg chg="add">
          <ac:chgData name="Paul Norman Morales" userId="0ba1b5973bd2cf39" providerId="LiveId" clId="{FFDAFBDE-BB9C-4C70-AE9E-A22A2CB85A6D}" dt="2022-11-30T12:27:41.909" v="2074" actId="26606"/>
          <ac:cxnSpMkLst>
            <pc:docMk/>
            <pc:sldMk cId="2928998578" sldId="257"/>
            <ac:cxnSpMk id="55" creationId="{8A5AEE14-4971-4A17-9134-2678A90F29F5}"/>
          </ac:cxnSpMkLst>
        </pc:cxnChg>
        <pc:cxnChg chg="add del">
          <ac:chgData name="Paul Norman Morales" userId="0ba1b5973bd2cf39" providerId="LiveId" clId="{FFDAFBDE-BB9C-4C70-AE9E-A22A2CB85A6D}" dt="2022-11-30T09:06:54.401" v="1695" actId="26606"/>
          <ac:cxnSpMkLst>
            <pc:docMk/>
            <pc:sldMk cId="2928998578" sldId="257"/>
            <ac:cxnSpMk id="60" creationId="{8A5AEE14-4971-4A17-9134-2678A90F29F5}"/>
          </ac:cxnSpMkLst>
        </pc:cxnChg>
      </pc:sldChg>
      <pc:sldChg chg="addSp delSp modSp new mod modTransition setBg setClrOvrMap">
        <pc:chgData name="Paul Norman Morales" userId="0ba1b5973bd2cf39" providerId="LiveId" clId="{FFDAFBDE-BB9C-4C70-AE9E-A22A2CB85A6D}" dt="2022-12-05T11:38:31.815" v="3973" actId="20577"/>
        <pc:sldMkLst>
          <pc:docMk/>
          <pc:sldMk cId="2981111892" sldId="258"/>
        </pc:sldMkLst>
        <pc:spChg chg="mod">
          <ac:chgData name="Paul Norman Morales" userId="0ba1b5973bd2cf39" providerId="LiveId" clId="{FFDAFBDE-BB9C-4C70-AE9E-A22A2CB85A6D}" dt="2022-12-05T11:38:31.815" v="3973" actId="20577"/>
          <ac:spMkLst>
            <pc:docMk/>
            <pc:sldMk cId="2981111892" sldId="258"/>
            <ac:spMk id="2" creationId="{9E64F669-DA38-1D48-A4FD-282EDDB81BA2}"/>
          </ac:spMkLst>
        </pc:spChg>
        <pc:spChg chg="add del mod">
          <ac:chgData name="Paul Norman Morales" userId="0ba1b5973bd2cf39" providerId="LiveId" clId="{FFDAFBDE-BB9C-4C70-AE9E-A22A2CB85A6D}" dt="2022-11-30T09:04:27.881" v="1664" actId="26606"/>
          <ac:spMkLst>
            <pc:docMk/>
            <pc:sldMk cId="2981111892" sldId="258"/>
            <ac:spMk id="3" creationId="{98E4404C-1FD2-93F0-B491-F7E856DC9431}"/>
          </ac:spMkLst>
        </pc:spChg>
        <pc:spChg chg="add del">
          <ac:chgData name="Paul Norman Morales" userId="0ba1b5973bd2cf39" providerId="LiveId" clId="{FFDAFBDE-BB9C-4C70-AE9E-A22A2CB85A6D}" dt="2022-11-30T09:04:12.855" v="1659" actId="26606"/>
          <ac:spMkLst>
            <pc:docMk/>
            <pc:sldMk cId="2981111892" sldId="258"/>
            <ac:spMk id="8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1-30T09:04:09.317" v="1657" actId="26606"/>
          <ac:spMkLst>
            <pc:docMk/>
            <pc:sldMk cId="2981111892" sldId="258"/>
            <ac:spMk id="9" creationId="{A2AD6B69-E0A0-476D-9EE1-6B69F04C59F8}"/>
          </ac:spMkLst>
        </pc:spChg>
        <pc:spChg chg="add del">
          <ac:chgData name="Paul Norman Morales" userId="0ba1b5973bd2cf39" providerId="LiveId" clId="{FFDAFBDE-BB9C-4C70-AE9E-A22A2CB85A6D}" dt="2022-11-30T09:04:12.855" v="1659" actId="26606"/>
          <ac:spMkLst>
            <pc:docMk/>
            <pc:sldMk cId="2981111892" sldId="258"/>
            <ac:spMk id="10" creationId="{EB64B94A-E40E-48CE-BD7B-C1A30AE572FB}"/>
          </ac:spMkLst>
        </pc:spChg>
        <pc:spChg chg="add del">
          <ac:chgData name="Paul Norman Morales" userId="0ba1b5973bd2cf39" providerId="LiveId" clId="{FFDAFBDE-BB9C-4C70-AE9E-A22A2CB85A6D}" dt="2022-11-30T09:04:09.317" v="1657" actId="26606"/>
          <ac:spMkLst>
            <pc:docMk/>
            <pc:sldMk cId="2981111892" sldId="258"/>
            <ac:spMk id="11" creationId="{16BE10A1-AD5F-4AB3-8A94-41D62B494ADB}"/>
          </ac:spMkLst>
        </pc:spChg>
        <pc:spChg chg="add del">
          <ac:chgData name="Paul Norman Morales" userId="0ba1b5973bd2cf39" providerId="LiveId" clId="{FFDAFBDE-BB9C-4C70-AE9E-A22A2CB85A6D}" dt="2022-11-30T09:04:09.317" v="1657" actId="26606"/>
          <ac:spMkLst>
            <pc:docMk/>
            <pc:sldMk cId="2981111892" sldId="258"/>
            <ac:spMk id="13" creationId="{5684BFFE-6A90-4311-ACD5-B34177D46462}"/>
          </ac:spMkLst>
        </pc:spChg>
        <pc:spChg chg="add del">
          <ac:chgData name="Paul Norman Morales" userId="0ba1b5973bd2cf39" providerId="LiveId" clId="{FFDAFBDE-BB9C-4C70-AE9E-A22A2CB85A6D}" dt="2022-11-30T09:04:12.855" v="1659" actId="26606"/>
          <ac:spMkLst>
            <pc:docMk/>
            <pc:sldMk cId="2981111892" sldId="258"/>
            <ac:spMk id="14" creationId="{D1B26337-5AA4-470D-9687-5907CB53BAE9}"/>
          </ac:spMkLst>
        </pc:spChg>
        <pc:spChg chg="add del">
          <ac:chgData name="Paul Norman Morales" userId="0ba1b5973bd2cf39" providerId="LiveId" clId="{FFDAFBDE-BB9C-4C70-AE9E-A22A2CB85A6D}" dt="2022-11-30T09:04:12.855" v="1659" actId="26606"/>
          <ac:spMkLst>
            <pc:docMk/>
            <pc:sldMk cId="2981111892" sldId="258"/>
            <ac:spMk id="15" creationId="{98E4404C-1FD2-93F0-B491-F7E856DC9431}"/>
          </ac:spMkLst>
        </pc:spChg>
        <pc:spChg chg="add del">
          <ac:chgData name="Paul Norman Morales" userId="0ba1b5973bd2cf39" providerId="LiveId" clId="{FFDAFBDE-BB9C-4C70-AE9E-A22A2CB85A6D}" dt="2022-11-30T09:04:21.270" v="1661" actId="26606"/>
          <ac:spMkLst>
            <pc:docMk/>
            <pc:sldMk cId="2981111892" sldId="258"/>
            <ac:spMk id="17" creationId="{ED15573D-0E45-4691-B525-471152EC18CD}"/>
          </ac:spMkLst>
        </pc:spChg>
        <pc:spChg chg="add del">
          <ac:chgData name="Paul Norman Morales" userId="0ba1b5973bd2cf39" providerId="LiveId" clId="{FFDAFBDE-BB9C-4C70-AE9E-A22A2CB85A6D}" dt="2022-11-30T09:04:21.270" v="1661" actId="26606"/>
          <ac:spMkLst>
            <pc:docMk/>
            <pc:sldMk cId="2981111892" sldId="258"/>
            <ac:spMk id="18" creationId="{9E448559-19A4-4252-8C27-54C1DA906F8A}"/>
          </ac:spMkLst>
        </pc:spChg>
        <pc:spChg chg="add del">
          <ac:chgData name="Paul Norman Morales" userId="0ba1b5973bd2cf39" providerId="LiveId" clId="{FFDAFBDE-BB9C-4C70-AE9E-A22A2CB85A6D}" dt="2022-11-30T09:04:21.270" v="1661" actId="26606"/>
          <ac:spMkLst>
            <pc:docMk/>
            <pc:sldMk cId="2981111892" sldId="258"/>
            <ac:spMk id="19" creationId="{1B19C35E-4E30-4F1D-9FC2-F2FA6191E453}"/>
          </ac:spMkLst>
        </pc:spChg>
        <pc:spChg chg="add del">
          <ac:chgData name="Paul Norman Morales" userId="0ba1b5973bd2cf39" providerId="LiveId" clId="{FFDAFBDE-BB9C-4C70-AE9E-A22A2CB85A6D}" dt="2022-11-30T09:04:21.270" v="1661" actId="26606"/>
          <ac:spMkLst>
            <pc:docMk/>
            <pc:sldMk cId="2981111892" sldId="258"/>
            <ac:spMk id="20" creationId="{98E4404C-1FD2-93F0-B491-F7E856DC9431}"/>
          </ac:spMkLst>
        </pc:spChg>
        <pc:spChg chg="add del">
          <ac:chgData name="Paul Norman Morales" userId="0ba1b5973bd2cf39" providerId="LiveId" clId="{FFDAFBDE-BB9C-4C70-AE9E-A22A2CB85A6D}" dt="2022-11-30T09:04:27.873" v="1663" actId="26606"/>
          <ac:spMkLst>
            <pc:docMk/>
            <pc:sldMk cId="2981111892" sldId="258"/>
            <ac:spMk id="22" creationId="{0EB72A9B-FD82-4F09-BF1E-D39311D3A0E3}"/>
          </ac:spMkLst>
        </pc:spChg>
        <pc:spChg chg="add del">
          <ac:chgData name="Paul Norman Morales" userId="0ba1b5973bd2cf39" providerId="LiveId" clId="{FFDAFBDE-BB9C-4C70-AE9E-A22A2CB85A6D}" dt="2022-11-30T09:04:27.873" v="1663" actId="26606"/>
          <ac:spMkLst>
            <pc:docMk/>
            <pc:sldMk cId="2981111892" sldId="258"/>
            <ac:spMk id="23" creationId="{DD39B371-6E4E-4070-AB4E-4D788405A5A6}"/>
          </ac:spMkLst>
        </pc:spChg>
        <pc:spChg chg="add del">
          <ac:chgData name="Paul Norman Morales" userId="0ba1b5973bd2cf39" providerId="LiveId" clId="{FFDAFBDE-BB9C-4C70-AE9E-A22A2CB85A6D}" dt="2022-11-30T09:04:27.873" v="1663" actId="26606"/>
          <ac:spMkLst>
            <pc:docMk/>
            <pc:sldMk cId="2981111892" sldId="258"/>
            <ac:spMk id="24" creationId="{B937DAED-8BFE-4563-BB45-B5E554D70A84}"/>
          </ac:spMkLst>
        </pc:spChg>
        <pc:spChg chg="add del">
          <ac:chgData name="Paul Norman Morales" userId="0ba1b5973bd2cf39" providerId="LiveId" clId="{FFDAFBDE-BB9C-4C70-AE9E-A22A2CB85A6D}" dt="2022-11-30T09:04:53.724" v="1673" actId="26606"/>
          <ac:spMkLst>
            <pc:docMk/>
            <pc:sldMk cId="2981111892" sldId="258"/>
            <ac:spMk id="27" creationId="{ED15573D-0E45-4691-B525-471152EC18CD}"/>
          </ac:spMkLst>
        </pc:spChg>
        <pc:spChg chg="add del">
          <ac:chgData name="Paul Norman Morales" userId="0ba1b5973bd2cf39" providerId="LiveId" clId="{FFDAFBDE-BB9C-4C70-AE9E-A22A2CB85A6D}" dt="2022-11-30T09:04:53.724" v="1673" actId="26606"/>
          <ac:spMkLst>
            <pc:docMk/>
            <pc:sldMk cId="2981111892" sldId="258"/>
            <ac:spMk id="28" creationId="{9E448559-19A4-4252-8C27-54C1DA906F8A}"/>
          </ac:spMkLst>
        </pc:spChg>
        <pc:spChg chg="add del">
          <ac:chgData name="Paul Norman Morales" userId="0ba1b5973bd2cf39" providerId="LiveId" clId="{FFDAFBDE-BB9C-4C70-AE9E-A22A2CB85A6D}" dt="2022-11-30T09:04:53.724" v="1673" actId="26606"/>
          <ac:spMkLst>
            <pc:docMk/>
            <pc:sldMk cId="2981111892" sldId="258"/>
            <ac:spMk id="29" creationId="{1B19C35E-4E30-4F1D-9FC2-F2FA6191E453}"/>
          </ac:spMkLst>
        </pc:spChg>
        <pc:spChg chg="add mod">
          <ac:chgData name="Paul Norman Morales" userId="0ba1b5973bd2cf39" providerId="LiveId" clId="{FFDAFBDE-BB9C-4C70-AE9E-A22A2CB85A6D}" dt="2022-12-01T14:41:02.024" v="2448" actId="20577"/>
          <ac:spMkLst>
            <pc:docMk/>
            <pc:sldMk cId="2981111892" sldId="258"/>
            <ac:spMk id="30" creationId="{98E4404C-1FD2-93F0-B491-F7E856DC9431}"/>
          </ac:spMkLst>
        </pc:spChg>
        <pc:spChg chg="add del">
          <ac:chgData name="Paul Norman Morales" userId="0ba1b5973bd2cf39" providerId="LiveId" clId="{FFDAFBDE-BB9C-4C70-AE9E-A22A2CB85A6D}" dt="2022-11-30T12:27:50.963" v="2075" actId="26606"/>
          <ac:spMkLst>
            <pc:docMk/>
            <pc:sldMk cId="2981111892" sldId="258"/>
            <ac:spMk id="35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1-30T12:27:50.963" v="2075" actId="26606"/>
          <ac:spMkLst>
            <pc:docMk/>
            <pc:sldMk cId="2981111892" sldId="258"/>
            <ac:spMk id="37" creationId="{EB64B94A-E40E-48CE-BD7B-C1A30AE572FB}"/>
          </ac:spMkLst>
        </pc:spChg>
        <pc:spChg chg="add del">
          <ac:chgData name="Paul Norman Morales" userId="0ba1b5973bd2cf39" providerId="LiveId" clId="{FFDAFBDE-BB9C-4C70-AE9E-A22A2CB85A6D}" dt="2022-11-30T12:27:50.963" v="2075" actId="26606"/>
          <ac:spMkLst>
            <pc:docMk/>
            <pc:sldMk cId="2981111892" sldId="258"/>
            <ac:spMk id="41" creationId="{D1B26337-5AA4-470D-9687-5907CB53BAE9}"/>
          </ac:spMkLst>
        </pc:spChg>
        <pc:spChg chg="add">
          <ac:chgData name="Paul Norman Morales" userId="0ba1b5973bd2cf39" providerId="LiveId" clId="{FFDAFBDE-BB9C-4C70-AE9E-A22A2CB85A6D}" dt="2022-11-30T12:27:50.963" v="2075" actId="26606"/>
          <ac:spMkLst>
            <pc:docMk/>
            <pc:sldMk cId="2981111892" sldId="258"/>
            <ac:spMk id="43" creationId="{7203729A-66E4-4139-B3DB-CECEF6DA523A}"/>
          </ac:spMkLst>
        </pc:spChg>
        <pc:spChg chg="add">
          <ac:chgData name="Paul Norman Morales" userId="0ba1b5973bd2cf39" providerId="LiveId" clId="{FFDAFBDE-BB9C-4C70-AE9E-A22A2CB85A6D}" dt="2022-11-30T12:27:50.963" v="2075" actId="26606"/>
          <ac:spMkLst>
            <pc:docMk/>
            <pc:sldMk cId="2981111892" sldId="258"/>
            <ac:spMk id="44" creationId="{448B0185-BF60-40FC-A3B6-BF883AD4E79A}"/>
          </ac:spMkLst>
        </pc:spChg>
        <pc:spChg chg="add">
          <ac:chgData name="Paul Norman Morales" userId="0ba1b5973bd2cf39" providerId="LiveId" clId="{FFDAFBDE-BB9C-4C70-AE9E-A22A2CB85A6D}" dt="2022-11-30T12:27:50.963" v="2075" actId="26606"/>
          <ac:spMkLst>
            <pc:docMk/>
            <pc:sldMk cId="2981111892" sldId="258"/>
            <ac:spMk id="45" creationId="{75FF99E5-A26E-4AC8-AA09-A9F829E3AEAC}"/>
          </ac:spMkLst>
        </pc:spChg>
        <pc:spChg chg="add del">
          <ac:chgData name="Paul Norman Morales" userId="0ba1b5973bd2cf39" providerId="LiveId" clId="{FFDAFBDE-BB9C-4C70-AE9E-A22A2CB85A6D}" dt="2022-11-30T09:06:54.605" v="1696" actId="26606"/>
          <ac:spMkLst>
            <pc:docMk/>
            <pc:sldMk cId="2981111892" sldId="258"/>
            <ac:spMk id="46" creationId="{7203729A-66E4-4139-B3DB-CECEF6DA523A}"/>
          </ac:spMkLst>
        </pc:spChg>
        <pc:spChg chg="add del">
          <ac:chgData name="Paul Norman Morales" userId="0ba1b5973bd2cf39" providerId="LiveId" clId="{FFDAFBDE-BB9C-4C70-AE9E-A22A2CB85A6D}" dt="2022-11-30T09:06:54.605" v="1696" actId="26606"/>
          <ac:spMkLst>
            <pc:docMk/>
            <pc:sldMk cId="2981111892" sldId="258"/>
            <ac:spMk id="48" creationId="{448B0185-BF60-40FC-A3B6-BF883AD4E79A}"/>
          </ac:spMkLst>
        </pc:spChg>
        <pc:spChg chg="add del">
          <ac:chgData name="Paul Norman Morales" userId="0ba1b5973bd2cf39" providerId="LiveId" clId="{FFDAFBDE-BB9C-4C70-AE9E-A22A2CB85A6D}" dt="2022-11-30T09:06:54.605" v="1696" actId="26606"/>
          <ac:spMkLst>
            <pc:docMk/>
            <pc:sldMk cId="2981111892" sldId="258"/>
            <ac:spMk id="50" creationId="{75FF99E5-A26E-4AC8-AA09-A9F829E3AEAC}"/>
          </ac:spMkLst>
        </pc:spChg>
        <pc:graphicFrameChg chg="add del">
          <ac:chgData name="Paul Norman Morales" userId="0ba1b5973bd2cf39" providerId="LiveId" clId="{FFDAFBDE-BB9C-4C70-AE9E-A22A2CB85A6D}" dt="2022-11-30T09:04:09.317" v="1657" actId="26606"/>
          <ac:graphicFrameMkLst>
            <pc:docMk/>
            <pc:sldMk cId="2981111892" sldId="258"/>
            <ac:graphicFrameMk id="5" creationId="{39EE9A2A-AB8C-F686-7A87-81E7DC9E05C8}"/>
          </ac:graphicFrameMkLst>
        </pc:graphicFrameChg>
        <pc:graphicFrameChg chg="add del">
          <ac:chgData name="Paul Norman Morales" userId="0ba1b5973bd2cf39" providerId="LiveId" clId="{FFDAFBDE-BB9C-4C70-AE9E-A22A2CB85A6D}" dt="2022-11-30T09:04:27.873" v="1663" actId="26606"/>
          <ac:graphicFrameMkLst>
            <pc:docMk/>
            <pc:sldMk cId="2981111892" sldId="258"/>
            <ac:graphicFrameMk id="25" creationId="{2D97ED97-F672-3F96-6A23-834F55CE0A70}"/>
          </ac:graphicFrameMkLst>
        </pc:graphicFrameChg>
        <pc:cxnChg chg="add del">
          <ac:chgData name="Paul Norman Morales" userId="0ba1b5973bd2cf39" providerId="LiveId" clId="{FFDAFBDE-BB9C-4C70-AE9E-A22A2CB85A6D}" dt="2022-11-30T09:04:12.855" v="1659" actId="26606"/>
          <ac:cxnSpMkLst>
            <pc:docMk/>
            <pc:sldMk cId="2981111892" sldId="258"/>
            <ac:cxnSpMk id="12" creationId="{49EC5CA6-6479-49D5-B4B5-5643D26B83CD}"/>
          </ac:cxnSpMkLst>
        </pc:cxnChg>
        <pc:cxnChg chg="add del">
          <ac:chgData name="Paul Norman Morales" userId="0ba1b5973bd2cf39" providerId="LiveId" clId="{FFDAFBDE-BB9C-4C70-AE9E-A22A2CB85A6D}" dt="2022-11-30T12:27:50.963" v="2075" actId="26606"/>
          <ac:cxnSpMkLst>
            <pc:docMk/>
            <pc:sldMk cId="2981111892" sldId="258"/>
            <ac:cxnSpMk id="39" creationId="{49EC5CA6-6479-49D5-B4B5-5643D26B83CD}"/>
          </ac:cxnSpMkLst>
        </pc:cxnChg>
        <pc:cxnChg chg="add">
          <ac:chgData name="Paul Norman Morales" userId="0ba1b5973bd2cf39" providerId="LiveId" clId="{FFDAFBDE-BB9C-4C70-AE9E-A22A2CB85A6D}" dt="2022-11-30T12:27:50.963" v="2075" actId="26606"/>
          <ac:cxnSpMkLst>
            <pc:docMk/>
            <pc:sldMk cId="2981111892" sldId="258"/>
            <ac:cxnSpMk id="47" creationId="{8A5AEE14-4971-4A17-9134-2678A90F29F5}"/>
          </ac:cxnSpMkLst>
        </pc:cxnChg>
        <pc:cxnChg chg="add del">
          <ac:chgData name="Paul Norman Morales" userId="0ba1b5973bd2cf39" providerId="LiveId" clId="{FFDAFBDE-BB9C-4C70-AE9E-A22A2CB85A6D}" dt="2022-11-30T09:06:54.605" v="1696" actId="26606"/>
          <ac:cxnSpMkLst>
            <pc:docMk/>
            <pc:sldMk cId="2981111892" sldId="258"/>
            <ac:cxnSpMk id="52" creationId="{8A5AEE14-4971-4A17-9134-2678A90F29F5}"/>
          </ac:cxnSpMkLst>
        </pc:cxnChg>
      </pc:sldChg>
      <pc:sldChg chg="addSp delSp modSp new mod modTransition setBg">
        <pc:chgData name="Paul Norman Morales" userId="0ba1b5973bd2cf39" providerId="LiveId" clId="{FFDAFBDE-BB9C-4C70-AE9E-A22A2CB85A6D}" dt="2022-12-05T11:07:06.528" v="3892"/>
        <pc:sldMkLst>
          <pc:docMk/>
          <pc:sldMk cId="3642761364" sldId="259"/>
        </pc:sldMkLst>
        <pc:spChg chg="mod">
          <ac:chgData name="Paul Norman Morales" userId="0ba1b5973bd2cf39" providerId="LiveId" clId="{FFDAFBDE-BB9C-4C70-AE9E-A22A2CB85A6D}" dt="2022-11-30T12:27:53.839" v="2076" actId="26606"/>
          <ac:spMkLst>
            <pc:docMk/>
            <pc:sldMk cId="3642761364" sldId="259"/>
            <ac:spMk id="2" creationId="{523922AA-4CD1-1A57-4FBC-B0D1609D2E1A}"/>
          </ac:spMkLst>
        </pc:spChg>
        <pc:spChg chg="add del mod">
          <ac:chgData name="Paul Norman Morales" userId="0ba1b5973bd2cf39" providerId="LiveId" clId="{FFDAFBDE-BB9C-4C70-AE9E-A22A2CB85A6D}" dt="2022-12-01T15:21:20.531" v="2783" actId="20577"/>
          <ac:spMkLst>
            <pc:docMk/>
            <pc:sldMk cId="3642761364" sldId="259"/>
            <ac:spMk id="3" creationId="{5888B0B7-FFDF-2664-A733-7B693B8C2DD9}"/>
          </ac:spMkLst>
        </pc:spChg>
        <pc:spChg chg="add del">
          <ac:chgData name="Paul Norman Morales" userId="0ba1b5973bd2cf39" providerId="LiveId" clId="{FFDAFBDE-BB9C-4C70-AE9E-A22A2CB85A6D}" dt="2022-11-30T12:27:53.839" v="2076" actId="26606"/>
          <ac:spMkLst>
            <pc:docMk/>
            <pc:sldMk cId="3642761364" sldId="259"/>
            <ac:spMk id="8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1-30T12:27:53.839" v="2076" actId="26606"/>
          <ac:spMkLst>
            <pc:docMk/>
            <pc:sldMk cId="3642761364" sldId="259"/>
            <ac:spMk id="10" creationId="{EB64B94A-E40E-48CE-BD7B-C1A30AE572FB}"/>
          </ac:spMkLst>
        </pc:spChg>
        <pc:spChg chg="add del">
          <ac:chgData name="Paul Norman Morales" userId="0ba1b5973bd2cf39" providerId="LiveId" clId="{FFDAFBDE-BB9C-4C70-AE9E-A22A2CB85A6D}" dt="2022-11-30T12:27:53.839" v="2076" actId="26606"/>
          <ac:spMkLst>
            <pc:docMk/>
            <pc:sldMk cId="3642761364" sldId="259"/>
            <ac:spMk id="14" creationId="{D1B26337-5AA4-470D-9687-5907CB53BAE9}"/>
          </ac:spMkLst>
        </pc:spChg>
        <pc:spChg chg="add">
          <ac:chgData name="Paul Norman Morales" userId="0ba1b5973bd2cf39" providerId="LiveId" clId="{FFDAFBDE-BB9C-4C70-AE9E-A22A2CB85A6D}" dt="2022-11-30T12:27:53.839" v="2076" actId="26606"/>
          <ac:spMkLst>
            <pc:docMk/>
            <pc:sldMk cId="3642761364" sldId="259"/>
            <ac:spMk id="16" creationId="{7203729A-66E4-4139-B3DB-CECEF6DA523A}"/>
          </ac:spMkLst>
        </pc:spChg>
        <pc:spChg chg="add">
          <ac:chgData name="Paul Norman Morales" userId="0ba1b5973bd2cf39" providerId="LiveId" clId="{FFDAFBDE-BB9C-4C70-AE9E-A22A2CB85A6D}" dt="2022-11-30T12:27:53.839" v="2076" actId="26606"/>
          <ac:spMkLst>
            <pc:docMk/>
            <pc:sldMk cId="3642761364" sldId="259"/>
            <ac:spMk id="17" creationId="{448B0185-BF60-40FC-A3B6-BF883AD4E79A}"/>
          </ac:spMkLst>
        </pc:spChg>
        <pc:spChg chg="add">
          <ac:chgData name="Paul Norman Morales" userId="0ba1b5973bd2cf39" providerId="LiveId" clId="{FFDAFBDE-BB9C-4C70-AE9E-A22A2CB85A6D}" dt="2022-11-30T12:27:53.839" v="2076" actId="26606"/>
          <ac:spMkLst>
            <pc:docMk/>
            <pc:sldMk cId="3642761364" sldId="259"/>
            <ac:spMk id="18" creationId="{75FF99E5-A26E-4AC8-AA09-A9F829E3AEAC}"/>
          </ac:spMkLst>
        </pc:spChg>
        <pc:spChg chg="add del">
          <ac:chgData name="Paul Norman Morales" userId="0ba1b5973bd2cf39" providerId="LiveId" clId="{FFDAFBDE-BB9C-4C70-AE9E-A22A2CB85A6D}" dt="2022-11-30T09:06:55.053" v="1697" actId="26606"/>
          <ac:spMkLst>
            <pc:docMk/>
            <pc:sldMk cId="3642761364" sldId="259"/>
            <ac:spMk id="19" creationId="{7203729A-66E4-4139-B3DB-CECEF6DA523A}"/>
          </ac:spMkLst>
        </pc:spChg>
        <pc:spChg chg="add del">
          <ac:chgData name="Paul Norman Morales" userId="0ba1b5973bd2cf39" providerId="LiveId" clId="{FFDAFBDE-BB9C-4C70-AE9E-A22A2CB85A6D}" dt="2022-11-30T09:06:55.053" v="1697" actId="26606"/>
          <ac:spMkLst>
            <pc:docMk/>
            <pc:sldMk cId="3642761364" sldId="259"/>
            <ac:spMk id="21" creationId="{448B0185-BF60-40FC-A3B6-BF883AD4E79A}"/>
          </ac:spMkLst>
        </pc:spChg>
        <pc:spChg chg="add del">
          <ac:chgData name="Paul Norman Morales" userId="0ba1b5973bd2cf39" providerId="LiveId" clId="{FFDAFBDE-BB9C-4C70-AE9E-A22A2CB85A6D}" dt="2022-11-30T09:06:55.053" v="1697" actId="26606"/>
          <ac:spMkLst>
            <pc:docMk/>
            <pc:sldMk cId="3642761364" sldId="259"/>
            <ac:spMk id="23" creationId="{75FF99E5-A26E-4AC8-AA09-A9F829E3AEAC}"/>
          </ac:spMkLst>
        </pc:spChg>
        <pc:graphicFrameChg chg="add del mod ord modGraphic">
          <ac:chgData name="Paul Norman Morales" userId="0ba1b5973bd2cf39" providerId="LiveId" clId="{FFDAFBDE-BB9C-4C70-AE9E-A22A2CB85A6D}" dt="2022-11-30T08:51:08.697" v="288" actId="3680"/>
          <ac:graphicFrameMkLst>
            <pc:docMk/>
            <pc:sldMk cId="3642761364" sldId="259"/>
            <ac:graphicFrameMk id="4" creationId="{EF392B85-14E3-8BAC-1C0E-E798DE7522F3}"/>
          </ac:graphicFrameMkLst>
        </pc:graphicFrameChg>
        <pc:cxnChg chg="add del">
          <ac:chgData name="Paul Norman Morales" userId="0ba1b5973bd2cf39" providerId="LiveId" clId="{FFDAFBDE-BB9C-4C70-AE9E-A22A2CB85A6D}" dt="2022-11-30T12:27:53.839" v="2076" actId="26606"/>
          <ac:cxnSpMkLst>
            <pc:docMk/>
            <pc:sldMk cId="3642761364" sldId="259"/>
            <ac:cxnSpMk id="12" creationId="{49EC5CA6-6479-49D5-B4B5-5643D26B83CD}"/>
          </ac:cxnSpMkLst>
        </pc:cxnChg>
        <pc:cxnChg chg="add">
          <ac:chgData name="Paul Norman Morales" userId="0ba1b5973bd2cf39" providerId="LiveId" clId="{FFDAFBDE-BB9C-4C70-AE9E-A22A2CB85A6D}" dt="2022-11-30T12:27:53.839" v="2076" actId="26606"/>
          <ac:cxnSpMkLst>
            <pc:docMk/>
            <pc:sldMk cId="3642761364" sldId="259"/>
            <ac:cxnSpMk id="20" creationId="{8A5AEE14-4971-4A17-9134-2678A90F29F5}"/>
          </ac:cxnSpMkLst>
        </pc:cxnChg>
        <pc:cxnChg chg="add del">
          <ac:chgData name="Paul Norman Morales" userId="0ba1b5973bd2cf39" providerId="LiveId" clId="{FFDAFBDE-BB9C-4C70-AE9E-A22A2CB85A6D}" dt="2022-11-30T09:06:55.053" v="1697" actId="26606"/>
          <ac:cxnSpMkLst>
            <pc:docMk/>
            <pc:sldMk cId="3642761364" sldId="259"/>
            <ac:cxnSpMk id="25" creationId="{8A5AEE14-4971-4A17-9134-2678A90F29F5}"/>
          </ac:cxnSpMkLst>
        </pc:cxnChg>
      </pc:sldChg>
      <pc:sldChg chg="addSp delSp modSp new mod modTransition setBg setClrOvrMap">
        <pc:chgData name="Paul Norman Morales" userId="0ba1b5973bd2cf39" providerId="LiveId" clId="{FFDAFBDE-BB9C-4C70-AE9E-A22A2CB85A6D}" dt="2022-12-05T11:17:48.974" v="3905" actId="1076"/>
        <pc:sldMkLst>
          <pc:docMk/>
          <pc:sldMk cId="3180295437" sldId="260"/>
        </pc:sldMkLst>
        <pc:spChg chg="mod ord">
          <ac:chgData name="Paul Norman Morales" userId="0ba1b5973bd2cf39" providerId="LiveId" clId="{FFDAFBDE-BB9C-4C70-AE9E-A22A2CB85A6D}" dt="2022-12-04T12:29:40.579" v="2875"/>
          <ac:spMkLst>
            <pc:docMk/>
            <pc:sldMk cId="3180295437" sldId="260"/>
            <ac:spMk id="2" creationId="{6A3477DA-2480-E3F8-059E-9438EB82A9D1}"/>
          </ac:spMkLst>
        </pc:spChg>
        <pc:spChg chg="add del mod">
          <ac:chgData name="Paul Norman Morales" userId="0ba1b5973bd2cf39" providerId="LiveId" clId="{FFDAFBDE-BB9C-4C70-AE9E-A22A2CB85A6D}" dt="2022-11-30T09:07:18.055" v="1705"/>
          <ac:spMkLst>
            <pc:docMk/>
            <pc:sldMk cId="3180295437" sldId="260"/>
            <ac:spMk id="3" creationId="{8C08CEB8-CB6D-03C5-95BE-6F1D084E646F}"/>
          </ac:spMkLst>
        </pc:spChg>
        <pc:spChg chg="add del">
          <ac:chgData name="Paul Norman Morales" userId="0ba1b5973bd2cf39" providerId="LiveId" clId="{FFDAFBDE-BB9C-4C70-AE9E-A22A2CB85A6D}" dt="2022-11-30T09:07:08.110" v="1703" actId="26606"/>
          <ac:spMkLst>
            <pc:docMk/>
            <pc:sldMk cId="3180295437" sldId="260"/>
            <ac:spMk id="8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1-30T09:07:08.110" v="1703" actId="26606"/>
          <ac:spMkLst>
            <pc:docMk/>
            <pc:sldMk cId="3180295437" sldId="260"/>
            <ac:spMk id="10" creationId="{EB64B94A-E40E-48CE-BD7B-C1A30AE572FB}"/>
          </ac:spMkLst>
        </pc:spChg>
        <pc:spChg chg="add del">
          <ac:chgData name="Paul Norman Morales" userId="0ba1b5973bd2cf39" providerId="LiveId" clId="{FFDAFBDE-BB9C-4C70-AE9E-A22A2CB85A6D}" dt="2022-11-30T09:07:08.110" v="1703" actId="26606"/>
          <ac:spMkLst>
            <pc:docMk/>
            <pc:sldMk cId="3180295437" sldId="260"/>
            <ac:spMk id="14" creationId="{D1B26337-5AA4-470D-9687-5907CB53BAE9}"/>
          </ac:spMkLst>
        </pc:spChg>
        <pc:spChg chg="add del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16" creationId="{CFB1CB5B-67A5-45DB-B8E1-7A09A642E3E4}"/>
          </ac:spMkLst>
        </pc:spChg>
        <pc:spChg chg="add del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17" creationId="{065FAA58-0EDC-412F-A5F8-01968BE6052E}"/>
          </ac:spMkLst>
        </pc:spChg>
        <pc:spChg chg="add del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18" creationId="{0DBA80B1-3B69-49C0-8AC9-716ABA57F577}"/>
          </ac:spMkLst>
        </pc:spChg>
        <pc:spChg chg="add del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19" creationId="{047E1103-B264-49BE-BC2A-F4E40BD33B41}"/>
          </ac:spMkLst>
        </pc:spChg>
        <pc:spChg chg="add del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20" creationId="{52DA11B6-B538-4624-9628-98B823D761D5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22" creationId="{904DB13E-F722-4ED6-BB00-556651E95281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23" creationId="{1E8D93C5-28EB-42D0-86CE-D804955653CC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24" creationId="{AB1B1E7D-F76D-4744-AF85-239E6998A4C5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25" creationId="{904DB13E-F722-4ED6-BB00-556651E95281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26" creationId="{3BB65211-00DB-45B6-A223-033B2D19CBE8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27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29" creationId="{AB1B1E7D-F76D-4744-AF85-239E6998A4C5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30" creationId="{9891C27D-8C9D-415C-A639-23D76B7B1C1D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31" creationId="{3BB65211-00DB-45B6-A223-033B2D19CBE8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32" creationId="{E8F4C0D6-B7E0-42D0-A57F-6781017A2164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37" creationId="{5B4D6D08-A7F1-4445-BA2E-E449562C04C1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38" creationId="{1C3E817E-E139-426E-89E5-9DD346EC7514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39" creationId="{3A7C1A41-D915-4D26-8D5E-C01B27160A80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40" creationId="{E2ADD2F6-F7FC-464F-8F18-5BDBD27A732F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41" creationId="{A50B663E-F671-4504-99A8-4559554692B0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42" creationId="{5A3A31F1-FA83-497F-98FF-9A5621DC5560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43" creationId="{2EF89585-ECD6-4B38-96B1-AD41A1BD4BE1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44" creationId="{343FF9E2-8F7E-4BCC-9A50-C41AD8A56DD9}"/>
          </ac:spMkLst>
        </pc:spChg>
        <pc:spChg chg="add del">
          <ac:chgData name="Paul Norman Morales" userId="0ba1b5973bd2cf39" providerId="LiveId" clId="{FFDAFBDE-BB9C-4C70-AE9E-A22A2CB85A6D}" dt="2022-11-30T12:28:03.741" v="2078" actId="26606"/>
          <ac:spMkLst>
            <pc:docMk/>
            <pc:sldMk cId="3180295437" sldId="260"/>
            <ac:spMk id="46" creationId="{47751BC8-250F-493B-BDF9-D45BA5991D8A}"/>
          </ac:spMkLst>
        </pc:spChg>
        <pc:spChg chg="add">
          <ac:chgData name="Paul Norman Morales" userId="0ba1b5973bd2cf39" providerId="LiveId" clId="{FFDAFBDE-BB9C-4C70-AE9E-A22A2CB85A6D}" dt="2022-11-30T12:28:10.909" v="2079" actId="26606"/>
          <ac:spMkLst>
            <pc:docMk/>
            <pc:sldMk cId="3180295437" sldId="260"/>
            <ac:spMk id="56" creationId="{3F4C63FE-9526-4F8E-BCFD-954D2EF9475B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31" creationId="{904DB13E-F722-4ED6-BB00-556651E95281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33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35" creationId="{AB1B1E7D-F76D-4744-AF85-239E6998A4C5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37" creationId="{3BB65211-00DB-45B6-A223-033B2D19CBE8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44" creationId="{EA4E4267-CAF0-4C38-8DC6-CD3B1A9F046E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46" creationId="{0EE3ACC5-126D-4BA4-8B45-7F0B5B839C51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48" creationId="{AB2868F7-FE10-4289-A5BD-90763C7A2F5A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50" creationId="{BD94142C-10EE-487C-A327-404FDF358F22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52" creationId="{5F7FAC2D-7A74-4939-A917-A1A5AF935685}"/>
          </ac:spMkLst>
        </pc:spChg>
        <pc:spChg chg="add del">
          <ac:chgData name="Paul Norman Morales" userId="0ba1b5973bd2cf39" providerId="LiveId" clId="{FFDAFBDE-BB9C-4C70-AE9E-A22A2CB85A6D}" dt="2022-11-30T09:06:09.342" v="1684" actId="26606"/>
          <ac:spMkLst>
            <pc:docMk/>
            <pc:sldMk cId="3180295437" sldId="260"/>
            <ac:spMk id="1054" creationId="{BA53A868-C420-4BAE-9244-EC162AF05CFC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62" creationId="{904DB13E-F722-4ED6-BB00-556651E95281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63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64" creationId="{AB1B1E7D-F76D-4744-AF85-239E6998A4C5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65" creationId="{3BB65211-00DB-45B6-A223-033B2D19CBE8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67" creationId="{1C3E817E-E139-426E-89E5-9DD346EC7514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68" creationId="{E2ADD2F6-F7FC-464F-8F18-5BDBD27A732F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69" creationId="{5A3A31F1-FA83-497F-98FF-9A5621DC5560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70" creationId="{343FF9E2-8F7E-4BCC-9A50-C41AD8A56DD9}"/>
          </ac:spMkLst>
        </pc:spChg>
        <pc:spChg chg="add del">
          <ac:chgData name="Paul Norman Morales" userId="0ba1b5973bd2cf39" providerId="LiveId" clId="{FFDAFBDE-BB9C-4C70-AE9E-A22A2CB85A6D}" dt="2022-11-30T09:06:11.089" v="1686" actId="26606"/>
          <ac:spMkLst>
            <pc:docMk/>
            <pc:sldMk cId="3180295437" sldId="260"/>
            <ac:spMk id="1071" creationId="{47751BC8-250F-493B-BDF9-D45BA5991D8A}"/>
          </ac:spMkLst>
        </pc:spChg>
        <pc:spChg chg="add del">
          <ac:chgData name="Paul Norman Morales" userId="0ba1b5973bd2cf39" providerId="LiveId" clId="{FFDAFBDE-BB9C-4C70-AE9E-A22A2CB85A6D}" dt="2022-11-30T09:06:12.051" v="1688" actId="26606"/>
          <ac:spMkLst>
            <pc:docMk/>
            <pc:sldMk cId="3180295437" sldId="260"/>
            <ac:spMk id="1076" creationId="{904DB13E-F722-4ED6-BB00-556651E95281}"/>
          </ac:spMkLst>
        </pc:spChg>
        <pc:spChg chg="add del">
          <ac:chgData name="Paul Norman Morales" userId="0ba1b5973bd2cf39" providerId="LiveId" clId="{FFDAFBDE-BB9C-4C70-AE9E-A22A2CB85A6D}" dt="2022-11-30T09:06:12.051" v="1688" actId="26606"/>
          <ac:spMkLst>
            <pc:docMk/>
            <pc:sldMk cId="3180295437" sldId="260"/>
            <ac:spMk id="1077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09:06:12.051" v="1688" actId="26606"/>
          <ac:spMkLst>
            <pc:docMk/>
            <pc:sldMk cId="3180295437" sldId="260"/>
            <ac:spMk id="1078" creationId="{AB1B1E7D-F76D-4744-AF85-239E6998A4C5}"/>
          </ac:spMkLst>
        </pc:spChg>
        <pc:spChg chg="add del">
          <ac:chgData name="Paul Norman Morales" userId="0ba1b5973bd2cf39" providerId="LiveId" clId="{FFDAFBDE-BB9C-4C70-AE9E-A22A2CB85A6D}" dt="2022-11-30T09:06:12.051" v="1688" actId="26606"/>
          <ac:spMkLst>
            <pc:docMk/>
            <pc:sldMk cId="3180295437" sldId="260"/>
            <ac:spMk id="1079" creationId="{3BB65211-00DB-45B6-A223-033B2D19CBE8}"/>
          </ac:spMkLst>
        </pc:spChg>
        <pc:spChg chg="add del">
          <ac:chgData name="Paul Norman Morales" userId="0ba1b5973bd2cf39" providerId="LiveId" clId="{FFDAFBDE-BB9C-4C70-AE9E-A22A2CB85A6D}" dt="2022-11-30T09:06:12.051" v="1688" actId="26606"/>
          <ac:spMkLst>
            <pc:docMk/>
            <pc:sldMk cId="3180295437" sldId="260"/>
            <ac:spMk id="1081" creationId="{BEBBBF70-6ABC-46E8-A293-73A60B8E2EA4}"/>
          </ac:spMkLst>
        </pc:spChg>
        <pc:spChg chg="add del">
          <ac:chgData name="Paul Norman Morales" userId="0ba1b5973bd2cf39" providerId="LiveId" clId="{FFDAFBDE-BB9C-4C70-AE9E-A22A2CB85A6D}" dt="2022-11-30T09:06:12.051" v="1688" actId="26606"/>
          <ac:spMkLst>
            <pc:docMk/>
            <pc:sldMk cId="3180295437" sldId="260"/>
            <ac:spMk id="1082" creationId="{05388887-43DC-4FAF-9400-7925701AFEE6}"/>
          </ac:spMkLst>
        </pc:spChg>
        <pc:spChg chg="add del">
          <ac:chgData name="Paul Norman Morales" userId="0ba1b5973bd2cf39" providerId="LiveId" clId="{FFDAFBDE-BB9C-4C70-AE9E-A22A2CB85A6D}" dt="2022-11-30T09:06:12.051" v="1688" actId="26606"/>
          <ac:spMkLst>
            <pc:docMk/>
            <pc:sldMk cId="3180295437" sldId="260"/>
            <ac:spMk id="1083" creationId="{2F2FD4B7-706B-4F5C-A0C7-7D69677C7BFC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88" creationId="{904DB13E-F722-4ED6-BB00-556651E95281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89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0" creationId="{AB1B1E7D-F76D-4744-AF85-239E6998A4C5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1" creationId="{3BB65211-00DB-45B6-A223-033B2D19CBE8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3" creationId="{08F455B7-514F-4326-8EA9-442D7F26CBB0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4" creationId="{27A9C548-0579-4864-92A3-093842E89D88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5" creationId="{DD4224F0-9A4A-420C-82F8-2B67484DB526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6" creationId="{57525A5F-CDD4-4EB3-9187-2A0E9EA15041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7" creationId="{08F5B423-DA6A-4E80-B3CA-549A442C8FB4}"/>
          </ac:spMkLst>
        </pc:spChg>
        <pc:spChg chg="add del">
          <ac:chgData name="Paul Norman Morales" userId="0ba1b5973bd2cf39" providerId="LiveId" clId="{FFDAFBDE-BB9C-4C70-AE9E-A22A2CB85A6D}" dt="2022-11-30T09:06:56.167" v="1698" actId="26606"/>
          <ac:spMkLst>
            <pc:docMk/>
            <pc:sldMk cId="3180295437" sldId="260"/>
            <ac:spMk id="1098" creationId="{738170B5-3ECC-493B-85FA-6905971AD17E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06" creationId="{904DB13E-F722-4ED6-BB00-556651E95281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08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10" creationId="{AB1B1E7D-F76D-4744-AF85-239E6998A4C5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12" creationId="{3BB65211-00DB-45B6-A223-033B2D19CBE8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19" creationId="{17DBF84D-B6F7-4FF1-96FA-6EE0D57842C9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21" creationId="{6A0D604F-D992-4E7E-AC12-BB9ABEB6D027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23" creationId="{2DD44EBC-15A8-4F99-B14E-6F1F43AEA718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25" creationId="{DD5BDE09-E6AA-45EF-AD90-C3B69748CA74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27" creationId="{66121546-1A95-4587-8842-664C6813A803}"/>
          </ac:spMkLst>
        </pc:spChg>
        <pc:spChg chg="add del">
          <ac:chgData name="Paul Norman Morales" userId="0ba1b5973bd2cf39" providerId="LiveId" clId="{FFDAFBDE-BB9C-4C70-AE9E-A22A2CB85A6D}" dt="2022-11-30T09:06:54.079" v="1694" actId="26606"/>
          <ac:spMkLst>
            <pc:docMk/>
            <pc:sldMk cId="3180295437" sldId="260"/>
            <ac:spMk id="1135" creationId="{2D28E65F-0327-4FCA-935F-5E3DE9F1E678}"/>
          </ac:spMkLst>
        </pc:spChg>
        <pc:grpChg chg="add">
          <ac:chgData name="Paul Norman Morales" userId="0ba1b5973bd2cf39" providerId="LiveId" clId="{FFDAFBDE-BB9C-4C70-AE9E-A22A2CB85A6D}" dt="2022-11-30T12:28:10.909" v="2079" actId="26606"/>
          <ac:grpSpMkLst>
            <pc:docMk/>
            <pc:sldMk cId="3180295437" sldId="260"/>
            <ac:grpSpMk id="28" creationId="{E26428D7-C6F3-473D-A360-A3F5C3E8728C}"/>
          </ac:grpSpMkLst>
        </pc:grpChg>
        <pc:grpChg chg="add del">
          <ac:chgData name="Paul Norman Morales" userId="0ba1b5973bd2cf39" providerId="LiveId" clId="{FFDAFBDE-BB9C-4C70-AE9E-A22A2CB85A6D}" dt="2022-11-30T12:28:03.741" v="2078" actId="26606"/>
          <ac:grpSpMkLst>
            <pc:docMk/>
            <pc:sldMk cId="3180295437" sldId="260"/>
            <ac:grpSpMk id="33" creationId="{E26428D7-C6F3-473D-A360-A3F5C3E8728C}"/>
          </ac:grpSpMkLst>
        </pc:grpChg>
        <pc:grpChg chg="add del">
          <ac:chgData name="Paul Norman Morales" userId="0ba1b5973bd2cf39" providerId="LiveId" clId="{FFDAFBDE-BB9C-4C70-AE9E-A22A2CB85A6D}" dt="2022-11-30T09:06:09.342" v="1684" actId="26606"/>
          <ac:grpSpMkLst>
            <pc:docMk/>
            <pc:sldMk cId="3180295437" sldId="260"/>
            <ac:grpSpMk id="1039" creationId="{E26428D7-C6F3-473D-A360-A3F5C3E8728C}"/>
          </ac:grpSpMkLst>
        </pc:grpChg>
        <pc:grpChg chg="add del">
          <ac:chgData name="Paul Norman Morales" userId="0ba1b5973bd2cf39" providerId="LiveId" clId="{FFDAFBDE-BB9C-4C70-AE9E-A22A2CB85A6D}" dt="2022-11-30T09:06:11.089" v="1686" actId="26606"/>
          <ac:grpSpMkLst>
            <pc:docMk/>
            <pc:sldMk cId="3180295437" sldId="260"/>
            <ac:grpSpMk id="1066" creationId="{E26428D7-C6F3-473D-A360-A3F5C3E8728C}"/>
          </ac:grpSpMkLst>
        </pc:grpChg>
        <pc:grpChg chg="add del">
          <ac:chgData name="Paul Norman Morales" userId="0ba1b5973bd2cf39" providerId="LiveId" clId="{FFDAFBDE-BB9C-4C70-AE9E-A22A2CB85A6D}" dt="2022-11-30T09:06:12.051" v="1688" actId="26606"/>
          <ac:grpSpMkLst>
            <pc:docMk/>
            <pc:sldMk cId="3180295437" sldId="260"/>
            <ac:grpSpMk id="1080" creationId="{E26428D7-C6F3-473D-A360-A3F5C3E8728C}"/>
          </ac:grpSpMkLst>
        </pc:grpChg>
        <pc:grpChg chg="add del">
          <ac:chgData name="Paul Norman Morales" userId="0ba1b5973bd2cf39" providerId="LiveId" clId="{FFDAFBDE-BB9C-4C70-AE9E-A22A2CB85A6D}" dt="2022-11-30T09:06:56.167" v="1698" actId="26606"/>
          <ac:grpSpMkLst>
            <pc:docMk/>
            <pc:sldMk cId="3180295437" sldId="260"/>
            <ac:grpSpMk id="1092" creationId="{E26428D7-C6F3-473D-A360-A3F5C3E8728C}"/>
          </ac:grpSpMkLst>
        </pc:grpChg>
        <pc:grpChg chg="add del">
          <ac:chgData name="Paul Norman Morales" userId="0ba1b5973bd2cf39" providerId="LiveId" clId="{FFDAFBDE-BB9C-4C70-AE9E-A22A2CB85A6D}" dt="2022-11-30T09:06:54.079" v="1694" actId="26606"/>
          <ac:grpSpMkLst>
            <pc:docMk/>
            <pc:sldMk cId="3180295437" sldId="260"/>
            <ac:grpSpMk id="1114" creationId="{E26428D7-C6F3-473D-A360-A3F5C3E8728C}"/>
          </ac:grpSpMkLst>
        </pc:grpChg>
        <pc:picChg chg="add del mod">
          <ac:chgData name="Paul Norman Morales" userId="0ba1b5973bd2cf39" providerId="LiveId" clId="{FFDAFBDE-BB9C-4C70-AE9E-A22A2CB85A6D}" dt="2022-12-01T13:28:04.119" v="2097"/>
          <ac:picMkLst>
            <pc:docMk/>
            <pc:sldMk cId="3180295437" sldId="260"/>
            <ac:picMk id="3" creationId="{F577E824-5D7D-75A2-45E1-6883F74DDE34}"/>
          </ac:picMkLst>
        </pc:picChg>
        <pc:picChg chg="add mod">
          <ac:chgData name="Paul Norman Morales" userId="0ba1b5973bd2cf39" providerId="LiveId" clId="{FFDAFBDE-BB9C-4C70-AE9E-A22A2CB85A6D}" dt="2022-12-05T11:17:48.974" v="3905" actId="1076"/>
          <ac:picMkLst>
            <pc:docMk/>
            <pc:sldMk cId="3180295437" sldId="260"/>
            <ac:picMk id="4" creationId="{3A14938F-4365-F785-F4CF-D462F7DF8E3E}"/>
          </ac:picMkLst>
        </pc:picChg>
        <pc:picChg chg="add del mod ord">
          <ac:chgData name="Paul Norman Morales" userId="0ba1b5973bd2cf39" providerId="LiveId" clId="{FFDAFBDE-BB9C-4C70-AE9E-A22A2CB85A6D}" dt="2022-11-30T09:06:58.386" v="1701"/>
          <ac:picMkLst>
            <pc:docMk/>
            <pc:sldMk cId="3180295437" sldId="260"/>
            <ac:picMk id="1026" creationId="{97C17C79-D443-F129-CC7C-6869813512B8}"/>
          </ac:picMkLst>
        </pc:picChg>
        <pc:cxnChg chg="add del">
          <ac:chgData name="Paul Norman Morales" userId="0ba1b5973bd2cf39" providerId="LiveId" clId="{FFDAFBDE-BB9C-4C70-AE9E-A22A2CB85A6D}" dt="2022-11-30T09:07:08.110" v="1703" actId="26606"/>
          <ac:cxnSpMkLst>
            <pc:docMk/>
            <pc:sldMk cId="3180295437" sldId="260"/>
            <ac:cxnSpMk id="12" creationId="{49EC5CA6-6479-49D5-B4B5-5643D26B83CD}"/>
          </ac:cxnSpMkLst>
        </pc:cxnChg>
        <pc:cxnChg chg="add">
          <ac:chgData name="Paul Norman Morales" userId="0ba1b5973bd2cf39" providerId="LiveId" clId="{FFDAFBDE-BB9C-4C70-AE9E-A22A2CB85A6D}" dt="2022-11-30T12:28:10.909" v="2079" actId="26606"/>
          <ac:cxnSpMkLst>
            <pc:docMk/>
            <pc:sldMk cId="3180295437" sldId="260"/>
            <ac:cxnSpMk id="45" creationId="{1B6FCD50-3FE8-4AB2-B746-2CC0EA9D4074}"/>
          </ac:cxnSpMkLst>
        </pc:cxnChg>
        <pc:cxnChg chg="add">
          <ac:chgData name="Paul Norman Morales" userId="0ba1b5973bd2cf39" providerId="LiveId" clId="{FFDAFBDE-BB9C-4C70-AE9E-A22A2CB85A6D}" dt="2022-11-30T12:28:10.909" v="2079" actId="26606"/>
          <ac:cxnSpMkLst>
            <pc:docMk/>
            <pc:sldMk cId="3180295437" sldId="260"/>
            <ac:cxnSpMk id="47" creationId="{B3E90108-E441-4AF0-A059-613D076C7CDA}"/>
          </ac:cxnSpMkLst>
        </pc:cxnChg>
        <pc:cxnChg chg="add del">
          <ac:chgData name="Paul Norman Morales" userId="0ba1b5973bd2cf39" providerId="LiveId" clId="{FFDAFBDE-BB9C-4C70-AE9E-A22A2CB85A6D}" dt="2022-11-30T12:28:03.741" v="2078" actId="26606"/>
          <ac:cxnSpMkLst>
            <pc:docMk/>
            <pc:sldMk cId="3180295437" sldId="260"/>
            <ac:cxnSpMk id="48" creationId="{BF0F044C-8394-47CB-8E3D-FA56B0693961}"/>
          </ac:cxnSpMkLst>
        </pc:cxnChg>
        <pc:cxnChg chg="add del">
          <ac:chgData name="Paul Norman Morales" userId="0ba1b5973bd2cf39" providerId="LiveId" clId="{FFDAFBDE-BB9C-4C70-AE9E-A22A2CB85A6D}" dt="2022-11-30T12:28:03.741" v="2078" actId="26606"/>
          <ac:cxnSpMkLst>
            <pc:docMk/>
            <pc:sldMk cId="3180295437" sldId="260"/>
            <ac:cxnSpMk id="50" creationId="{6B2DCD75-B707-4C51-8ADC-813834C09A87}"/>
          </ac:cxnSpMkLst>
        </pc:cxnChg>
        <pc:cxnChg chg="add del">
          <ac:chgData name="Paul Norman Morales" userId="0ba1b5973bd2cf39" providerId="LiveId" clId="{FFDAFBDE-BB9C-4C70-AE9E-A22A2CB85A6D}" dt="2022-11-30T12:28:03.741" v="2078" actId="26606"/>
          <ac:cxnSpMkLst>
            <pc:docMk/>
            <pc:sldMk cId="3180295437" sldId="260"/>
            <ac:cxnSpMk id="52" creationId="{F4851414-8BB1-42EF-912B-608FCE07B247}"/>
          </ac:cxnSpMkLst>
        </pc:cxnChg>
        <pc:cxnChg chg="add">
          <ac:chgData name="Paul Norman Morales" userId="0ba1b5973bd2cf39" providerId="LiveId" clId="{FFDAFBDE-BB9C-4C70-AE9E-A22A2CB85A6D}" dt="2022-11-30T12:28:10.909" v="2079" actId="26606"/>
          <ac:cxnSpMkLst>
            <pc:docMk/>
            <pc:sldMk cId="3180295437" sldId="260"/>
            <ac:cxnSpMk id="54" creationId="{0B422045-789A-442D-9E39-6FC4EC452C4C}"/>
          </ac:cxnSpMkLst>
        </pc:cxnChg>
        <pc:cxnChg chg="add del">
          <ac:chgData name="Paul Norman Morales" userId="0ba1b5973bd2cf39" providerId="LiveId" clId="{FFDAFBDE-BB9C-4C70-AE9E-A22A2CB85A6D}" dt="2022-11-30T09:06:09.342" v="1684" actId="26606"/>
          <ac:cxnSpMkLst>
            <pc:docMk/>
            <pc:sldMk cId="3180295437" sldId="260"/>
            <ac:cxnSpMk id="1056" creationId="{C2686EF3-81CC-419F-96C3-002A75880309}"/>
          </ac:cxnSpMkLst>
        </pc:cxnChg>
        <pc:cxnChg chg="add del">
          <ac:chgData name="Paul Norman Morales" userId="0ba1b5973bd2cf39" providerId="LiveId" clId="{FFDAFBDE-BB9C-4C70-AE9E-A22A2CB85A6D}" dt="2022-11-30T09:06:09.342" v="1684" actId="26606"/>
          <ac:cxnSpMkLst>
            <pc:docMk/>
            <pc:sldMk cId="3180295437" sldId="260"/>
            <ac:cxnSpMk id="1058" creationId="{F8D93CCA-A85E-4529-A6F0-8BB54D27BCD1}"/>
          </ac:cxnSpMkLst>
        </pc:cxnChg>
        <pc:cxnChg chg="add del">
          <ac:chgData name="Paul Norman Morales" userId="0ba1b5973bd2cf39" providerId="LiveId" clId="{FFDAFBDE-BB9C-4C70-AE9E-A22A2CB85A6D}" dt="2022-11-30T09:06:09.342" v="1684" actId="26606"/>
          <ac:cxnSpMkLst>
            <pc:docMk/>
            <pc:sldMk cId="3180295437" sldId="260"/>
            <ac:cxnSpMk id="1060" creationId="{1ECFA516-C18C-41AE-AFF2-A0D0A59C9E90}"/>
          </ac:cxnSpMkLst>
        </pc:cxnChg>
        <pc:cxnChg chg="add del">
          <ac:chgData name="Paul Norman Morales" userId="0ba1b5973bd2cf39" providerId="LiveId" clId="{FFDAFBDE-BB9C-4C70-AE9E-A22A2CB85A6D}" dt="2022-11-30T09:06:11.089" v="1686" actId="26606"/>
          <ac:cxnSpMkLst>
            <pc:docMk/>
            <pc:sldMk cId="3180295437" sldId="260"/>
            <ac:cxnSpMk id="1072" creationId="{BF0F044C-8394-47CB-8E3D-FA56B0693961}"/>
          </ac:cxnSpMkLst>
        </pc:cxnChg>
        <pc:cxnChg chg="add del">
          <ac:chgData name="Paul Norman Morales" userId="0ba1b5973bd2cf39" providerId="LiveId" clId="{FFDAFBDE-BB9C-4C70-AE9E-A22A2CB85A6D}" dt="2022-11-30T09:06:11.089" v="1686" actId="26606"/>
          <ac:cxnSpMkLst>
            <pc:docMk/>
            <pc:sldMk cId="3180295437" sldId="260"/>
            <ac:cxnSpMk id="1073" creationId="{6B2DCD75-B707-4C51-8ADC-813834C09A87}"/>
          </ac:cxnSpMkLst>
        </pc:cxnChg>
        <pc:cxnChg chg="add del">
          <ac:chgData name="Paul Norman Morales" userId="0ba1b5973bd2cf39" providerId="LiveId" clId="{FFDAFBDE-BB9C-4C70-AE9E-A22A2CB85A6D}" dt="2022-11-30T09:06:11.089" v="1686" actId="26606"/>
          <ac:cxnSpMkLst>
            <pc:docMk/>
            <pc:sldMk cId="3180295437" sldId="260"/>
            <ac:cxnSpMk id="1074" creationId="{F4851414-8BB1-42EF-912B-608FCE07B247}"/>
          </ac:cxnSpMkLst>
        </pc:cxnChg>
        <pc:cxnChg chg="add del">
          <ac:chgData name="Paul Norman Morales" userId="0ba1b5973bd2cf39" providerId="LiveId" clId="{FFDAFBDE-BB9C-4C70-AE9E-A22A2CB85A6D}" dt="2022-11-30T09:06:12.051" v="1688" actId="26606"/>
          <ac:cxnSpMkLst>
            <pc:docMk/>
            <pc:sldMk cId="3180295437" sldId="260"/>
            <ac:cxnSpMk id="1084" creationId="{26E6DC6E-1FA3-4048-B867-BDB51763F365}"/>
          </ac:cxnSpMkLst>
        </pc:cxnChg>
        <pc:cxnChg chg="add del">
          <ac:chgData name="Paul Norman Morales" userId="0ba1b5973bd2cf39" providerId="LiveId" clId="{FFDAFBDE-BB9C-4C70-AE9E-A22A2CB85A6D}" dt="2022-11-30T09:06:12.051" v="1688" actId="26606"/>
          <ac:cxnSpMkLst>
            <pc:docMk/>
            <pc:sldMk cId="3180295437" sldId="260"/>
            <ac:cxnSpMk id="1085" creationId="{6E066135-B6C1-4001-B7CC-53A443DF250C}"/>
          </ac:cxnSpMkLst>
        </pc:cxnChg>
        <pc:cxnChg chg="add del">
          <ac:chgData name="Paul Norman Morales" userId="0ba1b5973bd2cf39" providerId="LiveId" clId="{FFDAFBDE-BB9C-4C70-AE9E-A22A2CB85A6D}" dt="2022-11-30T09:06:12.051" v="1688" actId="26606"/>
          <ac:cxnSpMkLst>
            <pc:docMk/>
            <pc:sldMk cId="3180295437" sldId="260"/>
            <ac:cxnSpMk id="1086" creationId="{33AD82B4-5F4B-4968-B15E-29DCF8592D58}"/>
          </ac:cxnSpMkLst>
        </pc:cxnChg>
        <pc:cxnChg chg="add del">
          <ac:chgData name="Paul Norman Morales" userId="0ba1b5973bd2cf39" providerId="LiveId" clId="{FFDAFBDE-BB9C-4C70-AE9E-A22A2CB85A6D}" dt="2022-11-30T09:06:56.167" v="1698" actId="26606"/>
          <ac:cxnSpMkLst>
            <pc:docMk/>
            <pc:sldMk cId="3180295437" sldId="260"/>
            <ac:cxnSpMk id="1099" creationId="{F8DD37B8-B6EA-49DC-90EF-F4E3594540AE}"/>
          </ac:cxnSpMkLst>
        </pc:cxnChg>
        <pc:cxnChg chg="add del">
          <ac:chgData name="Paul Norman Morales" userId="0ba1b5973bd2cf39" providerId="LiveId" clId="{FFDAFBDE-BB9C-4C70-AE9E-A22A2CB85A6D}" dt="2022-11-30T09:06:56.167" v="1698" actId="26606"/>
          <ac:cxnSpMkLst>
            <pc:docMk/>
            <pc:sldMk cId="3180295437" sldId="260"/>
            <ac:cxnSpMk id="1100" creationId="{500F7FF8-41E5-4585-AFDC-54EA8B275752}"/>
          </ac:cxnSpMkLst>
        </pc:cxnChg>
        <pc:cxnChg chg="add del">
          <ac:chgData name="Paul Norman Morales" userId="0ba1b5973bd2cf39" providerId="LiveId" clId="{FFDAFBDE-BB9C-4C70-AE9E-A22A2CB85A6D}" dt="2022-11-30T09:06:56.167" v="1698" actId="26606"/>
          <ac:cxnSpMkLst>
            <pc:docMk/>
            <pc:sldMk cId="3180295437" sldId="260"/>
            <ac:cxnSpMk id="1101" creationId="{BAE2A71D-F8BA-4E4F-88A8-1F5FD5DF13DD}"/>
          </ac:cxnSpMkLst>
        </pc:cxnChg>
        <pc:cxnChg chg="add del">
          <ac:chgData name="Paul Norman Morales" userId="0ba1b5973bd2cf39" providerId="LiveId" clId="{FFDAFBDE-BB9C-4C70-AE9E-A22A2CB85A6D}" dt="2022-11-30T09:06:54.079" v="1694" actId="26606"/>
          <ac:cxnSpMkLst>
            <pc:docMk/>
            <pc:sldMk cId="3180295437" sldId="260"/>
            <ac:cxnSpMk id="1129" creationId="{29917919-FE20-47BF-BF4E-3E407660FD97}"/>
          </ac:cxnSpMkLst>
        </pc:cxnChg>
        <pc:cxnChg chg="add del">
          <ac:chgData name="Paul Norman Morales" userId="0ba1b5973bd2cf39" providerId="LiveId" clId="{FFDAFBDE-BB9C-4C70-AE9E-A22A2CB85A6D}" dt="2022-11-30T09:06:54.079" v="1694" actId="26606"/>
          <ac:cxnSpMkLst>
            <pc:docMk/>
            <pc:sldMk cId="3180295437" sldId="260"/>
            <ac:cxnSpMk id="1131" creationId="{DB6C2F95-6201-4319-923C-08F54EB958D7}"/>
          </ac:cxnSpMkLst>
        </pc:cxnChg>
        <pc:cxnChg chg="add del">
          <ac:chgData name="Paul Norman Morales" userId="0ba1b5973bd2cf39" providerId="LiveId" clId="{FFDAFBDE-BB9C-4C70-AE9E-A22A2CB85A6D}" dt="2022-11-30T09:06:54.079" v="1694" actId="26606"/>
          <ac:cxnSpMkLst>
            <pc:docMk/>
            <pc:sldMk cId="3180295437" sldId="260"/>
            <ac:cxnSpMk id="1133" creationId="{1CD89C19-CEAF-435B-A08F-CD0FA5A07649}"/>
          </ac:cxnSpMkLst>
        </pc:cxnChg>
      </pc:sldChg>
      <pc:sldChg chg="addSp delSp modSp new mod modTransition setBg setClrOvrMap">
        <pc:chgData name="Paul Norman Morales" userId="0ba1b5973bd2cf39" providerId="LiveId" clId="{FFDAFBDE-BB9C-4C70-AE9E-A22A2CB85A6D}" dt="2022-12-05T11:07:06.528" v="3892"/>
        <pc:sldMkLst>
          <pc:docMk/>
          <pc:sldMk cId="499902722" sldId="261"/>
        </pc:sldMkLst>
        <pc:spChg chg="mod ord">
          <ac:chgData name="Paul Norman Morales" userId="0ba1b5973bd2cf39" providerId="LiveId" clId="{FFDAFBDE-BB9C-4C70-AE9E-A22A2CB85A6D}" dt="2022-12-04T12:29:34.670" v="2870" actId="20577"/>
          <ac:spMkLst>
            <pc:docMk/>
            <pc:sldMk cId="499902722" sldId="261"/>
            <ac:spMk id="2" creationId="{DAA06689-CD17-ECA4-D522-34CCF5700519}"/>
          </ac:spMkLst>
        </pc:spChg>
        <pc:spChg chg="del mod">
          <ac:chgData name="Paul Norman Morales" userId="0ba1b5973bd2cf39" providerId="LiveId" clId="{FFDAFBDE-BB9C-4C70-AE9E-A22A2CB85A6D}" dt="2022-11-30T09:08:41.963" v="1719"/>
          <ac:spMkLst>
            <pc:docMk/>
            <pc:sldMk cId="499902722" sldId="261"/>
            <ac:spMk id="3" creationId="{BAF82093-EECC-1D90-2811-59C4BF2EABEF}"/>
          </ac:spMkLst>
        </pc:spChg>
        <pc:spChg chg="add del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8" creationId="{065FAA58-0EDC-412F-A5F8-01968BE6052E}"/>
          </ac:spMkLst>
        </pc:spChg>
        <pc:spChg chg="add del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10" creationId="{0DBA80B1-3B69-49C0-8AC9-716ABA57F577}"/>
          </ac:spMkLst>
        </pc:spChg>
        <pc:spChg chg="add del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12" creationId="{047E1103-B264-49BE-BC2A-F4E40BD33B41}"/>
          </ac:spMkLst>
        </pc:spChg>
        <pc:spChg chg="add del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14" creationId="{52DA11B6-B538-4624-9628-98B823D761D5}"/>
          </ac:spMkLst>
        </pc:spChg>
        <pc:spChg chg="add del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16" creationId="{CFB1CB5B-67A5-45DB-B8E1-7A09A642E3E4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55" creationId="{904DB13E-F722-4ED6-BB00-556651E95281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57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59" creationId="{AB1B1E7D-F76D-4744-AF85-239E6998A4C5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61" creationId="{3BB65211-00DB-45B6-A223-033B2D19CBE8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68" creationId="{08F455B7-514F-4326-8EA9-442D7F26CBB0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70" creationId="{27A9C548-0579-4864-92A3-093842E89D88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72" creationId="{DD4224F0-9A4A-420C-82F8-2B67484DB526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74" creationId="{57525A5F-CDD4-4EB3-9187-2A0E9EA15041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76" creationId="{08F5B423-DA6A-4E80-B3CA-549A442C8FB4}"/>
          </ac:spMkLst>
        </pc:spChg>
        <pc:spChg chg="add del">
          <ac:chgData name="Paul Norman Morales" userId="0ba1b5973bd2cf39" providerId="LiveId" clId="{FFDAFBDE-BB9C-4C70-AE9E-A22A2CB85A6D}" dt="2022-11-30T12:28:20.852" v="2081" actId="26606"/>
          <ac:spMkLst>
            <pc:docMk/>
            <pc:sldMk cId="499902722" sldId="261"/>
            <ac:spMk id="2078" creationId="{738170B5-3ECC-493B-85FA-6905971AD17E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86" creationId="{3F4C63FE-9526-4F8E-BCFD-954D2EF9475B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87" creationId="{904DB13E-F722-4ED6-BB00-556651E95281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88" creationId="{1E8D93C5-28EB-42D0-86CE-D804955653CC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89" creationId="{AB1B1E7D-F76D-4744-AF85-239E6998A4C5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90" creationId="{3BB65211-00DB-45B6-A223-033B2D19CBE8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92" creationId="{9891C27D-8C9D-415C-A639-23D76B7B1C1D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93" creationId="{E8F4C0D6-B7E0-42D0-A57F-6781017A2164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94" creationId="{5B4D6D08-A7F1-4445-BA2E-E449562C04C1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95" creationId="{3A7C1A41-D915-4D26-8D5E-C01B27160A80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96" creationId="{A50B663E-F671-4504-99A8-4559554692B0}"/>
          </ac:spMkLst>
        </pc:spChg>
        <pc:spChg chg="add">
          <ac:chgData name="Paul Norman Morales" userId="0ba1b5973bd2cf39" providerId="LiveId" clId="{FFDAFBDE-BB9C-4C70-AE9E-A22A2CB85A6D}" dt="2022-11-30T12:28:20.868" v="2082" actId="26606"/>
          <ac:spMkLst>
            <pc:docMk/>
            <pc:sldMk cId="499902722" sldId="261"/>
            <ac:spMk id="2097" creationId="{2EF89585-ECD6-4B38-96B1-AD41A1BD4BE1}"/>
          </ac:spMkLst>
        </pc:spChg>
        <pc:grpChg chg="add del">
          <ac:chgData name="Paul Norman Morales" userId="0ba1b5973bd2cf39" providerId="LiveId" clId="{FFDAFBDE-BB9C-4C70-AE9E-A22A2CB85A6D}" dt="2022-11-30T12:28:20.852" v="2081" actId="26606"/>
          <ac:grpSpMkLst>
            <pc:docMk/>
            <pc:sldMk cId="499902722" sldId="261"/>
            <ac:grpSpMk id="2063" creationId="{E26428D7-C6F3-473D-A360-A3F5C3E8728C}"/>
          </ac:grpSpMkLst>
        </pc:grpChg>
        <pc:grpChg chg="add">
          <ac:chgData name="Paul Norman Morales" userId="0ba1b5973bd2cf39" providerId="LiveId" clId="{FFDAFBDE-BB9C-4C70-AE9E-A22A2CB85A6D}" dt="2022-11-30T12:28:20.868" v="2082" actId="26606"/>
          <ac:grpSpMkLst>
            <pc:docMk/>
            <pc:sldMk cId="499902722" sldId="261"/>
            <ac:grpSpMk id="2091" creationId="{E26428D7-C6F3-473D-A360-A3F5C3E8728C}"/>
          </ac:grpSpMkLst>
        </pc:grpChg>
        <pc:picChg chg="add mod">
          <ac:chgData name="Paul Norman Morales" userId="0ba1b5973bd2cf39" providerId="LiveId" clId="{FFDAFBDE-BB9C-4C70-AE9E-A22A2CB85A6D}" dt="2022-12-01T13:39:00.950" v="2146" actId="1076"/>
          <ac:picMkLst>
            <pc:docMk/>
            <pc:sldMk cId="499902722" sldId="261"/>
            <ac:picMk id="2050" creationId="{E05436C0-87BC-3249-DF19-368978E6D0AD}"/>
          </ac:picMkLst>
        </pc:picChg>
        <pc:cxnChg chg="add del">
          <ac:chgData name="Paul Norman Morales" userId="0ba1b5973bd2cf39" providerId="LiveId" clId="{FFDAFBDE-BB9C-4C70-AE9E-A22A2CB85A6D}" dt="2022-11-30T12:28:20.852" v="2081" actId="26606"/>
          <ac:cxnSpMkLst>
            <pc:docMk/>
            <pc:sldMk cId="499902722" sldId="261"/>
            <ac:cxnSpMk id="2080" creationId="{F8DD37B8-B6EA-49DC-90EF-F4E3594540AE}"/>
          </ac:cxnSpMkLst>
        </pc:cxnChg>
        <pc:cxnChg chg="add del">
          <ac:chgData name="Paul Norman Morales" userId="0ba1b5973bd2cf39" providerId="LiveId" clId="{FFDAFBDE-BB9C-4C70-AE9E-A22A2CB85A6D}" dt="2022-11-30T12:28:20.852" v="2081" actId="26606"/>
          <ac:cxnSpMkLst>
            <pc:docMk/>
            <pc:sldMk cId="499902722" sldId="261"/>
            <ac:cxnSpMk id="2082" creationId="{500F7FF8-41E5-4585-AFDC-54EA8B275752}"/>
          </ac:cxnSpMkLst>
        </pc:cxnChg>
        <pc:cxnChg chg="add del">
          <ac:chgData name="Paul Norman Morales" userId="0ba1b5973bd2cf39" providerId="LiveId" clId="{FFDAFBDE-BB9C-4C70-AE9E-A22A2CB85A6D}" dt="2022-11-30T12:28:20.852" v="2081" actId="26606"/>
          <ac:cxnSpMkLst>
            <pc:docMk/>
            <pc:sldMk cId="499902722" sldId="261"/>
            <ac:cxnSpMk id="2084" creationId="{BAE2A71D-F8BA-4E4F-88A8-1F5FD5DF13DD}"/>
          </ac:cxnSpMkLst>
        </pc:cxnChg>
        <pc:cxnChg chg="add">
          <ac:chgData name="Paul Norman Morales" userId="0ba1b5973bd2cf39" providerId="LiveId" clId="{FFDAFBDE-BB9C-4C70-AE9E-A22A2CB85A6D}" dt="2022-11-30T12:28:20.868" v="2082" actId="26606"/>
          <ac:cxnSpMkLst>
            <pc:docMk/>
            <pc:sldMk cId="499902722" sldId="261"/>
            <ac:cxnSpMk id="2098" creationId="{1B6FCD50-3FE8-4AB2-B746-2CC0EA9D4074}"/>
          </ac:cxnSpMkLst>
        </pc:cxnChg>
        <pc:cxnChg chg="add">
          <ac:chgData name="Paul Norman Morales" userId="0ba1b5973bd2cf39" providerId="LiveId" clId="{FFDAFBDE-BB9C-4C70-AE9E-A22A2CB85A6D}" dt="2022-11-30T12:28:20.868" v="2082" actId="26606"/>
          <ac:cxnSpMkLst>
            <pc:docMk/>
            <pc:sldMk cId="499902722" sldId="261"/>
            <ac:cxnSpMk id="2099" creationId="{B3E90108-E441-4AF0-A059-613D076C7CDA}"/>
          </ac:cxnSpMkLst>
        </pc:cxnChg>
        <pc:cxnChg chg="add">
          <ac:chgData name="Paul Norman Morales" userId="0ba1b5973bd2cf39" providerId="LiveId" clId="{FFDAFBDE-BB9C-4C70-AE9E-A22A2CB85A6D}" dt="2022-11-30T12:28:20.868" v="2082" actId="26606"/>
          <ac:cxnSpMkLst>
            <pc:docMk/>
            <pc:sldMk cId="499902722" sldId="261"/>
            <ac:cxnSpMk id="2100" creationId="{0B422045-789A-442D-9E39-6FC4EC452C4C}"/>
          </ac:cxnSpMkLst>
        </pc:cxnChg>
      </pc:sldChg>
      <pc:sldChg chg="addSp delSp modSp new mod ord modTransition setBg setClrOvrMap">
        <pc:chgData name="Paul Norman Morales" userId="0ba1b5973bd2cf39" providerId="LiveId" clId="{FFDAFBDE-BB9C-4C70-AE9E-A22A2CB85A6D}" dt="2022-12-05T11:07:06.528" v="3892"/>
        <pc:sldMkLst>
          <pc:docMk/>
          <pc:sldMk cId="2107097588" sldId="262"/>
        </pc:sldMkLst>
        <pc:spChg chg="mod ord">
          <ac:chgData name="Paul Norman Morales" userId="0ba1b5973bd2cf39" providerId="LiveId" clId="{FFDAFBDE-BB9C-4C70-AE9E-A22A2CB85A6D}" dt="2022-12-01T15:16:45.684" v="2553" actId="20577"/>
          <ac:spMkLst>
            <pc:docMk/>
            <pc:sldMk cId="2107097588" sldId="262"/>
            <ac:spMk id="2" creationId="{70C1C47B-5309-9468-AAFA-014199AE1B76}"/>
          </ac:spMkLst>
        </pc:spChg>
        <pc:spChg chg="del mod">
          <ac:chgData name="Paul Norman Morales" userId="0ba1b5973bd2cf39" providerId="LiveId" clId="{FFDAFBDE-BB9C-4C70-AE9E-A22A2CB85A6D}" dt="2022-12-01T14:35:45.045" v="2360" actId="22"/>
          <ac:spMkLst>
            <pc:docMk/>
            <pc:sldMk cId="2107097588" sldId="262"/>
            <ac:spMk id="3" creationId="{997BEE72-1E14-07E9-6D59-B94C90619AB5}"/>
          </ac:spMkLst>
        </pc:spChg>
        <pc:spChg chg="add del mod">
          <ac:chgData name="Paul Norman Morales" userId="0ba1b5973bd2cf39" providerId="LiveId" clId="{FFDAFBDE-BB9C-4C70-AE9E-A22A2CB85A6D}" dt="2022-12-04T12:34:59.445" v="2889" actId="22"/>
          <ac:spMkLst>
            <pc:docMk/>
            <pc:sldMk cId="2107097588" sldId="262"/>
            <ac:spMk id="4" creationId="{B4F2860E-91AA-0DCE-D211-9B69A613CF50}"/>
          </ac:spMkLst>
        </pc:spChg>
        <pc:spChg chg="add del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5" creationId="{7203729A-66E4-4139-B3DB-CECEF6DA523A}"/>
          </ac:spMkLst>
        </pc:spChg>
        <pc:spChg chg="add del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6" creationId="{448B0185-BF60-40FC-A3B6-BF883AD4E79A}"/>
          </ac:spMkLst>
        </pc:spChg>
        <pc:spChg chg="add del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7" creationId="{75FF99E5-A26E-4AC8-AA09-A9F829E3AEAC}"/>
          </ac:spMkLst>
        </pc:spChg>
        <pc:spChg chg="add del">
          <ac:chgData name="Paul Norman Morales" userId="0ba1b5973bd2cf39" providerId="LiveId" clId="{FFDAFBDE-BB9C-4C70-AE9E-A22A2CB85A6D}" dt="2022-11-30T09:11:06.229" v="1739" actId="26606"/>
          <ac:spMkLst>
            <pc:docMk/>
            <pc:sldMk cId="2107097588" sldId="262"/>
            <ac:spMk id="8" creationId="{065FAA58-0EDC-412F-A5F8-01968BE6052E}"/>
          </ac:spMkLst>
        </pc:spChg>
        <pc:spChg chg="add del">
          <ac:chgData name="Paul Norman Morales" userId="0ba1b5973bd2cf39" providerId="LiveId" clId="{FFDAFBDE-BB9C-4C70-AE9E-A22A2CB85A6D}" dt="2022-11-30T09:11:06.229" v="1739" actId="26606"/>
          <ac:spMkLst>
            <pc:docMk/>
            <pc:sldMk cId="2107097588" sldId="262"/>
            <ac:spMk id="10" creationId="{0DBA80B1-3B69-49C0-8AC9-716ABA57F577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11" creationId="{904DB13E-F722-4ED6-BB00-556651E95281}"/>
          </ac:spMkLst>
        </pc:spChg>
        <pc:spChg chg="add del">
          <ac:chgData name="Paul Norman Morales" userId="0ba1b5973bd2cf39" providerId="LiveId" clId="{FFDAFBDE-BB9C-4C70-AE9E-A22A2CB85A6D}" dt="2022-11-30T09:11:06.229" v="1739" actId="26606"/>
          <ac:spMkLst>
            <pc:docMk/>
            <pc:sldMk cId="2107097588" sldId="262"/>
            <ac:spMk id="12" creationId="{047E1103-B264-49BE-BC2A-F4E40BD33B41}"/>
          </ac:spMkLst>
        </pc:spChg>
        <pc:spChg chg="add del mod">
          <ac:chgData name="Paul Norman Morales" userId="0ba1b5973bd2cf39" providerId="LiveId" clId="{FFDAFBDE-BB9C-4C70-AE9E-A22A2CB85A6D}" dt="2022-12-01T15:15:45.861" v="2527"/>
          <ac:spMkLst>
            <pc:docMk/>
            <pc:sldMk cId="2107097588" sldId="262"/>
            <ac:spMk id="12" creationId="{B8500AAF-D1A8-4E19-2523-C007431F1887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13" creationId="{1E8D93C5-28EB-42D0-86CE-D804955653CC}"/>
          </ac:spMkLst>
        </pc:spChg>
        <pc:spChg chg="add del">
          <ac:chgData name="Paul Norman Morales" userId="0ba1b5973bd2cf39" providerId="LiveId" clId="{FFDAFBDE-BB9C-4C70-AE9E-A22A2CB85A6D}" dt="2022-11-30T09:11:06.229" v="1739" actId="26606"/>
          <ac:spMkLst>
            <pc:docMk/>
            <pc:sldMk cId="2107097588" sldId="262"/>
            <ac:spMk id="14" creationId="{52DA11B6-B538-4624-9628-98B823D761D5}"/>
          </ac:spMkLst>
        </pc:spChg>
        <pc:spChg chg="add del mod">
          <ac:chgData name="Paul Norman Morales" userId="0ba1b5973bd2cf39" providerId="LiveId" clId="{FFDAFBDE-BB9C-4C70-AE9E-A22A2CB85A6D}" dt="2022-12-01T15:16:22.143" v="2533" actId="22"/>
          <ac:spMkLst>
            <pc:docMk/>
            <pc:sldMk cId="2107097588" sldId="262"/>
            <ac:spMk id="14" creationId="{EC4437BB-559C-D4D3-C251-959F3454B78F}"/>
          </ac:spMkLst>
        </pc:spChg>
        <pc:spChg chg="add del">
          <ac:chgData name="Paul Norman Morales" userId="0ba1b5973bd2cf39" providerId="LiveId" clId="{FFDAFBDE-BB9C-4C70-AE9E-A22A2CB85A6D}" dt="2022-11-30T09:11:06.229" v="1739" actId="26606"/>
          <ac:spMkLst>
            <pc:docMk/>
            <pc:sldMk cId="2107097588" sldId="262"/>
            <ac:spMk id="16" creationId="{CFB1CB5B-67A5-45DB-B8E1-7A09A642E3E4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18" creationId="{AB1B1E7D-F76D-4744-AF85-239E6998A4C5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20" creationId="{3BB65211-00DB-45B6-A223-033B2D19CBE8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27" creationId="{9891C27D-8C9D-415C-A639-23D76B7B1C1D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29" creationId="{E8F4C0D6-B7E0-42D0-A57F-6781017A2164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31" creationId="{5B4D6D08-A7F1-4445-BA2E-E449562C04C1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33" creationId="{3A7C1A41-D915-4D26-8D5E-C01B27160A80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35" creationId="{A50B663E-F671-4504-99A8-4559554692B0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37" creationId="{2EF89585-ECD6-4B38-96B1-AD41A1BD4BE1}"/>
          </ac:spMkLst>
        </pc:spChg>
        <pc:spChg chg="add">
          <ac:chgData name="Paul Norman Morales" userId="0ba1b5973bd2cf39" providerId="LiveId" clId="{FFDAFBDE-BB9C-4C70-AE9E-A22A2CB85A6D}" dt="2022-12-01T14:35:49.009" v="2361" actId="26606"/>
          <ac:spMkLst>
            <pc:docMk/>
            <pc:sldMk cId="2107097588" sldId="262"/>
            <ac:spMk id="45" creationId="{3F4C63FE-9526-4F8E-BCFD-954D2EF9475B}"/>
          </ac:spMkLst>
        </pc:spChg>
        <pc:grpChg chg="add">
          <ac:chgData name="Paul Norman Morales" userId="0ba1b5973bd2cf39" providerId="LiveId" clId="{FFDAFBDE-BB9C-4C70-AE9E-A22A2CB85A6D}" dt="2022-12-01T14:35:49.009" v="2361" actId="26606"/>
          <ac:grpSpMkLst>
            <pc:docMk/>
            <pc:sldMk cId="2107097588" sldId="262"/>
            <ac:grpSpMk id="22" creationId="{E26428D7-C6F3-473D-A360-A3F5C3E8728C}"/>
          </ac:grpSpMkLst>
        </pc:grpChg>
        <pc:picChg chg="add mod ord">
          <ac:chgData name="Paul Norman Morales" userId="0ba1b5973bd2cf39" providerId="LiveId" clId="{FFDAFBDE-BB9C-4C70-AE9E-A22A2CB85A6D}" dt="2022-12-04T12:35:01.157" v="2890" actId="1076"/>
          <ac:picMkLst>
            <pc:docMk/>
            <pc:sldMk cId="2107097588" sldId="262"/>
            <ac:picMk id="6" creationId="{2C3FE4D1-EE41-6EA8-CCD9-8EDD4A6797A2}"/>
          </ac:picMkLst>
        </pc:picChg>
        <pc:picChg chg="add del mod ord">
          <ac:chgData name="Paul Norman Morales" userId="0ba1b5973bd2cf39" providerId="LiveId" clId="{FFDAFBDE-BB9C-4C70-AE9E-A22A2CB85A6D}" dt="2022-12-01T15:09:47.984" v="2524" actId="478"/>
          <ac:picMkLst>
            <pc:docMk/>
            <pc:sldMk cId="2107097588" sldId="262"/>
            <ac:picMk id="8" creationId="{C7624CB6-23C9-5813-B4F2-27DDDA012965}"/>
          </ac:picMkLst>
        </pc:picChg>
        <pc:picChg chg="add del mod ord">
          <ac:chgData name="Paul Norman Morales" userId="0ba1b5973bd2cf39" providerId="LiveId" clId="{FFDAFBDE-BB9C-4C70-AE9E-A22A2CB85A6D}" dt="2022-12-04T12:34:27.073" v="2888" actId="478"/>
          <ac:picMkLst>
            <pc:docMk/>
            <pc:sldMk cId="2107097588" sldId="262"/>
            <ac:picMk id="16" creationId="{71AB2C18-9D4A-8135-7C3F-8BF063653038}"/>
          </ac:picMkLst>
        </pc:picChg>
        <pc:picChg chg="add del mod">
          <ac:chgData name="Paul Norman Morales" userId="0ba1b5973bd2cf39" providerId="LiveId" clId="{FFDAFBDE-BB9C-4C70-AE9E-A22A2CB85A6D}" dt="2022-12-01T15:15:54.032" v="2529" actId="478"/>
          <ac:picMkLst>
            <pc:docMk/>
            <pc:sldMk cId="2107097588" sldId="262"/>
            <ac:picMk id="4098" creationId="{90E08DED-BA75-6ABC-7B12-B350F1E8AE9E}"/>
          </ac:picMkLst>
        </pc:picChg>
        <pc:cxnChg chg="add del">
          <ac:chgData name="Paul Norman Morales" userId="0ba1b5973bd2cf39" providerId="LiveId" clId="{FFDAFBDE-BB9C-4C70-AE9E-A22A2CB85A6D}" dt="2022-12-01T14:35:49.009" v="2361" actId="26606"/>
          <ac:cxnSpMkLst>
            <pc:docMk/>
            <pc:sldMk cId="2107097588" sldId="262"/>
            <ac:cxnSpMk id="9" creationId="{8A5AEE14-4971-4A17-9134-2678A90F29F5}"/>
          </ac:cxnSpMkLst>
        </pc:cxnChg>
        <pc:cxnChg chg="add">
          <ac:chgData name="Paul Norman Morales" userId="0ba1b5973bd2cf39" providerId="LiveId" clId="{FFDAFBDE-BB9C-4C70-AE9E-A22A2CB85A6D}" dt="2022-12-01T14:35:49.009" v="2361" actId="26606"/>
          <ac:cxnSpMkLst>
            <pc:docMk/>
            <pc:sldMk cId="2107097588" sldId="262"/>
            <ac:cxnSpMk id="39" creationId="{1B6FCD50-3FE8-4AB2-B746-2CC0EA9D4074}"/>
          </ac:cxnSpMkLst>
        </pc:cxnChg>
        <pc:cxnChg chg="add">
          <ac:chgData name="Paul Norman Morales" userId="0ba1b5973bd2cf39" providerId="LiveId" clId="{FFDAFBDE-BB9C-4C70-AE9E-A22A2CB85A6D}" dt="2022-12-01T14:35:49.009" v="2361" actId="26606"/>
          <ac:cxnSpMkLst>
            <pc:docMk/>
            <pc:sldMk cId="2107097588" sldId="262"/>
            <ac:cxnSpMk id="41" creationId="{B3E90108-E441-4AF0-A059-613D076C7CDA}"/>
          </ac:cxnSpMkLst>
        </pc:cxnChg>
        <pc:cxnChg chg="add">
          <ac:chgData name="Paul Norman Morales" userId="0ba1b5973bd2cf39" providerId="LiveId" clId="{FFDAFBDE-BB9C-4C70-AE9E-A22A2CB85A6D}" dt="2022-12-01T14:35:49.009" v="2361" actId="26606"/>
          <ac:cxnSpMkLst>
            <pc:docMk/>
            <pc:sldMk cId="2107097588" sldId="262"/>
            <ac:cxnSpMk id="43" creationId="{0B422045-789A-442D-9E39-6FC4EC452C4C}"/>
          </ac:cxnSpMkLst>
        </pc:cxnChg>
      </pc:sldChg>
      <pc:sldChg chg="addSp delSp modSp new mod modTransition setBg">
        <pc:chgData name="Paul Norman Morales" userId="0ba1b5973bd2cf39" providerId="LiveId" clId="{FFDAFBDE-BB9C-4C70-AE9E-A22A2CB85A6D}" dt="2022-12-05T11:07:06.528" v="3892"/>
        <pc:sldMkLst>
          <pc:docMk/>
          <pc:sldMk cId="3107879421" sldId="263"/>
        </pc:sldMkLst>
        <pc:spChg chg="mod">
          <ac:chgData name="Paul Norman Morales" userId="0ba1b5973bd2cf39" providerId="LiveId" clId="{FFDAFBDE-BB9C-4C70-AE9E-A22A2CB85A6D}" dt="2022-11-30T12:28:31.016" v="2084" actId="26606"/>
          <ac:spMkLst>
            <pc:docMk/>
            <pc:sldMk cId="3107879421" sldId="263"/>
            <ac:spMk id="2" creationId="{800DDC63-2DD2-05CF-2131-019E90AAA7A8}"/>
          </ac:spMkLst>
        </pc:spChg>
        <pc:spChg chg="mod">
          <ac:chgData name="Paul Norman Morales" userId="0ba1b5973bd2cf39" providerId="LiveId" clId="{FFDAFBDE-BB9C-4C70-AE9E-A22A2CB85A6D}" dt="2022-12-04T13:03:16.876" v="3869" actId="20577"/>
          <ac:spMkLst>
            <pc:docMk/>
            <pc:sldMk cId="3107879421" sldId="263"/>
            <ac:spMk id="3" creationId="{BD0B9476-D5F9-F919-25F8-23983B417D1A}"/>
          </ac:spMkLst>
        </pc:spChg>
        <pc:spChg chg="add">
          <ac:chgData name="Paul Norman Morales" userId="0ba1b5973bd2cf39" providerId="LiveId" clId="{FFDAFBDE-BB9C-4C70-AE9E-A22A2CB85A6D}" dt="2022-11-30T12:28:31.016" v="2084" actId="26606"/>
          <ac:spMkLst>
            <pc:docMk/>
            <pc:sldMk cId="3107879421" sldId="263"/>
            <ac:spMk id="5" creationId="{7203729A-66E4-4139-B3DB-CECEF6DA523A}"/>
          </ac:spMkLst>
        </pc:spChg>
        <pc:spChg chg="add">
          <ac:chgData name="Paul Norman Morales" userId="0ba1b5973bd2cf39" providerId="LiveId" clId="{FFDAFBDE-BB9C-4C70-AE9E-A22A2CB85A6D}" dt="2022-11-30T12:28:31.016" v="2084" actId="26606"/>
          <ac:spMkLst>
            <pc:docMk/>
            <pc:sldMk cId="3107879421" sldId="263"/>
            <ac:spMk id="6" creationId="{448B0185-BF60-40FC-A3B6-BF883AD4E79A}"/>
          </ac:spMkLst>
        </pc:spChg>
        <pc:spChg chg="add">
          <ac:chgData name="Paul Norman Morales" userId="0ba1b5973bd2cf39" providerId="LiveId" clId="{FFDAFBDE-BB9C-4C70-AE9E-A22A2CB85A6D}" dt="2022-11-30T12:28:31.016" v="2084" actId="26606"/>
          <ac:spMkLst>
            <pc:docMk/>
            <pc:sldMk cId="3107879421" sldId="263"/>
            <ac:spMk id="7" creationId="{75FF99E5-A26E-4AC8-AA09-A9F829E3AEAC}"/>
          </ac:spMkLst>
        </pc:spChg>
        <pc:spChg chg="add del">
          <ac:chgData name="Paul Norman Morales" userId="0ba1b5973bd2cf39" providerId="LiveId" clId="{FFDAFBDE-BB9C-4C70-AE9E-A22A2CB85A6D}" dt="2022-11-30T09:11:06.463" v="1740" actId="26606"/>
          <ac:spMkLst>
            <pc:docMk/>
            <pc:sldMk cId="3107879421" sldId="263"/>
            <ac:spMk id="8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1-30T09:11:06.463" v="1740" actId="26606"/>
          <ac:spMkLst>
            <pc:docMk/>
            <pc:sldMk cId="3107879421" sldId="263"/>
            <ac:spMk id="10" creationId="{EB64B94A-E40E-48CE-BD7B-C1A30AE572FB}"/>
          </ac:spMkLst>
        </pc:spChg>
        <pc:spChg chg="add del">
          <ac:chgData name="Paul Norman Morales" userId="0ba1b5973bd2cf39" providerId="LiveId" clId="{FFDAFBDE-BB9C-4C70-AE9E-A22A2CB85A6D}" dt="2022-11-30T09:11:06.463" v="1740" actId="26606"/>
          <ac:spMkLst>
            <pc:docMk/>
            <pc:sldMk cId="3107879421" sldId="263"/>
            <ac:spMk id="14" creationId="{D1B26337-5AA4-470D-9687-5907CB53BAE9}"/>
          </ac:spMkLst>
        </pc:spChg>
        <pc:cxnChg chg="add">
          <ac:chgData name="Paul Norman Morales" userId="0ba1b5973bd2cf39" providerId="LiveId" clId="{FFDAFBDE-BB9C-4C70-AE9E-A22A2CB85A6D}" dt="2022-11-30T12:28:31.016" v="2084" actId="26606"/>
          <ac:cxnSpMkLst>
            <pc:docMk/>
            <pc:sldMk cId="3107879421" sldId="263"/>
            <ac:cxnSpMk id="9" creationId="{8A5AEE14-4971-4A17-9134-2678A90F29F5}"/>
          </ac:cxnSpMkLst>
        </pc:cxnChg>
        <pc:cxnChg chg="add del">
          <ac:chgData name="Paul Norman Morales" userId="0ba1b5973bd2cf39" providerId="LiveId" clId="{FFDAFBDE-BB9C-4C70-AE9E-A22A2CB85A6D}" dt="2022-11-30T09:11:06.463" v="1740" actId="26606"/>
          <ac:cxnSpMkLst>
            <pc:docMk/>
            <pc:sldMk cId="3107879421" sldId="263"/>
            <ac:cxnSpMk id="12" creationId="{49EC5CA6-6479-49D5-B4B5-5643D26B83CD}"/>
          </ac:cxnSpMkLst>
        </pc:cxnChg>
      </pc:sldChg>
      <pc:sldChg chg="addSp modSp new mod modTransition setBg">
        <pc:chgData name="Paul Norman Morales" userId="0ba1b5973bd2cf39" providerId="LiveId" clId="{FFDAFBDE-BB9C-4C70-AE9E-A22A2CB85A6D}" dt="2022-12-05T11:15:10.238" v="3904"/>
        <pc:sldMkLst>
          <pc:docMk/>
          <pc:sldMk cId="1925534245" sldId="264"/>
        </pc:sldMkLst>
        <pc:spChg chg="mod">
          <ac:chgData name="Paul Norman Morales" userId="0ba1b5973bd2cf39" providerId="LiveId" clId="{FFDAFBDE-BB9C-4C70-AE9E-A22A2CB85A6D}" dt="2022-11-30T12:28:36.657" v="2085" actId="26606"/>
          <ac:spMkLst>
            <pc:docMk/>
            <pc:sldMk cId="1925534245" sldId="264"/>
            <ac:spMk id="2" creationId="{2CA45404-E7DF-29EC-77D1-540EFE3FE4A3}"/>
          </ac:spMkLst>
        </pc:spChg>
        <pc:spChg chg="mod">
          <ac:chgData name="Paul Norman Morales" userId="0ba1b5973bd2cf39" providerId="LiveId" clId="{FFDAFBDE-BB9C-4C70-AE9E-A22A2CB85A6D}" dt="2022-12-05T11:15:10.238" v="3904"/>
          <ac:spMkLst>
            <pc:docMk/>
            <pc:sldMk cId="1925534245" sldId="264"/>
            <ac:spMk id="3" creationId="{BC95F903-0373-A6CF-3607-67D0AC7335D8}"/>
          </ac:spMkLst>
        </pc:spChg>
        <pc:spChg chg="add">
          <ac:chgData name="Paul Norman Morales" userId="0ba1b5973bd2cf39" providerId="LiveId" clId="{FFDAFBDE-BB9C-4C70-AE9E-A22A2CB85A6D}" dt="2022-11-30T12:28:36.657" v="2085" actId="26606"/>
          <ac:spMkLst>
            <pc:docMk/>
            <pc:sldMk cId="1925534245" sldId="264"/>
            <ac:spMk id="8" creationId="{7203729A-66E4-4139-B3DB-CECEF6DA523A}"/>
          </ac:spMkLst>
        </pc:spChg>
        <pc:spChg chg="add">
          <ac:chgData name="Paul Norman Morales" userId="0ba1b5973bd2cf39" providerId="LiveId" clId="{FFDAFBDE-BB9C-4C70-AE9E-A22A2CB85A6D}" dt="2022-11-30T12:28:36.657" v="2085" actId="26606"/>
          <ac:spMkLst>
            <pc:docMk/>
            <pc:sldMk cId="1925534245" sldId="264"/>
            <ac:spMk id="10" creationId="{448B0185-BF60-40FC-A3B6-BF883AD4E79A}"/>
          </ac:spMkLst>
        </pc:spChg>
        <pc:spChg chg="add">
          <ac:chgData name="Paul Norman Morales" userId="0ba1b5973bd2cf39" providerId="LiveId" clId="{FFDAFBDE-BB9C-4C70-AE9E-A22A2CB85A6D}" dt="2022-11-30T12:28:36.657" v="2085" actId="26606"/>
          <ac:spMkLst>
            <pc:docMk/>
            <pc:sldMk cId="1925534245" sldId="264"/>
            <ac:spMk id="12" creationId="{75FF99E5-A26E-4AC8-AA09-A9F829E3AEAC}"/>
          </ac:spMkLst>
        </pc:spChg>
        <pc:cxnChg chg="add">
          <ac:chgData name="Paul Norman Morales" userId="0ba1b5973bd2cf39" providerId="LiveId" clId="{FFDAFBDE-BB9C-4C70-AE9E-A22A2CB85A6D}" dt="2022-11-30T12:28:36.657" v="2085" actId="26606"/>
          <ac:cxnSpMkLst>
            <pc:docMk/>
            <pc:sldMk cId="1925534245" sldId="264"/>
            <ac:cxnSpMk id="14" creationId="{8A5AEE14-4971-4A17-9134-2678A90F29F5}"/>
          </ac:cxnSpMkLst>
        </pc:cxnChg>
      </pc:sldChg>
      <pc:sldChg chg="addSp modSp new del mod setBg">
        <pc:chgData name="Paul Norman Morales" userId="0ba1b5973bd2cf39" providerId="LiveId" clId="{FFDAFBDE-BB9C-4C70-AE9E-A22A2CB85A6D}" dt="2022-11-30T11:59:36.548" v="1896" actId="2696"/>
        <pc:sldMkLst>
          <pc:docMk/>
          <pc:sldMk cId="728677080" sldId="265"/>
        </pc:sldMkLst>
        <pc:spChg chg="mod">
          <ac:chgData name="Paul Norman Morales" userId="0ba1b5973bd2cf39" providerId="LiveId" clId="{FFDAFBDE-BB9C-4C70-AE9E-A22A2CB85A6D}" dt="2022-11-30T11:59:31.593" v="1895" actId="26606"/>
          <ac:spMkLst>
            <pc:docMk/>
            <pc:sldMk cId="728677080" sldId="265"/>
            <ac:spMk id="2" creationId="{5EC00FEF-B3DB-85A8-E9C1-0684096A130C}"/>
          </ac:spMkLst>
        </pc:spChg>
        <pc:spChg chg="mod">
          <ac:chgData name="Paul Norman Morales" userId="0ba1b5973bd2cf39" providerId="LiveId" clId="{FFDAFBDE-BB9C-4C70-AE9E-A22A2CB85A6D}" dt="2022-11-30T11:59:31.593" v="1895" actId="26606"/>
          <ac:spMkLst>
            <pc:docMk/>
            <pc:sldMk cId="728677080" sldId="265"/>
            <ac:spMk id="3" creationId="{D16E88D0-CA05-D8F8-704D-05F2871E9BB3}"/>
          </ac:spMkLst>
        </pc:spChg>
        <pc:spChg chg="add">
          <ac:chgData name="Paul Norman Morales" userId="0ba1b5973bd2cf39" providerId="LiveId" clId="{FFDAFBDE-BB9C-4C70-AE9E-A22A2CB85A6D}" dt="2022-11-30T11:59:31.593" v="1895" actId="26606"/>
          <ac:spMkLst>
            <pc:docMk/>
            <pc:sldMk cId="728677080" sldId="265"/>
            <ac:spMk id="8" creationId="{F04BED5A-E98E-4DA0-BAA5-4F6AB2492D6C}"/>
          </ac:spMkLst>
        </pc:spChg>
        <pc:spChg chg="add">
          <ac:chgData name="Paul Norman Morales" userId="0ba1b5973bd2cf39" providerId="LiveId" clId="{FFDAFBDE-BB9C-4C70-AE9E-A22A2CB85A6D}" dt="2022-11-30T11:59:31.593" v="1895" actId="26606"/>
          <ac:spMkLst>
            <pc:docMk/>
            <pc:sldMk cId="728677080" sldId="265"/>
            <ac:spMk id="10" creationId="{EB64B94A-E40E-48CE-BD7B-C1A30AE572FB}"/>
          </ac:spMkLst>
        </pc:spChg>
        <pc:spChg chg="add">
          <ac:chgData name="Paul Norman Morales" userId="0ba1b5973bd2cf39" providerId="LiveId" clId="{FFDAFBDE-BB9C-4C70-AE9E-A22A2CB85A6D}" dt="2022-11-30T11:59:31.593" v="1895" actId="26606"/>
          <ac:spMkLst>
            <pc:docMk/>
            <pc:sldMk cId="728677080" sldId="265"/>
            <ac:spMk id="14" creationId="{D1B26337-5AA4-470D-9687-5907CB53BAE9}"/>
          </ac:spMkLst>
        </pc:spChg>
        <pc:cxnChg chg="add">
          <ac:chgData name="Paul Norman Morales" userId="0ba1b5973bd2cf39" providerId="LiveId" clId="{FFDAFBDE-BB9C-4C70-AE9E-A22A2CB85A6D}" dt="2022-11-30T11:59:31.593" v="1895" actId="26606"/>
          <ac:cxnSpMkLst>
            <pc:docMk/>
            <pc:sldMk cId="728677080" sldId="265"/>
            <ac:cxnSpMk id="12" creationId="{49EC5CA6-6479-49D5-B4B5-5643D26B83CD}"/>
          </ac:cxnSpMkLst>
        </pc:cxnChg>
      </pc:sldChg>
      <pc:sldChg chg="addSp delSp modSp new del mod setBg">
        <pc:chgData name="Paul Norman Morales" userId="0ba1b5973bd2cf39" providerId="LiveId" clId="{FFDAFBDE-BB9C-4C70-AE9E-A22A2CB85A6D}" dt="2022-12-01T13:38:20.938" v="2138" actId="2696"/>
        <pc:sldMkLst>
          <pc:docMk/>
          <pc:sldMk cId="1001467138" sldId="265"/>
        </pc:sldMkLst>
        <pc:spChg chg="mod">
          <ac:chgData name="Paul Norman Morales" userId="0ba1b5973bd2cf39" providerId="LiveId" clId="{FFDAFBDE-BB9C-4C70-AE9E-A22A2CB85A6D}" dt="2022-12-01T13:38:07.147" v="2134" actId="21"/>
          <ac:spMkLst>
            <pc:docMk/>
            <pc:sldMk cId="1001467138" sldId="265"/>
            <ac:spMk id="2" creationId="{D1977A75-0A46-D4C3-8141-BC86833D51F4}"/>
          </ac:spMkLst>
        </pc:spChg>
        <pc:spChg chg="mod">
          <ac:chgData name="Paul Norman Morales" userId="0ba1b5973bd2cf39" providerId="LiveId" clId="{FFDAFBDE-BB9C-4C70-AE9E-A22A2CB85A6D}" dt="2022-12-01T13:38:15.875" v="2136" actId="21"/>
          <ac:spMkLst>
            <pc:docMk/>
            <pc:sldMk cId="1001467138" sldId="265"/>
            <ac:spMk id="3" creationId="{DF45CAD3-0F87-9633-B09A-217DE987057E}"/>
          </ac:spMkLst>
        </pc:spChg>
        <pc:spChg chg="add del">
          <ac:chgData name="Paul Norman Morales" userId="0ba1b5973bd2cf39" providerId="LiveId" clId="{FFDAFBDE-BB9C-4C70-AE9E-A22A2CB85A6D}" dt="2022-12-01T13:38:01.271" v="2132" actId="26606"/>
          <ac:spMkLst>
            <pc:docMk/>
            <pc:sldMk cId="1001467138" sldId="265"/>
            <ac:spMk id="8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2-01T13:38:01.271" v="2132" actId="26606"/>
          <ac:spMkLst>
            <pc:docMk/>
            <pc:sldMk cId="1001467138" sldId="265"/>
            <ac:spMk id="10" creationId="{EB64B94A-E40E-48CE-BD7B-C1A30AE572FB}"/>
          </ac:spMkLst>
        </pc:spChg>
        <pc:spChg chg="add del">
          <ac:chgData name="Paul Norman Morales" userId="0ba1b5973bd2cf39" providerId="LiveId" clId="{FFDAFBDE-BB9C-4C70-AE9E-A22A2CB85A6D}" dt="2022-12-01T13:38:01.271" v="2132" actId="26606"/>
          <ac:spMkLst>
            <pc:docMk/>
            <pc:sldMk cId="1001467138" sldId="265"/>
            <ac:spMk id="14" creationId="{D1B26337-5AA4-470D-9687-5907CB53BAE9}"/>
          </ac:spMkLst>
        </pc:spChg>
        <pc:cxnChg chg="add del">
          <ac:chgData name="Paul Norman Morales" userId="0ba1b5973bd2cf39" providerId="LiveId" clId="{FFDAFBDE-BB9C-4C70-AE9E-A22A2CB85A6D}" dt="2022-12-01T13:38:01.271" v="2132" actId="26606"/>
          <ac:cxnSpMkLst>
            <pc:docMk/>
            <pc:sldMk cId="1001467138" sldId="265"/>
            <ac:cxnSpMk id="12" creationId="{49EC5CA6-6479-49D5-B4B5-5643D26B83CD}"/>
          </ac:cxnSpMkLst>
        </pc:cxnChg>
      </pc:sldChg>
      <pc:sldChg chg="addSp delSp modSp add del mod">
        <pc:chgData name="Paul Norman Morales" userId="0ba1b5973bd2cf39" providerId="LiveId" clId="{FFDAFBDE-BB9C-4C70-AE9E-A22A2CB85A6D}" dt="2022-11-30T12:01:11.575" v="1907" actId="47"/>
        <pc:sldMkLst>
          <pc:docMk/>
          <pc:sldMk cId="1308696484" sldId="265"/>
        </pc:sldMkLst>
        <pc:spChg chg="del mod">
          <ac:chgData name="Paul Norman Morales" userId="0ba1b5973bd2cf39" providerId="LiveId" clId="{FFDAFBDE-BB9C-4C70-AE9E-A22A2CB85A6D}" dt="2022-11-30T12:00:45.968" v="1904" actId="478"/>
          <ac:spMkLst>
            <pc:docMk/>
            <pc:sldMk cId="1308696484" sldId="265"/>
            <ac:spMk id="2" creationId="{523922AA-4CD1-1A57-4FBC-B0D1609D2E1A}"/>
          </ac:spMkLst>
        </pc:spChg>
        <pc:spChg chg="del mod">
          <ac:chgData name="Paul Norman Morales" userId="0ba1b5973bd2cf39" providerId="LiveId" clId="{FFDAFBDE-BB9C-4C70-AE9E-A22A2CB85A6D}" dt="2022-11-30T12:01:07.543" v="1906" actId="21"/>
          <ac:spMkLst>
            <pc:docMk/>
            <pc:sldMk cId="1308696484" sldId="265"/>
            <ac:spMk id="3" creationId="{5888B0B7-FFDF-2664-A733-7B693B8C2DD9}"/>
          </ac:spMkLst>
        </pc:spChg>
        <pc:spChg chg="add del mod">
          <ac:chgData name="Paul Norman Morales" userId="0ba1b5973bd2cf39" providerId="LiveId" clId="{FFDAFBDE-BB9C-4C70-AE9E-A22A2CB85A6D}" dt="2022-11-30T12:00:51.152" v="1905" actId="478"/>
          <ac:spMkLst>
            <pc:docMk/>
            <pc:sldMk cId="1308696484" sldId="265"/>
            <ac:spMk id="5" creationId="{088E238C-ADC2-57D8-6617-E100F67AE576}"/>
          </ac:spMkLst>
        </pc:spChg>
        <pc:spChg chg="add mod">
          <ac:chgData name="Paul Norman Morales" userId="0ba1b5973bd2cf39" providerId="LiveId" clId="{FFDAFBDE-BB9C-4C70-AE9E-A22A2CB85A6D}" dt="2022-11-30T12:01:07.543" v="1906" actId="21"/>
          <ac:spMkLst>
            <pc:docMk/>
            <pc:sldMk cId="1308696484" sldId="265"/>
            <ac:spMk id="7" creationId="{9568081F-27F7-5DA2-A418-AF09BB7EB65D}"/>
          </ac:spMkLst>
        </pc:spChg>
      </pc:sldChg>
      <pc:sldChg chg="add del">
        <pc:chgData name="Paul Norman Morales" userId="0ba1b5973bd2cf39" providerId="LiveId" clId="{FFDAFBDE-BB9C-4C70-AE9E-A22A2CB85A6D}" dt="2022-11-30T12:02:27.166" v="1926" actId="2890"/>
        <pc:sldMkLst>
          <pc:docMk/>
          <pc:sldMk cId="2773417739" sldId="265"/>
        </pc:sldMkLst>
      </pc:sldChg>
      <pc:sldChg chg="addSp delSp modSp new del mod setBg">
        <pc:chgData name="Paul Norman Morales" userId="0ba1b5973bd2cf39" providerId="LiveId" clId="{FFDAFBDE-BB9C-4C70-AE9E-A22A2CB85A6D}" dt="2022-11-30T12:02:19.452" v="1924" actId="680"/>
        <pc:sldMkLst>
          <pc:docMk/>
          <pc:sldMk cId="3036024991" sldId="265"/>
        </pc:sldMkLst>
        <pc:spChg chg="add del mod">
          <ac:chgData name="Paul Norman Morales" userId="0ba1b5973bd2cf39" providerId="LiveId" clId="{FFDAFBDE-BB9C-4C70-AE9E-A22A2CB85A6D}" dt="2022-11-30T12:02:16.693" v="1922" actId="26606"/>
          <ac:spMkLst>
            <pc:docMk/>
            <pc:sldMk cId="3036024991" sldId="265"/>
            <ac:spMk id="2" creationId="{92F58E29-2826-CA1C-447E-C31E19EAD227}"/>
          </ac:spMkLst>
        </pc:spChg>
        <pc:spChg chg="add del">
          <ac:chgData name="Paul Norman Morales" userId="0ba1b5973bd2cf39" providerId="LiveId" clId="{FFDAFBDE-BB9C-4C70-AE9E-A22A2CB85A6D}" dt="2022-11-30T12:02:17.997" v="1923"/>
          <ac:spMkLst>
            <pc:docMk/>
            <pc:sldMk cId="3036024991" sldId="265"/>
            <ac:spMk id="3" creationId="{CD38F140-D2B8-511D-4A73-485232AAB9C5}"/>
          </ac:spMkLst>
        </pc:spChg>
        <pc:spChg chg="add del mod">
          <ac:chgData name="Paul Norman Morales" userId="0ba1b5973bd2cf39" providerId="LiveId" clId="{FFDAFBDE-BB9C-4C70-AE9E-A22A2CB85A6D}" dt="2022-11-30T12:02:17.997" v="1923"/>
          <ac:spMkLst>
            <pc:docMk/>
            <pc:sldMk cId="3036024991" sldId="265"/>
            <ac:spMk id="4" creationId="{C1E9C5C3-4CE8-5233-6C0F-522ABFCE04EE}"/>
          </ac:spMkLst>
        </pc:spChg>
        <pc:spChg chg="add del">
          <ac:chgData name="Paul Norman Morales" userId="0ba1b5973bd2cf39" providerId="LiveId" clId="{FFDAFBDE-BB9C-4C70-AE9E-A22A2CB85A6D}" dt="2022-11-30T12:02:16.693" v="1922" actId="26606"/>
          <ac:spMkLst>
            <pc:docMk/>
            <pc:sldMk cId="3036024991" sldId="265"/>
            <ac:spMk id="9" creationId="{F04BED5A-E98E-4DA0-BAA5-4F6AB2492D6C}"/>
          </ac:spMkLst>
        </pc:spChg>
        <pc:spChg chg="add del">
          <ac:chgData name="Paul Norman Morales" userId="0ba1b5973bd2cf39" providerId="LiveId" clId="{FFDAFBDE-BB9C-4C70-AE9E-A22A2CB85A6D}" dt="2022-11-30T12:02:16.693" v="1922" actId="26606"/>
          <ac:spMkLst>
            <pc:docMk/>
            <pc:sldMk cId="3036024991" sldId="265"/>
            <ac:spMk id="11" creationId="{EB64B94A-E40E-48CE-BD7B-C1A30AE572FB}"/>
          </ac:spMkLst>
        </pc:spChg>
        <pc:spChg chg="add del">
          <ac:chgData name="Paul Norman Morales" userId="0ba1b5973bd2cf39" providerId="LiveId" clId="{FFDAFBDE-BB9C-4C70-AE9E-A22A2CB85A6D}" dt="2022-11-30T12:02:16.693" v="1922" actId="26606"/>
          <ac:spMkLst>
            <pc:docMk/>
            <pc:sldMk cId="3036024991" sldId="265"/>
            <ac:spMk id="15" creationId="{D1B26337-5AA4-470D-9687-5907CB53BAE9}"/>
          </ac:spMkLst>
        </pc:spChg>
        <pc:cxnChg chg="add del">
          <ac:chgData name="Paul Norman Morales" userId="0ba1b5973bd2cf39" providerId="LiveId" clId="{FFDAFBDE-BB9C-4C70-AE9E-A22A2CB85A6D}" dt="2022-11-30T12:02:16.693" v="1922" actId="26606"/>
          <ac:cxnSpMkLst>
            <pc:docMk/>
            <pc:sldMk cId="3036024991" sldId="265"/>
            <ac:cxnSpMk id="13" creationId="{49EC5CA6-6479-49D5-B4B5-5643D26B83CD}"/>
          </ac:cxnSpMkLst>
        </pc:cxnChg>
      </pc:sldChg>
      <pc:sldChg chg="modSp add mod modTransition">
        <pc:chgData name="Paul Norman Morales" userId="0ba1b5973bd2cf39" providerId="LiveId" clId="{FFDAFBDE-BB9C-4C70-AE9E-A22A2CB85A6D}" dt="2022-12-05T11:21:23.328" v="3912"/>
        <pc:sldMkLst>
          <pc:docMk/>
          <pc:sldMk cId="1581075808" sldId="266"/>
        </pc:sldMkLst>
        <pc:spChg chg="mod">
          <ac:chgData name="Paul Norman Morales" userId="0ba1b5973bd2cf39" providerId="LiveId" clId="{FFDAFBDE-BB9C-4C70-AE9E-A22A2CB85A6D}" dt="2022-12-01T13:38:12.442" v="2135"/>
          <ac:spMkLst>
            <pc:docMk/>
            <pc:sldMk cId="1581075808" sldId="266"/>
            <ac:spMk id="2" creationId="{9E64F669-DA38-1D48-A4FD-282EDDB81BA2}"/>
          </ac:spMkLst>
        </pc:spChg>
        <pc:spChg chg="mod">
          <ac:chgData name="Paul Norman Morales" userId="0ba1b5973bd2cf39" providerId="LiveId" clId="{FFDAFBDE-BB9C-4C70-AE9E-A22A2CB85A6D}" dt="2022-12-05T11:21:23.328" v="3912"/>
          <ac:spMkLst>
            <pc:docMk/>
            <pc:sldMk cId="1581075808" sldId="266"/>
            <ac:spMk id="30" creationId="{98E4404C-1FD2-93F0-B491-F7E856DC9431}"/>
          </ac:spMkLst>
        </pc:spChg>
      </pc:sldChg>
      <pc:sldChg chg="add del">
        <pc:chgData name="Paul Norman Morales" userId="0ba1b5973bd2cf39" providerId="LiveId" clId="{FFDAFBDE-BB9C-4C70-AE9E-A22A2CB85A6D}" dt="2022-11-30T11:59:21.063" v="1894" actId="2696"/>
        <pc:sldMkLst>
          <pc:docMk/>
          <pc:sldMk cId="2528065359" sldId="266"/>
        </pc:sldMkLst>
      </pc:sldChg>
      <pc:sldChg chg="addSp delSp modSp new del mod setBg setClrOvrMap">
        <pc:chgData name="Paul Norman Morales" userId="0ba1b5973bd2cf39" providerId="LiveId" clId="{FFDAFBDE-BB9C-4C70-AE9E-A22A2CB85A6D}" dt="2022-12-01T14:17:51.299" v="2303" actId="2696"/>
        <pc:sldMkLst>
          <pc:docMk/>
          <pc:sldMk cId="1967169924" sldId="267"/>
        </pc:sldMkLst>
        <pc:spChg chg="mod">
          <ac:chgData name="Paul Norman Morales" userId="0ba1b5973bd2cf39" providerId="LiveId" clId="{FFDAFBDE-BB9C-4C70-AE9E-A22A2CB85A6D}" dt="2022-12-01T14:16:23.907" v="2276" actId="21"/>
          <ac:spMkLst>
            <pc:docMk/>
            <pc:sldMk cId="1967169924" sldId="267"/>
            <ac:spMk id="2" creationId="{E2C9A557-FAAB-31B6-9589-237C2CE0C6E9}"/>
          </ac:spMkLst>
        </pc:spChg>
        <pc:spChg chg="del">
          <ac:chgData name="Paul Norman Morales" userId="0ba1b5973bd2cf39" providerId="LiveId" clId="{FFDAFBDE-BB9C-4C70-AE9E-A22A2CB85A6D}" dt="2022-12-01T14:15:12.036" v="2159"/>
          <ac:spMkLst>
            <pc:docMk/>
            <pc:sldMk cId="1967169924" sldId="267"/>
            <ac:spMk id="3" creationId="{3D504FBB-B90A-3347-5BDD-E99771DAF068}"/>
          </ac:spMkLst>
        </pc:spChg>
        <pc:spChg chg="add mod">
          <ac:chgData name="Paul Norman Morales" userId="0ba1b5973bd2cf39" providerId="LiveId" clId="{FFDAFBDE-BB9C-4C70-AE9E-A22A2CB85A6D}" dt="2022-12-01T14:16:33.136" v="2279" actId="21"/>
          <ac:spMkLst>
            <pc:docMk/>
            <pc:sldMk cId="1967169924" sldId="267"/>
            <ac:spMk id="4" creationId="{DB6ECC5E-F402-6B14-8169-EFE213D73D02}"/>
          </ac:spMkLst>
        </pc:spChg>
        <pc:spChg chg="add del">
          <ac:chgData name="Paul Norman Morales" userId="0ba1b5973bd2cf39" providerId="LiveId" clId="{FFDAFBDE-BB9C-4C70-AE9E-A22A2CB85A6D}" dt="2022-12-01T14:15:21.919" v="2161" actId="26606"/>
          <ac:spMkLst>
            <pc:docMk/>
            <pc:sldMk cId="1967169924" sldId="267"/>
            <ac:spMk id="1030" creationId="{71704868-3BA5-2653-0E10-4AA5C017794C}"/>
          </ac:spMkLst>
        </pc:spChg>
        <pc:spChg chg="add del">
          <ac:chgData name="Paul Norman Morales" userId="0ba1b5973bd2cf39" providerId="LiveId" clId="{FFDAFBDE-BB9C-4C70-AE9E-A22A2CB85A6D}" dt="2022-12-01T14:15:21.919" v="2161" actId="26606"/>
          <ac:spMkLst>
            <pc:docMk/>
            <pc:sldMk cId="1967169924" sldId="267"/>
            <ac:spMk id="1033" creationId="{282E2A95-1A08-4118-83C6-B1CA5648E075}"/>
          </ac:spMkLst>
        </pc:spChg>
        <pc:spChg chg="add del">
          <ac:chgData name="Paul Norman Morales" userId="0ba1b5973bd2cf39" providerId="LiveId" clId="{FFDAFBDE-BB9C-4C70-AE9E-A22A2CB85A6D}" dt="2022-12-01T14:15:21.919" v="2161" actId="26606"/>
          <ac:spMkLst>
            <pc:docMk/>
            <pc:sldMk cId="1967169924" sldId="267"/>
            <ac:spMk id="1035" creationId="{2FFEFC7E-85EE-4AC9-A351-FBEB13A1D622}"/>
          </ac:spMkLst>
        </pc:spChg>
        <pc:spChg chg="add del">
          <ac:chgData name="Paul Norman Morales" userId="0ba1b5973bd2cf39" providerId="LiveId" clId="{FFDAFBDE-BB9C-4C70-AE9E-A22A2CB85A6D}" dt="2022-12-01T14:15:21.919" v="2161" actId="26606"/>
          <ac:spMkLst>
            <pc:docMk/>
            <pc:sldMk cId="1967169924" sldId="267"/>
            <ac:spMk id="1037" creationId="{CB2511BB-FC4C-45F3-94EB-661D6806C942}"/>
          </ac:spMkLst>
        </pc:spChg>
        <pc:spChg chg="add del">
          <ac:chgData name="Paul Norman Morales" userId="0ba1b5973bd2cf39" providerId="LiveId" clId="{FFDAFBDE-BB9C-4C70-AE9E-A22A2CB85A6D}" dt="2022-12-01T14:15:21.919" v="2161" actId="26606"/>
          <ac:spMkLst>
            <pc:docMk/>
            <pc:sldMk cId="1967169924" sldId="267"/>
            <ac:spMk id="1039" creationId="{68DC0EC7-60EA-4BD3-BC04-D547DE1B2891}"/>
          </ac:spMkLst>
        </pc:spChg>
        <pc:picChg chg="add del mod">
          <ac:chgData name="Paul Norman Morales" userId="0ba1b5973bd2cf39" providerId="LiveId" clId="{FFDAFBDE-BB9C-4C70-AE9E-A22A2CB85A6D}" dt="2022-12-01T14:16:33.136" v="2279" actId="21"/>
          <ac:picMkLst>
            <pc:docMk/>
            <pc:sldMk cId="1967169924" sldId="267"/>
            <ac:picMk id="1026" creationId="{E4988ADC-1CB8-FD10-E597-39E48EE9B8D2}"/>
          </ac:picMkLst>
        </pc:picChg>
      </pc:sldChg>
      <pc:sldChg chg="addSp delSp modSp add mod ord modTransition">
        <pc:chgData name="Paul Norman Morales" userId="0ba1b5973bd2cf39" providerId="LiveId" clId="{FFDAFBDE-BB9C-4C70-AE9E-A22A2CB85A6D}" dt="2022-12-05T11:07:06.528" v="3892"/>
        <pc:sldMkLst>
          <pc:docMk/>
          <pc:sldMk cId="1260739873" sldId="268"/>
        </pc:sldMkLst>
        <pc:spChg chg="mod">
          <ac:chgData name="Paul Norman Morales" userId="0ba1b5973bd2cf39" providerId="LiveId" clId="{FFDAFBDE-BB9C-4C70-AE9E-A22A2CB85A6D}" dt="2022-12-01T14:29:29.848" v="2306" actId="6549"/>
          <ac:spMkLst>
            <pc:docMk/>
            <pc:sldMk cId="1260739873" sldId="268"/>
            <ac:spMk id="2" creationId="{DAA06689-CD17-ECA4-D522-34CCF5700519}"/>
          </ac:spMkLst>
        </pc:spChg>
        <pc:spChg chg="add del mod">
          <ac:chgData name="Paul Norman Morales" userId="0ba1b5973bd2cf39" providerId="LiveId" clId="{FFDAFBDE-BB9C-4C70-AE9E-A22A2CB85A6D}" dt="2022-12-01T14:16:43.202" v="2286" actId="478"/>
          <ac:spMkLst>
            <pc:docMk/>
            <pc:sldMk cId="1260739873" sldId="268"/>
            <ac:spMk id="3" creationId="{ED1EADAB-77C4-4E8E-E553-30E80CAA550C}"/>
          </ac:spMkLst>
        </pc:spChg>
        <pc:picChg chg="add del mod">
          <ac:chgData name="Paul Norman Morales" userId="0ba1b5973bd2cf39" providerId="LiveId" clId="{FFDAFBDE-BB9C-4C70-AE9E-A22A2CB85A6D}" dt="2022-12-01T14:33:00.305" v="2359" actId="478"/>
          <ac:picMkLst>
            <pc:docMk/>
            <pc:sldMk cId="1260739873" sldId="268"/>
            <ac:picMk id="4" creationId="{E7EAD819-3C6A-D2D2-C30A-F1040715D64D}"/>
          </ac:picMkLst>
        </pc:picChg>
        <pc:picChg chg="add del mod">
          <ac:chgData name="Paul Norman Morales" userId="0ba1b5973bd2cf39" providerId="LiveId" clId="{FFDAFBDE-BB9C-4C70-AE9E-A22A2CB85A6D}" dt="2022-12-01T14:55:07.776" v="2492" actId="478"/>
          <ac:picMkLst>
            <pc:docMk/>
            <pc:sldMk cId="1260739873" sldId="268"/>
            <ac:picMk id="5" creationId="{E2907B53-77C9-0B36-F4F3-89C99EEEE55E}"/>
          </ac:picMkLst>
        </pc:picChg>
        <pc:picChg chg="del">
          <ac:chgData name="Paul Norman Morales" userId="0ba1b5973bd2cf39" providerId="LiveId" clId="{FFDAFBDE-BB9C-4C70-AE9E-A22A2CB85A6D}" dt="2022-12-01T14:16:36.281" v="2280" actId="478"/>
          <ac:picMkLst>
            <pc:docMk/>
            <pc:sldMk cId="1260739873" sldId="268"/>
            <ac:picMk id="2050" creationId="{E05436C0-87BC-3249-DF19-368978E6D0AD}"/>
          </ac:picMkLst>
        </pc:picChg>
        <pc:picChg chg="add mod">
          <ac:chgData name="Paul Norman Morales" userId="0ba1b5973bd2cf39" providerId="LiveId" clId="{FFDAFBDE-BB9C-4C70-AE9E-A22A2CB85A6D}" dt="2022-12-01T15:00:15.552" v="2497" actId="14100"/>
          <ac:picMkLst>
            <pc:docMk/>
            <pc:sldMk cId="1260739873" sldId="268"/>
            <ac:picMk id="2052" creationId="{143D7BBF-18F0-0207-016E-37F2CC95B5D4}"/>
          </ac:picMkLst>
        </pc:picChg>
      </pc:sldChg>
      <pc:sldChg chg="addSp delSp modSp add mod ord modTransition setClrOvrMap">
        <pc:chgData name="Paul Norman Morales" userId="0ba1b5973bd2cf39" providerId="LiveId" clId="{FFDAFBDE-BB9C-4C70-AE9E-A22A2CB85A6D}" dt="2022-12-05T11:07:06.528" v="3892"/>
        <pc:sldMkLst>
          <pc:docMk/>
          <pc:sldMk cId="1252162448" sldId="269"/>
        </pc:sldMkLst>
        <pc:spChg chg="mod ord">
          <ac:chgData name="Paul Norman Morales" userId="0ba1b5973bd2cf39" providerId="LiveId" clId="{FFDAFBDE-BB9C-4C70-AE9E-A22A2CB85A6D}" dt="2022-12-01T15:16:56.865" v="2577" actId="20577"/>
          <ac:spMkLst>
            <pc:docMk/>
            <pc:sldMk cId="1252162448" sldId="269"/>
            <ac:spMk id="2" creationId="{70C1C47B-5309-9468-AAFA-014199AE1B76}"/>
          </ac:spMkLst>
        </pc:spChg>
        <pc:spChg chg="del">
          <ac:chgData name="Paul Norman Morales" userId="0ba1b5973bd2cf39" providerId="LiveId" clId="{FFDAFBDE-BB9C-4C70-AE9E-A22A2CB85A6D}" dt="2022-12-01T14:30:20.074" v="2338" actId="22"/>
          <ac:spMkLst>
            <pc:docMk/>
            <pc:sldMk cId="1252162448" sldId="269"/>
            <ac:spMk id="3" creationId="{997BEE72-1E14-07E9-6D59-B94C90619AB5}"/>
          </ac:spMkLst>
        </pc:spChg>
        <pc:spChg chg="add del mod">
          <ac:chgData name="Paul Norman Morales" userId="0ba1b5973bd2cf39" providerId="LiveId" clId="{FFDAFBDE-BB9C-4C70-AE9E-A22A2CB85A6D}" dt="2022-12-04T12:44:37.377" v="3388" actId="22"/>
          <ac:spMkLst>
            <pc:docMk/>
            <pc:sldMk cId="1252162448" sldId="269"/>
            <ac:spMk id="4" creationId="{D23A2DA8-D598-2CAC-6831-9D5BC2B434CE}"/>
          </ac:spMkLst>
        </pc:spChg>
        <pc:spChg chg="del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5" creationId="{7203729A-66E4-4139-B3DB-CECEF6DA523A}"/>
          </ac:spMkLst>
        </pc:spChg>
        <pc:spChg chg="del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6" creationId="{448B0185-BF60-40FC-A3B6-BF883AD4E79A}"/>
          </ac:spMkLst>
        </pc:spChg>
        <pc:spChg chg="del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7" creationId="{75FF99E5-A26E-4AC8-AA09-A9F829E3AEAC}"/>
          </ac:spMkLst>
        </pc:spChg>
        <pc:spChg chg="add del mod">
          <ac:chgData name="Paul Norman Morales" userId="0ba1b5973bd2cf39" providerId="LiveId" clId="{FFDAFBDE-BB9C-4C70-AE9E-A22A2CB85A6D}" dt="2022-12-01T15:01:57.638" v="2499" actId="22"/>
          <ac:spMkLst>
            <pc:docMk/>
            <pc:sldMk cId="1252162448" sldId="269"/>
            <ac:spMk id="11" creationId="{1B34979A-D635-48B6-2A09-7075F568F3B5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14" creationId="{904DB13E-F722-4ED6-BB00-556651E95281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16" creationId="{1E8D93C5-28EB-42D0-86CE-D804955653CC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18" creationId="{AB1B1E7D-F76D-4744-AF85-239E6998A4C5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20" creationId="{3BB65211-00DB-45B6-A223-033B2D19CBE8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27" creationId="{9891C27D-8C9D-415C-A639-23D76B7B1C1D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29" creationId="{E8F4C0D6-B7E0-42D0-A57F-6781017A2164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31" creationId="{5B4D6D08-A7F1-4445-BA2E-E449562C04C1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33" creationId="{3A7C1A41-D915-4D26-8D5E-C01B27160A80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35" creationId="{A50B663E-F671-4504-99A8-4559554692B0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37" creationId="{2EF89585-ECD6-4B38-96B1-AD41A1BD4BE1}"/>
          </ac:spMkLst>
        </pc:spChg>
        <pc:spChg chg="add">
          <ac:chgData name="Paul Norman Morales" userId="0ba1b5973bd2cf39" providerId="LiveId" clId="{FFDAFBDE-BB9C-4C70-AE9E-A22A2CB85A6D}" dt="2022-12-01T14:36:02.326" v="2362" actId="26606"/>
          <ac:spMkLst>
            <pc:docMk/>
            <pc:sldMk cId="1252162448" sldId="269"/>
            <ac:spMk id="45" creationId="{3F4C63FE-9526-4F8E-BCFD-954D2EF9475B}"/>
          </ac:spMkLst>
        </pc:spChg>
        <pc:grpChg chg="add">
          <ac:chgData name="Paul Norman Morales" userId="0ba1b5973bd2cf39" providerId="LiveId" clId="{FFDAFBDE-BB9C-4C70-AE9E-A22A2CB85A6D}" dt="2022-12-01T14:36:02.326" v="2362" actId="26606"/>
          <ac:grpSpMkLst>
            <pc:docMk/>
            <pc:sldMk cId="1252162448" sldId="269"/>
            <ac:grpSpMk id="22" creationId="{E26428D7-C6F3-473D-A360-A3F5C3E8728C}"/>
          </ac:grpSpMkLst>
        </pc:grpChg>
        <pc:picChg chg="add mod ord">
          <ac:chgData name="Paul Norman Morales" userId="0ba1b5973bd2cf39" providerId="LiveId" clId="{FFDAFBDE-BB9C-4C70-AE9E-A22A2CB85A6D}" dt="2022-12-04T12:44:38.959" v="3389" actId="1076"/>
          <ac:picMkLst>
            <pc:docMk/>
            <pc:sldMk cId="1252162448" sldId="269"/>
            <ac:picMk id="6" creationId="{7718CE3B-C863-15B4-6C9A-7E628146D64C}"/>
          </ac:picMkLst>
        </pc:picChg>
        <pc:picChg chg="add del mod ord">
          <ac:chgData name="Paul Norman Morales" userId="0ba1b5973bd2cf39" providerId="LiveId" clId="{FFDAFBDE-BB9C-4C70-AE9E-A22A2CB85A6D}" dt="2022-12-01T15:01:34.881" v="2498" actId="478"/>
          <ac:picMkLst>
            <pc:docMk/>
            <pc:sldMk cId="1252162448" sldId="269"/>
            <ac:picMk id="8" creationId="{1505E68A-494C-FCB8-BC0A-7A0A4E790660}"/>
          </ac:picMkLst>
        </pc:picChg>
        <pc:picChg chg="add del mod ord modCrop">
          <ac:chgData name="Paul Norman Morales" userId="0ba1b5973bd2cf39" providerId="LiveId" clId="{FFDAFBDE-BB9C-4C70-AE9E-A22A2CB85A6D}" dt="2022-12-04T12:34:13.466" v="2876" actId="478"/>
          <ac:picMkLst>
            <pc:docMk/>
            <pc:sldMk cId="1252162448" sldId="269"/>
            <ac:picMk id="13" creationId="{E7337273-B0B5-06E5-DE3E-6BF98B22B3CE}"/>
          </ac:picMkLst>
        </pc:picChg>
        <pc:cxnChg chg="del">
          <ac:chgData name="Paul Norman Morales" userId="0ba1b5973bd2cf39" providerId="LiveId" clId="{FFDAFBDE-BB9C-4C70-AE9E-A22A2CB85A6D}" dt="2022-12-01T14:36:02.326" v="2362" actId="26606"/>
          <ac:cxnSpMkLst>
            <pc:docMk/>
            <pc:sldMk cId="1252162448" sldId="269"/>
            <ac:cxnSpMk id="9" creationId="{8A5AEE14-4971-4A17-9134-2678A90F29F5}"/>
          </ac:cxnSpMkLst>
        </pc:cxnChg>
        <pc:cxnChg chg="add">
          <ac:chgData name="Paul Norman Morales" userId="0ba1b5973bd2cf39" providerId="LiveId" clId="{FFDAFBDE-BB9C-4C70-AE9E-A22A2CB85A6D}" dt="2022-12-01T14:36:02.326" v="2362" actId="26606"/>
          <ac:cxnSpMkLst>
            <pc:docMk/>
            <pc:sldMk cId="1252162448" sldId="269"/>
            <ac:cxnSpMk id="39" creationId="{1B6FCD50-3FE8-4AB2-B746-2CC0EA9D4074}"/>
          </ac:cxnSpMkLst>
        </pc:cxnChg>
        <pc:cxnChg chg="add">
          <ac:chgData name="Paul Norman Morales" userId="0ba1b5973bd2cf39" providerId="LiveId" clId="{FFDAFBDE-BB9C-4C70-AE9E-A22A2CB85A6D}" dt="2022-12-01T14:36:02.326" v="2362" actId="26606"/>
          <ac:cxnSpMkLst>
            <pc:docMk/>
            <pc:sldMk cId="1252162448" sldId="269"/>
            <ac:cxnSpMk id="41" creationId="{B3E90108-E441-4AF0-A059-613D076C7CDA}"/>
          </ac:cxnSpMkLst>
        </pc:cxnChg>
        <pc:cxnChg chg="add">
          <ac:chgData name="Paul Norman Morales" userId="0ba1b5973bd2cf39" providerId="LiveId" clId="{FFDAFBDE-BB9C-4C70-AE9E-A22A2CB85A6D}" dt="2022-12-01T14:36:02.326" v="2362" actId="26606"/>
          <ac:cxnSpMkLst>
            <pc:docMk/>
            <pc:sldMk cId="1252162448" sldId="269"/>
            <ac:cxnSpMk id="43" creationId="{0B422045-789A-442D-9E39-6FC4EC452C4C}"/>
          </ac:cxnSpMkLst>
        </pc:cxnChg>
      </pc:sldChg>
      <pc:sldChg chg="modSp add mod modTransition">
        <pc:chgData name="Paul Norman Morales" userId="0ba1b5973bd2cf39" providerId="LiveId" clId="{FFDAFBDE-BB9C-4C70-AE9E-A22A2CB85A6D}" dt="2022-12-05T11:07:06.528" v="3892"/>
        <pc:sldMkLst>
          <pc:docMk/>
          <pc:sldMk cId="1805133457" sldId="270"/>
        </pc:sldMkLst>
        <pc:spChg chg="mod">
          <ac:chgData name="Paul Norman Morales" userId="0ba1b5973bd2cf39" providerId="LiveId" clId="{FFDAFBDE-BB9C-4C70-AE9E-A22A2CB85A6D}" dt="2022-12-01T14:44:04.738" v="2472" actId="207"/>
          <ac:spMkLst>
            <pc:docMk/>
            <pc:sldMk cId="1805133457" sldId="270"/>
            <ac:spMk id="2" creationId="{523922AA-4CD1-1A57-4FBC-B0D1609D2E1A}"/>
          </ac:spMkLst>
        </pc:spChg>
        <pc:spChg chg="mod">
          <ac:chgData name="Paul Norman Morales" userId="0ba1b5973bd2cf39" providerId="LiveId" clId="{FFDAFBDE-BB9C-4C70-AE9E-A22A2CB85A6D}" dt="2022-12-04T12:49:05.703" v="3450" actId="27636"/>
          <ac:spMkLst>
            <pc:docMk/>
            <pc:sldMk cId="1805133457" sldId="270"/>
            <ac:spMk id="3" creationId="{5888B0B7-FFDF-2664-A733-7B693B8C2DD9}"/>
          </ac:spMkLst>
        </pc:spChg>
      </pc:sldChg>
      <pc:sldChg chg="new add del">
        <pc:chgData name="Paul Norman Morales" userId="0ba1b5973bd2cf39" providerId="LiveId" clId="{FFDAFBDE-BB9C-4C70-AE9E-A22A2CB85A6D}" dt="2022-12-01T15:02:30.140" v="2508" actId="47"/>
        <pc:sldMkLst>
          <pc:docMk/>
          <pc:sldMk cId="3273410161" sldId="271"/>
        </pc:sldMkLst>
      </pc:sldChg>
      <pc:sldChg chg="addSp delSp modSp add del mod">
        <pc:chgData name="Paul Norman Morales" userId="0ba1b5973bd2cf39" providerId="LiveId" clId="{FFDAFBDE-BB9C-4C70-AE9E-A22A2CB85A6D}" dt="2022-12-01T15:17:09.326" v="2580" actId="2696"/>
        <pc:sldMkLst>
          <pc:docMk/>
          <pc:sldMk cId="2872626755" sldId="272"/>
        </pc:sldMkLst>
        <pc:spChg chg="add del mod">
          <ac:chgData name="Paul Norman Morales" userId="0ba1b5973bd2cf39" providerId="LiveId" clId="{FFDAFBDE-BB9C-4C70-AE9E-A22A2CB85A6D}" dt="2022-12-01T15:02:52.327" v="2510" actId="22"/>
          <ac:spMkLst>
            <pc:docMk/>
            <pc:sldMk cId="2872626755" sldId="272"/>
            <ac:spMk id="4" creationId="{F60704E7-9A00-D00F-14D2-248818132996}"/>
          </ac:spMkLst>
        </pc:spChg>
        <pc:picChg chg="add mod ord modCrop">
          <ac:chgData name="Paul Norman Morales" userId="0ba1b5973bd2cf39" providerId="LiveId" clId="{FFDAFBDE-BB9C-4C70-AE9E-A22A2CB85A6D}" dt="2022-12-01T15:04:05.429" v="2522" actId="1076"/>
          <ac:picMkLst>
            <pc:docMk/>
            <pc:sldMk cId="2872626755" sldId="272"/>
            <ac:picMk id="6" creationId="{9018AE8F-0837-43C0-69F5-0B653FBF21FF}"/>
          </ac:picMkLst>
        </pc:picChg>
        <pc:picChg chg="del">
          <ac:chgData name="Paul Norman Morales" userId="0ba1b5973bd2cf39" providerId="LiveId" clId="{FFDAFBDE-BB9C-4C70-AE9E-A22A2CB85A6D}" dt="2022-12-01T15:02:33.180" v="2509" actId="478"/>
          <ac:picMkLst>
            <pc:docMk/>
            <pc:sldMk cId="2872626755" sldId="272"/>
            <ac:picMk id="8" creationId="{C7624CB6-23C9-5813-B4F2-27DDDA012965}"/>
          </ac:picMkLst>
        </pc:picChg>
      </pc:sldChg>
      <pc:sldChg chg="addSp delSp modSp add del mod ord">
        <pc:chgData name="Paul Norman Morales" userId="0ba1b5973bd2cf39" providerId="LiveId" clId="{FFDAFBDE-BB9C-4C70-AE9E-A22A2CB85A6D}" dt="2022-12-04T12:39:34.941" v="3053" actId="2696"/>
        <pc:sldMkLst>
          <pc:docMk/>
          <pc:sldMk cId="1156218632" sldId="273"/>
        </pc:sldMkLst>
        <pc:spChg chg="mod">
          <ac:chgData name="Paul Norman Morales" userId="0ba1b5973bd2cf39" providerId="LiveId" clId="{FFDAFBDE-BB9C-4C70-AE9E-A22A2CB85A6D}" dt="2022-12-01T15:16:36.613" v="2540" actId="20577"/>
          <ac:spMkLst>
            <pc:docMk/>
            <pc:sldMk cId="1156218632" sldId="273"/>
            <ac:spMk id="2" creationId="{70C1C47B-5309-9468-AAFA-014199AE1B76}"/>
          </ac:spMkLst>
        </pc:spChg>
        <pc:spChg chg="add del mod">
          <ac:chgData name="Paul Norman Morales" userId="0ba1b5973bd2cf39" providerId="LiveId" clId="{FFDAFBDE-BB9C-4C70-AE9E-A22A2CB85A6D}" dt="2022-12-01T15:15:58.341" v="2531"/>
          <ac:spMkLst>
            <pc:docMk/>
            <pc:sldMk cId="1156218632" sldId="273"/>
            <ac:spMk id="4" creationId="{9D22A7CE-C1AD-FD12-8C10-8EF0CBDC4396}"/>
          </ac:spMkLst>
        </pc:spChg>
        <pc:spChg chg="add del mod">
          <ac:chgData name="Paul Norman Morales" userId="0ba1b5973bd2cf39" providerId="LiveId" clId="{FFDAFBDE-BB9C-4C70-AE9E-A22A2CB85A6D}" dt="2022-12-04T12:36:09.551" v="2891" actId="22"/>
          <ac:spMkLst>
            <pc:docMk/>
            <pc:sldMk cId="1156218632" sldId="273"/>
            <ac:spMk id="4" creationId="{D559D7EA-BBF0-539C-D4AF-3F05226E3794}"/>
          </ac:spMkLst>
        </pc:spChg>
        <pc:spChg chg="add del mod">
          <ac:chgData name="Paul Norman Morales" userId="0ba1b5973bd2cf39" providerId="LiveId" clId="{FFDAFBDE-BB9C-4C70-AE9E-A22A2CB85A6D}" dt="2022-12-01T15:18:12.560" v="2592" actId="478"/>
          <ac:spMkLst>
            <pc:docMk/>
            <pc:sldMk cId="1156218632" sldId="273"/>
            <ac:spMk id="7" creationId="{E7947A3C-EF95-A320-5A77-278E75B5C26F}"/>
          </ac:spMkLst>
        </pc:spChg>
        <pc:spChg chg="add mod">
          <ac:chgData name="Paul Norman Morales" userId="0ba1b5973bd2cf39" providerId="LiveId" clId="{FFDAFBDE-BB9C-4C70-AE9E-A22A2CB85A6D}" dt="2022-12-04T12:36:55.419" v="2908" actId="20577"/>
          <ac:spMkLst>
            <pc:docMk/>
            <pc:sldMk cId="1156218632" sldId="273"/>
            <ac:spMk id="8" creationId="{3D341115-D2F8-6BF9-EBD4-1DEF368A3C93}"/>
          </ac:spMkLst>
        </pc:spChg>
        <pc:spChg chg="add del mod">
          <ac:chgData name="Paul Norman Morales" userId="0ba1b5973bd2cf39" providerId="LiveId" clId="{FFDAFBDE-BB9C-4C70-AE9E-A22A2CB85A6D}" dt="2022-12-01T15:18:15.969" v="2595" actId="22"/>
          <ac:spMkLst>
            <pc:docMk/>
            <pc:sldMk cId="1156218632" sldId="273"/>
            <ac:spMk id="9" creationId="{93207CE4-013B-FD8F-A680-EF1A84CEA1E7}"/>
          </ac:spMkLst>
        </pc:spChg>
        <pc:picChg chg="add del mod ord">
          <ac:chgData name="Paul Norman Morales" userId="0ba1b5973bd2cf39" providerId="LiveId" clId="{FFDAFBDE-BB9C-4C70-AE9E-A22A2CB85A6D}" dt="2022-12-04T12:36:26.627" v="2894" actId="478"/>
          <ac:picMkLst>
            <pc:docMk/>
            <pc:sldMk cId="1156218632" sldId="273"/>
            <ac:picMk id="6" creationId="{005237FC-A6B7-E5FA-D287-A1D693BF8107}"/>
          </ac:picMkLst>
        </pc:picChg>
        <pc:picChg chg="add del">
          <ac:chgData name="Paul Norman Morales" userId="0ba1b5973bd2cf39" providerId="LiveId" clId="{FFDAFBDE-BB9C-4C70-AE9E-A22A2CB85A6D}" dt="2022-12-01T15:18:13.091" v="2593" actId="22"/>
          <ac:picMkLst>
            <pc:docMk/>
            <pc:sldMk cId="1156218632" sldId="273"/>
            <ac:picMk id="6" creationId="{D4891875-7B9F-6FC3-A469-A5BD58737B68}"/>
          </ac:picMkLst>
        </pc:picChg>
        <pc:picChg chg="del">
          <ac:chgData name="Paul Norman Morales" userId="0ba1b5973bd2cf39" providerId="LiveId" clId="{FFDAFBDE-BB9C-4C70-AE9E-A22A2CB85A6D}" dt="2022-12-01T15:15:38.197" v="2525" actId="478"/>
          <ac:picMkLst>
            <pc:docMk/>
            <pc:sldMk cId="1156218632" sldId="273"/>
            <ac:picMk id="8" creationId="{C7624CB6-23C9-5813-B4F2-27DDDA012965}"/>
          </ac:picMkLst>
        </pc:picChg>
        <pc:picChg chg="add del mod ord">
          <ac:chgData name="Paul Norman Morales" userId="0ba1b5973bd2cf39" providerId="LiveId" clId="{FFDAFBDE-BB9C-4C70-AE9E-A22A2CB85A6D}" dt="2022-12-04T12:34:25.735" v="2887" actId="478"/>
          <ac:picMkLst>
            <pc:docMk/>
            <pc:sldMk cId="1156218632" sldId="273"/>
            <ac:picMk id="12" creationId="{DA91A36D-A533-9387-E2E3-6DA0FE1A6CB5}"/>
          </ac:picMkLst>
        </pc:picChg>
        <pc:picChg chg="add del">
          <ac:chgData name="Paul Norman Morales" userId="0ba1b5973bd2cf39" providerId="LiveId" clId="{FFDAFBDE-BB9C-4C70-AE9E-A22A2CB85A6D}" dt="2022-12-01T15:15:56.829" v="2530" actId="478"/>
          <ac:picMkLst>
            <pc:docMk/>
            <pc:sldMk cId="1156218632" sldId="273"/>
            <ac:picMk id="3074" creationId="{15174B46-67DC-DFF7-6ECD-BE08CB64DFF7}"/>
          </ac:picMkLst>
        </pc:picChg>
        <pc:picChg chg="add del mod">
          <ac:chgData name="Paul Norman Morales" userId="0ba1b5973bd2cf39" providerId="LiveId" clId="{FFDAFBDE-BB9C-4C70-AE9E-A22A2CB85A6D}" dt="2022-12-01T15:18:14.662" v="2594" actId="478"/>
          <ac:picMkLst>
            <pc:docMk/>
            <pc:sldMk cId="1156218632" sldId="273"/>
            <ac:picMk id="3076" creationId="{F7E03F11-11EB-A228-C9B0-6455D1CA1454}"/>
          </ac:picMkLst>
        </pc:picChg>
      </pc:sldChg>
      <pc:sldChg chg="addSp delSp modSp new del mod">
        <pc:chgData name="Paul Norman Morales" userId="0ba1b5973bd2cf39" providerId="LiveId" clId="{FFDAFBDE-BB9C-4C70-AE9E-A22A2CB85A6D}" dt="2022-12-01T15:17:57.107" v="2585" actId="47"/>
        <pc:sldMkLst>
          <pc:docMk/>
          <pc:sldMk cId="1533892907" sldId="274"/>
        </pc:sldMkLst>
        <pc:spChg chg="add del">
          <ac:chgData name="Paul Norman Morales" userId="0ba1b5973bd2cf39" providerId="LiveId" clId="{FFDAFBDE-BB9C-4C70-AE9E-A22A2CB85A6D}" dt="2022-12-01T15:17:52.628" v="2583" actId="22"/>
          <ac:spMkLst>
            <pc:docMk/>
            <pc:sldMk cId="1533892907" sldId="274"/>
            <ac:spMk id="3" creationId="{6EC66F83-E848-8658-BADD-DBC563CAC0D5}"/>
          </ac:spMkLst>
        </pc:spChg>
        <pc:picChg chg="add del mod ord">
          <ac:chgData name="Paul Norman Morales" userId="0ba1b5973bd2cf39" providerId="LiveId" clId="{FFDAFBDE-BB9C-4C70-AE9E-A22A2CB85A6D}" dt="2022-12-01T15:17:52.628" v="2583" actId="22"/>
          <ac:picMkLst>
            <pc:docMk/>
            <pc:sldMk cId="1533892907" sldId="274"/>
            <ac:picMk id="5" creationId="{E049C862-7B26-75D4-07D6-34490F98BEE0}"/>
          </ac:picMkLst>
        </pc:picChg>
      </pc:sldChg>
      <pc:sldChg chg="add ord modTransition">
        <pc:chgData name="Paul Norman Morales" userId="0ba1b5973bd2cf39" providerId="LiveId" clId="{FFDAFBDE-BB9C-4C70-AE9E-A22A2CB85A6D}" dt="2022-12-05T11:07:06.528" v="3892"/>
        <pc:sldMkLst>
          <pc:docMk/>
          <pc:sldMk cId="112535384" sldId="275"/>
        </pc:sldMkLst>
      </pc:sldChg>
      <pc:sldChg chg="addSp delSp modSp new del mod setBg">
        <pc:chgData name="Paul Norman Morales" userId="0ba1b5973bd2cf39" providerId="LiveId" clId="{FFDAFBDE-BB9C-4C70-AE9E-A22A2CB85A6D}" dt="2022-12-04T12:28:38.611" v="2838" actId="2696"/>
        <pc:sldMkLst>
          <pc:docMk/>
          <pc:sldMk cId="116312496" sldId="276"/>
        </pc:sldMkLst>
        <pc:spChg chg="mod ord">
          <ac:chgData name="Paul Norman Morales" userId="0ba1b5973bd2cf39" providerId="LiveId" clId="{FFDAFBDE-BB9C-4C70-AE9E-A22A2CB85A6D}" dt="2022-12-04T12:01:25.935" v="2832" actId="26606"/>
          <ac:spMkLst>
            <pc:docMk/>
            <pc:sldMk cId="116312496" sldId="276"/>
            <ac:spMk id="2" creationId="{F10B899C-6180-5340-BF82-DDB37DE80C90}"/>
          </ac:spMkLst>
        </pc:spChg>
        <pc:spChg chg="del">
          <ac:chgData name="Paul Norman Morales" userId="0ba1b5973bd2cf39" providerId="LiveId" clId="{FFDAFBDE-BB9C-4C70-AE9E-A22A2CB85A6D}" dt="2022-12-04T11:59:30.371" v="2792"/>
          <ac:spMkLst>
            <pc:docMk/>
            <pc:sldMk cId="116312496" sldId="276"/>
            <ac:spMk id="3" creationId="{D84E5891-E2E5-0ABF-247C-3C9715900949}"/>
          </ac:spMkLst>
        </pc:spChg>
        <pc:spChg chg="add">
          <ac:chgData name="Paul Norman Morales" userId="0ba1b5973bd2cf39" providerId="LiveId" clId="{FFDAFBDE-BB9C-4C70-AE9E-A22A2CB85A6D}" dt="2022-12-04T12:01:25.935" v="2832" actId="26606"/>
          <ac:spMkLst>
            <pc:docMk/>
            <pc:sldMk cId="116312496" sldId="276"/>
            <ac:spMk id="1030" creationId="{4EB13F19-4B74-D9A0-5629-7E6DA2FF9862}"/>
          </ac:spMkLst>
        </pc:spChg>
        <pc:spChg chg="add">
          <ac:chgData name="Paul Norman Morales" userId="0ba1b5973bd2cf39" providerId="LiveId" clId="{FFDAFBDE-BB9C-4C70-AE9E-A22A2CB85A6D}" dt="2022-12-04T12:01:25.935" v="2832" actId="26606"/>
          <ac:spMkLst>
            <pc:docMk/>
            <pc:sldMk cId="116312496" sldId="276"/>
            <ac:spMk id="1033" creationId="{78632963-757B-40C2-BB84-FC6107A54DAD}"/>
          </ac:spMkLst>
        </pc:spChg>
        <pc:spChg chg="add">
          <ac:chgData name="Paul Norman Morales" userId="0ba1b5973bd2cf39" providerId="LiveId" clId="{FFDAFBDE-BB9C-4C70-AE9E-A22A2CB85A6D}" dt="2022-12-04T12:01:25.935" v="2832" actId="26606"/>
          <ac:spMkLst>
            <pc:docMk/>
            <pc:sldMk cId="116312496" sldId="276"/>
            <ac:spMk id="1035" creationId="{EE0D13DB-D099-4541-888D-DE0186F1C8F0}"/>
          </ac:spMkLst>
        </pc:spChg>
        <pc:spChg chg="add">
          <ac:chgData name="Paul Norman Morales" userId="0ba1b5973bd2cf39" providerId="LiveId" clId="{FFDAFBDE-BB9C-4C70-AE9E-A22A2CB85A6D}" dt="2022-12-04T12:01:25.935" v="2832" actId="26606"/>
          <ac:spMkLst>
            <pc:docMk/>
            <pc:sldMk cId="116312496" sldId="276"/>
            <ac:spMk id="1037" creationId="{2853AE55-7E35-44B0-89F1-3F52B262AF33}"/>
          </ac:spMkLst>
        </pc:spChg>
        <pc:spChg chg="add">
          <ac:chgData name="Paul Norman Morales" userId="0ba1b5973bd2cf39" providerId="LiveId" clId="{FFDAFBDE-BB9C-4C70-AE9E-A22A2CB85A6D}" dt="2022-12-04T12:01:25.935" v="2832" actId="26606"/>
          <ac:spMkLst>
            <pc:docMk/>
            <pc:sldMk cId="116312496" sldId="276"/>
            <ac:spMk id="1039" creationId="{DBC4BE4D-4B50-4F51-9F85-4B5D60B02D81}"/>
          </ac:spMkLst>
        </pc:spChg>
        <pc:picChg chg="add mod">
          <ac:chgData name="Paul Norman Morales" userId="0ba1b5973bd2cf39" providerId="LiveId" clId="{FFDAFBDE-BB9C-4C70-AE9E-A22A2CB85A6D}" dt="2022-12-04T11:59:41.151" v="2796" actId="571"/>
          <ac:picMkLst>
            <pc:docMk/>
            <pc:sldMk cId="116312496" sldId="276"/>
            <ac:picMk id="4" creationId="{45339CF2-20DD-C868-4868-144F48D6198C}"/>
          </ac:picMkLst>
        </pc:picChg>
        <pc:picChg chg="add del mod">
          <ac:chgData name="Paul Norman Morales" userId="0ba1b5973bd2cf39" providerId="LiveId" clId="{FFDAFBDE-BB9C-4C70-AE9E-A22A2CB85A6D}" dt="2022-12-04T12:01:35.630" v="2833" actId="478"/>
          <ac:picMkLst>
            <pc:docMk/>
            <pc:sldMk cId="116312496" sldId="276"/>
            <ac:picMk id="1026" creationId="{2DA05DAC-999D-90D1-ECDE-7792A93F4B42}"/>
          </ac:picMkLst>
        </pc:picChg>
        <pc:picChg chg="add del mod">
          <ac:chgData name="Paul Norman Morales" userId="0ba1b5973bd2cf39" providerId="LiveId" clId="{FFDAFBDE-BB9C-4C70-AE9E-A22A2CB85A6D}" dt="2022-12-04T12:28:35.351" v="2837" actId="21"/>
          <ac:picMkLst>
            <pc:docMk/>
            <pc:sldMk cId="116312496" sldId="276"/>
            <ac:picMk id="1028" creationId="{9923AF62-1794-5842-48D6-C7DC2B91F231}"/>
          </ac:picMkLst>
        </pc:picChg>
      </pc:sldChg>
      <pc:sldChg chg="addSp delSp modSp add mod ord modTransition">
        <pc:chgData name="Paul Norman Morales" userId="0ba1b5973bd2cf39" providerId="LiveId" clId="{FFDAFBDE-BB9C-4C70-AE9E-A22A2CB85A6D}" dt="2022-12-05T11:07:06.528" v="3892"/>
        <pc:sldMkLst>
          <pc:docMk/>
          <pc:sldMk cId="2223498331" sldId="276"/>
        </pc:sldMkLst>
        <pc:spChg chg="mod">
          <ac:chgData name="Paul Norman Morales" userId="0ba1b5973bd2cf39" providerId="LiveId" clId="{FFDAFBDE-BB9C-4C70-AE9E-A22A2CB85A6D}" dt="2022-12-04T12:29:06.112" v="2850"/>
          <ac:spMkLst>
            <pc:docMk/>
            <pc:sldMk cId="2223498331" sldId="276"/>
            <ac:spMk id="2" creationId="{6A3477DA-2480-E3F8-059E-9438EB82A9D1}"/>
          </ac:spMkLst>
        </pc:spChg>
        <pc:spChg chg="add del mod">
          <ac:chgData name="Paul Norman Morales" userId="0ba1b5973bd2cf39" providerId="LiveId" clId="{FFDAFBDE-BB9C-4C70-AE9E-A22A2CB85A6D}" dt="2022-12-04T12:28:56.604" v="2847"/>
          <ac:spMkLst>
            <pc:docMk/>
            <pc:sldMk cId="2223498331" sldId="276"/>
            <ac:spMk id="5" creationId="{1B8822CB-B063-612B-E34B-0AB005C9BF19}"/>
          </ac:spMkLst>
        </pc:spChg>
        <pc:picChg chg="del">
          <ac:chgData name="Paul Norman Morales" userId="0ba1b5973bd2cf39" providerId="LiveId" clId="{FFDAFBDE-BB9C-4C70-AE9E-A22A2CB85A6D}" dt="2022-12-04T12:28:45.678" v="2842" actId="478"/>
          <ac:picMkLst>
            <pc:docMk/>
            <pc:sldMk cId="2223498331" sldId="276"/>
            <ac:picMk id="4" creationId="{3A14938F-4365-F785-F4CF-D462F7DF8E3E}"/>
          </ac:picMkLst>
        </pc:picChg>
        <pc:picChg chg="add del mod">
          <ac:chgData name="Paul Norman Morales" userId="0ba1b5973bd2cf39" providerId="LiveId" clId="{FFDAFBDE-BB9C-4C70-AE9E-A22A2CB85A6D}" dt="2022-12-04T12:28:54.559" v="2846" actId="478"/>
          <ac:picMkLst>
            <pc:docMk/>
            <pc:sldMk cId="2223498331" sldId="276"/>
            <ac:picMk id="6" creationId="{9631BBDC-D21A-CF70-B7AF-5F279A7FA654}"/>
          </ac:picMkLst>
        </pc:picChg>
        <pc:picChg chg="add mod">
          <ac:chgData name="Paul Norman Morales" userId="0ba1b5973bd2cf39" providerId="LiveId" clId="{FFDAFBDE-BB9C-4C70-AE9E-A22A2CB85A6D}" dt="2022-12-04T12:28:59.262" v="2848" actId="1076"/>
          <ac:picMkLst>
            <pc:docMk/>
            <pc:sldMk cId="2223498331" sldId="276"/>
            <ac:picMk id="7" creationId="{5C0483E9-9A84-AC15-4D51-A078B904D4E8}"/>
          </ac:picMkLst>
        </pc:picChg>
      </pc:sldChg>
      <pc:sldChg chg="modSp add del mod ord">
        <pc:chgData name="Paul Norman Morales" userId="0ba1b5973bd2cf39" providerId="LiveId" clId="{FFDAFBDE-BB9C-4C70-AE9E-A22A2CB85A6D}" dt="2022-12-04T12:39:23.767" v="3049" actId="2696"/>
        <pc:sldMkLst>
          <pc:docMk/>
          <pc:sldMk cId="1135098089" sldId="277"/>
        </pc:sldMkLst>
        <pc:spChg chg="mod">
          <ac:chgData name="Paul Norman Morales" userId="0ba1b5973bd2cf39" providerId="LiveId" clId="{FFDAFBDE-BB9C-4C70-AE9E-A22A2CB85A6D}" dt="2022-12-04T12:39:20.205" v="3048" actId="20577"/>
          <ac:spMkLst>
            <pc:docMk/>
            <pc:sldMk cId="1135098089" sldId="277"/>
            <ac:spMk id="2" creationId="{523922AA-4CD1-1A57-4FBC-B0D1609D2E1A}"/>
          </ac:spMkLst>
        </pc:spChg>
        <pc:spChg chg="mod">
          <ac:chgData name="Paul Norman Morales" userId="0ba1b5973bd2cf39" providerId="LiveId" clId="{FFDAFBDE-BB9C-4C70-AE9E-A22A2CB85A6D}" dt="2022-12-04T12:39:15.268" v="3034"/>
          <ac:spMkLst>
            <pc:docMk/>
            <pc:sldMk cId="1135098089" sldId="277"/>
            <ac:spMk id="3" creationId="{5888B0B7-FFDF-2664-A733-7B693B8C2DD9}"/>
          </ac:spMkLst>
        </pc:spChg>
      </pc:sldChg>
      <pc:sldChg chg="delSp modSp add del mod setBg delDesignElem">
        <pc:chgData name="Paul Norman Morales" userId="0ba1b5973bd2cf39" providerId="LiveId" clId="{FFDAFBDE-BB9C-4C70-AE9E-A22A2CB85A6D}" dt="2022-12-04T12:37:33.801" v="2950" actId="47"/>
        <pc:sldMkLst>
          <pc:docMk/>
          <pc:sldMk cId="1621968787" sldId="277"/>
        </pc:sldMkLst>
        <pc:spChg chg="mod">
          <ac:chgData name="Paul Norman Morales" userId="0ba1b5973bd2cf39" providerId="LiveId" clId="{FFDAFBDE-BB9C-4C70-AE9E-A22A2CB85A6D}" dt="2022-12-04T12:37:31.653" v="2948" actId="20577"/>
          <ac:spMkLst>
            <pc:docMk/>
            <pc:sldMk cId="1621968787" sldId="277"/>
            <ac:spMk id="2" creationId="{9E64F669-DA38-1D48-A4FD-282EDDB81BA2}"/>
          </ac:spMkLst>
        </pc:spChg>
        <pc:spChg chg="del">
          <ac:chgData name="Paul Norman Morales" userId="0ba1b5973bd2cf39" providerId="LiveId" clId="{FFDAFBDE-BB9C-4C70-AE9E-A22A2CB85A6D}" dt="2022-12-04T12:37:12.421" v="2910"/>
          <ac:spMkLst>
            <pc:docMk/>
            <pc:sldMk cId="1621968787" sldId="277"/>
            <ac:spMk id="43" creationId="{7203729A-66E4-4139-B3DB-CECEF6DA523A}"/>
          </ac:spMkLst>
        </pc:spChg>
        <pc:spChg chg="del">
          <ac:chgData name="Paul Norman Morales" userId="0ba1b5973bd2cf39" providerId="LiveId" clId="{FFDAFBDE-BB9C-4C70-AE9E-A22A2CB85A6D}" dt="2022-12-04T12:37:12.421" v="2910"/>
          <ac:spMkLst>
            <pc:docMk/>
            <pc:sldMk cId="1621968787" sldId="277"/>
            <ac:spMk id="44" creationId="{448B0185-BF60-40FC-A3B6-BF883AD4E79A}"/>
          </ac:spMkLst>
        </pc:spChg>
        <pc:spChg chg="del">
          <ac:chgData name="Paul Norman Morales" userId="0ba1b5973bd2cf39" providerId="LiveId" clId="{FFDAFBDE-BB9C-4C70-AE9E-A22A2CB85A6D}" dt="2022-12-04T12:37:12.421" v="2910"/>
          <ac:spMkLst>
            <pc:docMk/>
            <pc:sldMk cId="1621968787" sldId="277"/>
            <ac:spMk id="45" creationId="{75FF99E5-A26E-4AC8-AA09-A9F829E3AEAC}"/>
          </ac:spMkLst>
        </pc:spChg>
        <pc:cxnChg chg="del">
          <ac:chgData name="Paul Norman Morales" userId="0ba1b5973bd2cf39" providerId="LiveId" clId="{FFDAFBDE-BB9C-4C70-AE9E-A22A2CB85A6D}" dt="2022-12-04T12:37:12.421" v="2910"/>
          <ac:cxnSpMkLst>
            <pc:docMk/>
            <pc:sldMk cId="1621968787" sldId="277"/>
            <ac:cxnSpMk id="47" creationId="{8A5AEE14-4971-4A17-9134-2678A90F29F5}"/>
          </ac:cxnSpMkLst>
        </pc:cxnChg>
      </pc:sldChg>
      <pc:sldChg chg="modSp add mod ord modTransition">
        <pc:chgData name="Paul Norman Morales" userId="0ba1b5973bd2cf39" providerId="LiveId" clId="{FFDAFBDE-BB9C-4C70-AE9E-A22A2CB85A6D}" dt="2022-12-05T11:26:27.198" v="3919" actId="20577"/>
        <pc:sldMkLst>
          <pc:docMk/>
          <pc:sldMk cId="3182825855" sldId="277"/>
        </pc:sldMkLst>
        <pc:spChg chg="mod">
          <ac:chgData name="Paul Norman Morales" userId="0ba1b5973bd2cf39" providerId="LiveId" clId="{FFDAFBDE-BB9C-4C70-AE9E-A22A2CB85A6D}" dt="2022-12-04T12:40:50.820" v="3102" actId="20577"/>
          <ac:spMkLst>
            <pc:docMk/>
            <pc:sldMk cId="3182825855" sldId="277"/>
            <ac:spMk id="2" creationId="{523922AA-4CD1-1A57-4FBC-B0D1609D2E1A}"/>
          </ac:spMkLst>
        </pc:spChg>
        <pc:spChg chg="mod">
          <ac:chgData name="Paul Norman Morales" userId="0ba1b5973bd2cf39" providerId="LiveId" clId="{FFDAFBDE-BB9C-4C70-AE9E-A22A2CB85A6D}" dt="2022-12-05T11:26:27.198" v="3919" actId="20577"/>
          <ac:spMkLst>
            <pc:docMk/>
            <pc:sldMk cId="3182825855" sldId="277"/>
            <ac:spMk id="3" creationId="{5888B0B7-FFDF-2664-A733-7B693B8C2DD9}"/>
          </ac:spMkLst>
        </pc:spChg>
      </pc:sldChg>
      <pc:sldChg chg="addSp modSp add mod">
        <pc:chgData name="Paul Norman Morales" userId="0ba1b5973bd2cf39" providerId="LiveId" clId="{FFDAFBDE-BB9C-4C70-AE9E-A22A2CB85A6D}" dt="2022-12-05T11:28:25.076" v="3954" actId="1076"/>
        <pc:sldMkLst>
          <pc:docMk/>
          <pc:sldMk cId="2144397805" sldId="278"/>
        </pc:sldMkLst>
        <pc:spChg chg="mod">
          <ac:chgData name="Paul Norman Morales" userId="0ba1b5973bd2cf39" providerId="LiveId" clId="{FFDAFBDE-BB9C-4C70-AE9E-A22A2CB85A6D}" dt="2022-12-05T11:27:26.575" v="3938" actId="255"/>
          <ac:spMkLst>
            <pc:docMk/>
            <pc:sldMk cId="2144397805" sldId="278"/>
            <ac:spMk id="2" creationId="{DAA06689-CD17-ECA4-D522-34CCF5700519}"/>
          </ac:spMkLst>
        </pc:spChg>
        <pc:picChg chg="add mod">
          <ac:chgData name="Paul Norman Morales" userId="0ba1b5973bd2cf39" providerId="LiveId" clId="{FFDAFBDE-BB9C-4C70-AE9E-A22A2CB85A6D}" dt="2022-12-05T11:28:12.317" v="3953" actId="14100"/>
          <ac:picMkLst>
            <pc:docMk/>
            <pc:sldMk cId="2144397805" sldId="278"/>
            <ac:picMk id="3" creationId="{3A5C8468-56C8-66FF-A055-31A1C5D7DEAA}"/>
          </ac:picMkLst>
        </pc:picChg>
        <pc:picChg chg="mod">
          <ac:chgData name="Paul Norman Morales" userId="0ba1b5973bd2cf39" providerId="LiveId" clId="{FFDAFBDE-BB9C-4C70-AE9E-A22A2CB85A6D}" dt="2022-12-05T11:28:25.076" v="3954" actId="1076"/>
          <ac:picMkLst>
            <pc:docMk/>
            <pc:sldMk cId="2144397805" sldId="278"/>
            <ac:picMk id="2050" creationId="{E05436C0-87BC-3249-DF19-368978E6D0AD}"/>
          </ac:picMkLst>
        </pc:picChg>
      </pc:sldChg>
      <pc:sldChg chg="new del">
        <pc:chgData name="Paul Norman Morales" userId="0ba1b5973bd2cf39" providerId="LiveId" clId="{FFDAFBDE-BB9C-4C70-AE9E-A22A2CB85A6D}" dt="2022-12-05T11:26:58.927" v="3921" actId="47"/>
        <pc:sldMkLst>
          <pc:docMk/>
          <pc:sldMk cId="2999942497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4170931_DIVORCE_PREDICTION_USING_CORRELATION_BASED_FEATURE_SELECTION_AND_ARTIFICIAL_NEURAL_NETWORKS" TargetMode="External"/><Relationship Id="rId7" Type="http://schemas.openxmlformats.org/officeDocument/2006/relationships/hyperlink" Target="https://colab.research.google.com/drive/1jv1WaTH3aClcfz-QIKnm7MmzSbzACZ5E?usp=sharing#scrollTo=r9DYMwuD_sXt" TargetMode="External"/><Relationship Id="rId2" Type="http://schemas.openxmlformats.org/officeDocument/2006/relationships/hyperlink" Target="https://medium.com/@szabo.bibor/how-to-create-a-seaborn-correlation-heatmap-in-python-834c0686b88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b2C0YzPz4Labh5u3rm6A8OZGu8GV5MG0?usp=sharing#scrollTo=DF-GduLkzSKp" TargetMode="External"/><Relationship Id="rId5" Type="http://schemas.openxmlformats.org/officeDocument/2006/relationships/hyperlink" Target="https://colab.research.google.com/drive/1WM72E92534USDKQ0H8zRSpi84hpmOQjP#scrollTo=sd_Y9DCF7rRa" TargetMode="External"/><Relationship Id="rId4" Type="http://schemas.openxmlformats.org/officeDocument/2006/relationships/hyperlink" Target="https://johfischer.com/2021/08/06/correlation-based-feature-selection-in-python-from-scratch/#:~:text=The%20correlation%2Dbased%20feature%20selection%20(CFS)%20method%20is%20a,the%20name%20already%20suggest%3A%20correlations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BE69A7F7-215E-EBB0-20B1-21D773246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 useBgFill="1">
        <p:nvSpPr>
          <p:cNvPr id="56" name="Rectangle 5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DF0CE-1791-A302-8E53-45CD08DD2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PH" dirty="0"/>
              <a:t>Divorce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010-912D-9E2F-92C2-1C3E46BE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sz="2000" dirty="0"/>
              <a:t>Application of Exploratory Data Analysis and Machine Learning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6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5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8" name="Rectangle 205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89" name="Rectangle 205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90" name="Rectangle 206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91" name="Group 206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Straight Connector 206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2" name="Rectangle 2067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Rectangle 2069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71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Rectangle 2073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96" name="Rectangle 2075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2097" name="Rectangle 2077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98" name="Straight Connector 2079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81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83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5436C0-87BC-3249-DF19-368978E6D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057" y="1534358"/>
            <a:ext cx="3105447" cy="35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Rectangle 2085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06689-CD17-ECA4-D522-34CCF570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Heat Map</a:t>
            </a:r>
            <a:br>
              <a:rPr lang="en-US" cap="all" spc="-100" dirty="0"/>
            </a:br>
            <a:r>
              <a:rPr lang="en-US" cap="all" spc="-100" dirty="0"/>
              <a:t>Comparison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A5C8468-56C8-66FF-A055-31A1C5D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25" y="1547760"/>
            <a:ext cx="3105447" cy="35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9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922AA-4CD1-1A57-4FBC-B0D1609D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dirty="0"/>
              <a:t>Implementation of Neural Network Model</a:t>
            </a: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B0B7-FFDF-2664-A733-7B693B8C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PH" dirty="0"/>
              <a:t>Used PCA to reduce the features to be used from 54 to 4 retaining 82% variance</a:t>
            </a:r>
          </a:p>
          <a:p>
            <a:r>
              <a:rPr lang="en-PH" dirty="0">
                <a:latin typeface="ff1"/>
              </a:rPr>
              <a:t>Tested 3 variations before settling on a final model</a:t>
            </a:r>
          </a:p>
          <a:p>
            <a:r>
              <a:rPr lang="en-PH" dirty="0">
                <a:latin typeface="ff1"/>
              </a:rPr>
              <a:t>Final model is able to achieve 97 % accuracy in prediction</a:t>
            </a:r>
            <a:endParaRPr lang="en-PH" b="0" i="0" dirty="0">
              <a:effectLst/>
              <a:latin typeface="ff1"/>
            </a:endParaRPr>
          </a:p>
        </p:txBody>
      </p:sp>
    </p:spTree>
    <p:extLst>
      <p:ext uri="{BB962C8B-B14F-4D97-AF65-F5344CB8AC3E}">
        <p14:creationId xmlns:p14="http://schemas.microsoft.com/office/powerpoint/2010/main" val="31828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1C47B-5309-9468-AAFA-014199AE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Neural Network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7E03F11-11EB-A228-C9B0-6455D1CA1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963124"/>
            <a:ext cx="5036785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1C47B-5309-9468-AAFA-014199AE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Neural Network Model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FE4D1-EE41-6EA8-CCD9-8EDD4A679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243" y="2528578"/>
            <a:ext cx="4077269" cy="2086266"/>
          </a:xfrm>
        </p:spPr>
      </p:pic>
    </p:spTree>
    <p:extLst>
      <p:ext uri="{BB962C8B-B14F-4D97-AF65-F5344CB8AC3E}">
        <p14:creationId xmlns:p14="http://schemas.microsoft.com/office/powerpoint/2010/main" val="2107097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1C47B-5309-9468-AAFA-014199AE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/>
              <a:t>Random Forest Classifier Model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18CE3B-C863-15B4-6C9A-7E628146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38" y="2983516"/>
            <a:ext cx="4077269" cy="1390844"/>
          </a:xfrm>
        </p:spPr>
      </p:pic>
    </p:spTree>
    <p:extLst>
      <p:ext uri="{BB962C8B-B14F-4D97-AF65-F5344CB8AC3E}">
        <p14:creationId xmlns:p14="http://schemas.microsoft.com/office/powerpoint/2010/main" val="125216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5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8" name="Rectangle 205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89" name="Rectangle 205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90" name="Rectangle 206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91" name="Group 206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Straight Connector 206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2" name="Rectangle 2067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Rectangle 2069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71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Rectangle 2073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96" name="Rectangle 2075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2097" name="Rectangle 2077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98" name="Straight Connector 2079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81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83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06689-CD17-ECA4-D522-34CCF570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468" y="1182454"/>
            <a:ext cx="3663418" cy="3819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PH" sz="4400" dirty="0"/>
              <a:t>Feature Importance</a:t>
            </a:r>
            <a:endParaRPr lang="en-US" sz="4100" cap="all" spc="-1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3D7BBF-18F0-0207-016E-37F2CC95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54" y="1374984"/>
            <a:ext cx="5467101" cy="46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73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DDC63-2DD2-05CF-2131-019E90AA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sz="4000"/>
              <a:t>Conclusion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9476-D5F9-F919-25F8-23983B41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PH" dirty="0"/>
              <a:t>Out of 54 questions, only 41 carry weight in predicting divorce based on feature importance </a:t>
            </a:r>
          </a:p>
          <a:p>
            <a:r>
              <a:rPr lang="en-PH" dirty="0"/>
              <a:t>There are 6 significant questions that carries the most weight:</a:t>
            </a:r>
          </a:p>
          <a:p>
            <a:pPr lvl="1"/>
            <a:r>
              <a:rPr lang="en-PH" dirty="0"/>
              <a:t>similar ideas about how marriage should be</a:t>
            </a:r>
          </a:p>
          <a:p>
            <a:pPr lvl="1"/>
            <a:r>
              <a:rPr lang="en-PH" dirty="0"/>
              <a:t>share the same views about being happy in their life</a:t>
            </a:r>
          </a:p>
          <a:p>
            <a:pPr lvl="1"/>
            <a:r>
              <a:rPr lang="en-PH" dirty="0"/>
              <a:t>foresee a future where they think they had a harmonious relationship</a:t>
            </a:r>
          </a:p>
          <a:p>
            <a:pPr lvl="1"/>
            <a:r>
              <a:rPr lang="en-PH" dirty="0"/>
              <a:t>similar values in trust</a:t>
            </a:r>
          </a:p>
          <a:p>
            <a:pPr lvl="1"/>
            <a:r>
              <a:rPr lang="en-PH" dirty="0"/>
              <a:t>similar ideas about how roles should be in marriage</a:t>
            </a:r>
          </a:p>
          <a:p>
            <a:pPr lvl="1"/>
            <a:r>
              <a:rPr lang="en-PH" dirty="0"/>
              <a:t>starting a discussion before knowing what's going on.</a:t>
            </a:r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787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45404-E7DF-29EC-77D1-540EFE3F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sz="4000"/>
              <a:t>References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F903-0373-A6CF-3607-67D0AC73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PH" dirty="0">
                <a:hlinkClick r:id="rId2"/>
              </a:rPr>
              <a:t>How to Create a Seaborn Correlation Heatmap in Python? | by </a:t>
            </a:r>
            <a:r>
              <a:rPr lang="en-PH" dirty="0" err="1">
                <a:hlinkClick r:id="rId2"/>
              </a:rPr>
              <a:t>Bibor</a:t>
            </a:r>
            <a:r>
              <a:rPr lang="en-PH" dirty="0">
                <a:hlinkClick r:id="rId2"/>
              </a:rPr>
              <a:t> Szabo | Medium</a:t>
            </a:r>
            <a:endParaRPr lang="en-PH" dirty="0"/>
          </a:p>
          <a:p>
            <a:r>
              <a:rPr lang="en-PH" dirty="0">
                <a:hlinkClick r:id="rId3"/>
              </a:rPr>
              <a:t>(PDF) DIVORCE PREDICTION USING CORRELATION BASED FEATURE SELECTION AND ARTIFICIAL NEURAL NETWORKS  (researchgate.net)</a:t>
            </a:r>
            <a:endParaRPr lang="en-PH" dirty="0"/>
          </a:p>
          <a:p>
            <a:r>
              <a:rPr lang="en-PH" dirty="0">
                <a:hlinkClick r:id="rId4"/>
              </a:rPr>
              <a:t>Correlation-based Feature Selection in Python from Scratch – Johannes S. Fischer (johfischer.com)</a:t>
            </a:r>
            <a:endParaRPr lang="en-PH" dirty="0"/>
          </a:p>
          <a:p>
            <a:r>
              <a:rPr lang="en-PH" dirty="0">
                <a:hlinkClick r:id="rId5"/>
              </a:rPr>
              <a:t>Project2.ipynb - </a:t>
            </a:r>
            <a:r>
              <a:rPr lang="en-PH" dirty="0" err="1">
                <a:hlinkClick r:id="rId5"/>
              </a:rPr>
              <a:t>Colaboratory</a:t>
            </a:r>
            <a:r>
              <a:rPr lang="en-PH" dirty="0">
                <a:hlinkClick r:id="rId5"/>
              </a:rPr>
              <a:t> (google.com)</a:t>
            </a:r>
            <a:endParaRPr lang="en-PH" dirty="0"/>
          </a:p>
          <a:p>
            <a:r>
              <a:rPr lang="en-PH" dirty="0">
                <a:hlinkClick r:id="rId6"/>
              </a:rPr>
              <a:t>Ecommerce Customer Retention Analysis and </a:t>
            </a:r>
            <a:r>
              <a:rPr lang="en-PH" dirty="0" err="1">
                <a:hlinkClick r:id="rId6"/>
              </a:rPr>
              <a:t>Prediction.ipynb</a:t>
            </a:r>
            <a:r>
              <a:rPr lang="en-PH" dirty="0">
                <a:hlinkClick r:id="rId6"/>
              </a:rPr>
              <a:t> - </a:t>
            </a:r>
            <a:r>
              <a:rPr lang="en-PH" dirty="0" err="1">
                <a:hlinkClick r:id="rId6"/>
              </a:rPr>
              <a:t>Colaboratory</a:t>
            </a:r>
            <a:r>
              <a:rPr lang="en-PH" dirty="0">
                <a:hlinkClick r:id="rId6"/>
              </a:rPr>
              <a:t> (google.com)</a:t>
            </a:r>
            <a:endParaRPr lang="en-PH" dirty="0"/>
          </a:p>
          <a:p>
            <a:r>
              <a:rPr lang="en-PH" dirty="0" err="1">
                <a:hlinkClick r:id="rId7"/>
              </a:rPr>
              <a:t>Etherum</a:t>
            </a:r>
            <a:r>
              <a:rPr lang="en-PH" dirty="0">
                <a:hlinkClick r:id="rId7"/>
              </a:rPr>
              <a:t> Fraud </a:t>
            </a:r>
            <a:r>
              <a:rPr lang="en-PH" dirty="0" err="1">
                <a:hlinkClick r:id="rId7"/>
              </a:rPr>
              <a:t>Detection.ipynb</a:t>
            </a:r>
            <a:r>
              <a:rPr lang="en-PH" dirty="0">
                <a:hlinkClick r:id="rId7"/>
              </a:rPr>
              <a:t> - </a:t>
            </a:r>
            <a:r>
              <a:rPr lang="en-PH" dirty="0" err="1">
                <a:hlinkClick r:id="rId7"/>
              </a:rPr>
              <a:t>Colaboratory</a:t>
            </a:r>
            <a:r>
              <a:rPr lang="en-PH" dirty="0">
                <a:hlinkClick r:id="rId7"/>
              </a:rPr>
              <a:t> (google.com)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55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723E5-AB0C-5733-5E9F-641BA7BC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sz="4000" dirty="0"/>
              <a:t>Agenda</a:t>
            </a:r>
          </a:p>
        </p:txBody>
      </p:sp>
      <p:cxnSp>
        <p:nvCxnSpPr>
          <p:cNvPr id="55" name="Straight Connector 59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9478B01-4B37-6D3C-3A23-4EAF4AE3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PH" dirty="0"/>
              <a:t>Why I chose Divorce Prediction</a:t>
            </a:r>
          </a:p>
          <a:p>
            <a:pPr lvl="1"/>
            <a:r>
              <a:rPr lang="en-PH" dirty="0"/>
              <a:t>Problem Statement</a:t>
            </a:r>
          </a:p>
          <a:p>
            <a:r>
              <a:rPr lang="en-PH" dirty="0"/>
              <a:t>About the data</a:t>
            </a:r>
          </a:p>
          <a:p>
            <a:r>
              <a:rPr lang="en-PH" dirty="0"/>
              <a:t>Exploratory Data Analysis</a:t>
            </a:r>
          </a:p>
          <a:p>
            <a:pPr lvl="1"/>
            <a:r>
              <a:rPr lang="en-PH" dirty="0"/>
              <a:t>Correlation Heat Map</a:t>
            </a:r>
          </a:p>
          <a:p>
            <a:pPr lvl="1"/>
            <a:r>
              <a:rPr lang="en-PH" dirty="0" err="1"/>
              <a:t>Kmeans</a:t>
            </a:r>
            <a:r>
              <a:rPr lang="en-PH" dirty="0"/>
              <a:t> Clustering</a:t>
            </a:r>
          </a:p>
          <a:p>
            <a:r>
              <a:rPr lang="en-PH" dirty="0"/>
              <a:t>Neural Network Model for Predicting Divorce</a:t>
            </a:r>
          </a:p>
          <a:p>
            <a:r>
              <a:rPr lang="en-PH" dirty="0"/>
              <a:t>Random Forest Classification for Feature Importance</a:t>
            </a:r>
          </a:p>
          <a:p>
            <a:r>
              <a:rPr lang="en-P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899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5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F669-DA38-1D48-A4FD-282EDDB8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sz="4000" dirty="0"/>
              <a:t>Why I chose Divorce Prediction</a:t>
            </a:r>
          </a:p>
        </p:txBody>
      </p: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8E4404C-1FD2-93F0-B491-F7E856DC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PH" dirty="0"/>
              <a:t>I wanted to look into what factors drive divorce</a:t>
            </a:r>
          </a:p>
          <a:p>
            <a:r>
              <a:rPr lang="en-PH" dirty="0"/>
              <a:t>I wanted to create a model which can help professionals assess the participants in couples therapy.</a:t>
            </a:r>
          </a:p>
          <a:p>
            <a:pPr lvl="1"/>
            <a:r>
              <a:rPr lang="en-PH" dirty="0"/>
              <a:t>This can lead to early intervention and possibly save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8111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5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F669-DA38-1D48-A4FD-282EDDB8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sz="4000" dirty="0"/>
              <a:t>Problem Statement</a:t>
            </a:r>
          </a:p>
        </p:txBody>
      </p: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8E4404C-1FD2-93F0-B491-F7E856DC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PH" b="0" i="0" dirty="0">
                <a:effectLst/>
                <a:latin typeface="Inter"/>
              </a:rPr>
              <a:t>Which questions/factors are most significant when predicting divorce?</a:t>
            </a:r>
          </a:p>
          <a:p>
            <a:r>
              <a:rPr lang="en-PH" b="0" i="0" dirty="0">
                <a:effectLst/>
                <a:latin typeface="Inter"/>
              </a:rPr>
              <a:t>What are the key indicators for divorce?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8107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922AA-4CD1-1A57-4FBC-B0D1609D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sz="4000" dirty="0"/>
              <a:t>About the data</a:t>
            </a: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B0B7-FFDF-2664-A733-7B693B8C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PH" dirty="0"/>
              <a:t>Data was gathered by having participants answer the </a:t>
            </a:r>
            <a:r>
              <a:rPr lang="en-PH" b="0" i="0" dirty="0">
                <a:effectLst/>
                <a:latin typeface="ff1"/>
              </a:rPr>
              <a:t>Divorce Predictors Scale.</a:t>
            </a:r>
          </a:p>
          <a:p>
            <a:r>
              <a:rPr lang="en-PH" dirty="0">
                <a:latin typeface="ff1"/>
              </a:rPr>
              <a:t>The questionnaire contains questions ranging from how couples interact with each other during their arguments up to whether they share the same goals or not.</a:t>
            </a:r>
          </a:p>
          <a:p>
            <a:r>
              <a:rPr lang="en-PH" dirty="0">
                <a:latin typeface="ff1"/>
              </a:rPr>
              <a:t>The data excludes other factors such as social standing of the partner, whether they have children or not, and length of relationship.</a:t>
            </a:r>
          </a:p>
          <a:p>
            <a:r>
              <a:rPr lang="en-PH" b="0" i="0" dirty="0">
                <a:effectLst/>
                <a:latin typeface="ff1"/>
              </a:rPr>
              <a:t>Data is obtained from a published research in the development of a predictive model for divorce using Artificial Neural Network and Correlation Based feature selection</a:t>
            </a:r>
          </a:p>
          <a:p>
            <a:r>
              <a:rPr lang="en-PH" dirty="0">
                <a:latin typeface="ff1"/>
              </a:rPr>
              <a:t>170 initial sample - 20 duplicates = 150 usable samples</a:t>
            </a:r>
          </a:p>
          <a:p>
            <a:r>
              <a:rPr lang="en-PH" b="0" i="0" dirty="0">
                <a:effectLst/>
                <a:latin typeface="ff1"/>
              </a:rPr>
              <a:t>150X55 </a:t>
            </a:r>
            <a:r>
              <a:rPr lang="en-PH" b="0" i="0" dirty="0" err="1">
                <a:effectLst/>
                <a:latin typeface="ff1"/>
              </a:rPr>
              <a:t>dataframe</a:t>
            </a:r>
            <a:r>
              <a:rPr lang="en-PH" b="0" i="0" dirty="0">
                <a:effectLst/>
                <a:latin typeface="ff1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36427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922AA-4CD1-1A57-4FBC-B0D1609D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PH" sz="4000" dirty="0"/>
              <a:t>About the data</a:t>
            </a: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B0B7-FFDF-2664-A733-7B693B8C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9" y="374905"/>
            <a:ext cx="6841056" cy="6108191"/>
          </a:xfrm>
        </p:spPr>
        <p:txBody>
          <a:bodyPr numCol="2" anchor="ctr">
            <a:normAutofit fontScale="40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PH" dirty="0"/>
              <a:t>If one of us apologizes when our discussion deteriorates, the discussion ends.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we can ignore our differences, even if things get hard sometimes.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When we need it, we can take our discussions with my spouse from the beginning and correct it.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When I discuss with my spouse, to contact him will eventually work.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The time I spent with my wife is special for us.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We don't have time at home as partners.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We are like two strangers who share the same environment at home rather than family.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enjoy our holidays with my wife.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enjoy traveling with my wife.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Most of our goals are common to my spouse.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think that one day in the future, when I look back, I see that my spouse and I have been in harmony with each other.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My spouse and I have similar values in terms of personal freedom.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My spouse and I have similar sense of entertainment.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Most of our goals for people (children, friends, etc.) are the same.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Our dreams with my spouse are similar and harmonious.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We're compatible with my spouse about what love should be.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We share the same views about being happy in our life with my spouse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My spouse and I have similar ideas about how marriage should be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My spouse and I have similar ideas about how roles should be in marriage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My spouse and I have similar values in trust.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exactly what my wife likes.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how my spouse wants to be taken care of when she/he sick.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my spouse's favorite food.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can tell you what kind of stress my spouse is facing in her/his life.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have knowledge of my spouse's inner world.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my spouse's basic anxieties.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what my spouse's current sources of stress are.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my spouse's hopes and wishes.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my spouse very well.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know my spouse's friends and their social relationships.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feel aggressive when I argue with my spouse.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When discussing with my spouse, I usually use expressions such as ‘you always’ or ‘you never’ 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can use negative statements about my spouse's personality during our discussions.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can use offensive expressions during our discussions.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can insult my spouse during our discussions.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can be humiliating when we discussions.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My discussion with my spouse is not calm.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hate my spouse's way of open a subject.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Our discussions often occur suddenly.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We're just starting a discussion before I know what's going on.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When I talk to my spouse about something, my calm suddenly breaks.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When I argue with my spouse, ı only go out and I don't say a word.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mostly stay silent to calm the environment a little bit.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Sometimes I think it's good for me to leave home for a while.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I'd rather stay silent than discuss with my spouse.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Even if I'm right in the discussion, I stay silent to hurt my spouse.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When I discuss with my spouse, I stay silent because I am afraid of not being able to control my anger.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feel right in our discussions.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have nothing to do with what I've been accused of.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I'm not actually the one who's guilty about what I'm accused of.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I'm not the one who's wrong about problems at home.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 wouldn't hesitate to tell my spouse about her/his inadequacy.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When I discuss, I remind my spouse of her/his inadequacy.</a:t>
            </a:r>
          </a:p>
          <a:p>
            <a:pPr algn="l" fontAlgn="base">
              <a:buFont typeface="+mj-lt"/>
              <a:buAutoNum type="arabicPeriod"/>
            </a:pPr>
            <a:r>
              <a:rPr lang="en-PH" dirty="0"/>
              <a:t>I'm not afraid to tell my spouse about her/his incompetence.</a:t>
            </a:r>
          </a:p>
        </p:txBody>
      </p:sp>
    </p:spTree>
    <p:extLst>
      <p:ext uri="{BB962C8B-B14F-4D97-AF65-F5344CB8AC3E}">
        <p14:creationId xmlns:p14="http://schemas.microsoft.com/office/powerpoint/2010/main" val="180513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7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9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4938F-4365-F785-F4CF-D462F7DF8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637" y="1389141"/>
            <a:ext cx="4043244" cy="466080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77DA-2480-E3F8-059E-9438EB82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/>
              <a:t>Exploratory Data Analysis:</a:t>
            </a:r>
            <a:br>
              <a:rPr lang="en-US" sz="3400" cap="all" spc="-100" dirty="0"/>
            </a:br>
            <a:r>
              <a:rPr lang="en-US" sz="3600" cap="all" spc="-100" dirty="0"/>
              <a:t>Heat Map</a:t>
            </a:r>
            <a:endParaRPr lang="en-US" sz="3400" cap="all" spc="-100" dirty="0"/>
          </a:p>
        </p:txBody>
      </p:sp>
    </p:spTree>
    <p:extLst>
      <p:ext uri="{BB962C8B-B14F-4D97-AF65-F5344CB8AC3E}">
        <p14:creationId xmlns:p14="http://schemas.microsoft.com/office/powerpoint/2010/main" val="318029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37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9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77DA-2480-E3F8-059E-9438EB82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 dirty="0" err="1"/>
              <a:t>Kmeans</a:t>
            </a:r>
            <a:r>
              <a:rPr lang="en-US" sz="3600" cap="all" spc="-100" dirty="0"/>
              <a:t> Clustering</a:t>
            </a:r>
            <a:endParaRPr lang="en-US" sz="3400" cap="all" spc="-1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C0483E9-9A84-AC15-4D51-A078B904D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45" y="1996642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9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5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8" name="Rectangle 205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89" name="Rectangle 205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90" name="Rectangle 206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91" name="Group 206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Straight Connector 206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2" name="Rectangle 2067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Rectangle 2069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71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Rectangle 2073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96" name="Rectangle 2075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2097" name="Rectangle 2077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98" name="Straight Connector 2079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81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83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5436C0-87BC-3249-DF19-368978E6D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650" y="1366211"/>
            <a:ext cx="4055526" cy="46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Rectangle 2085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06689-CD17-ECA4-D522-34CCF570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 err="1"/>
              <a:t>Kmeans</a:t>
            </a:r>
            <a:r>
              <a:rPr lang="en-US" sz="4100" cap="all" spc="-100" dirty="0"/>
              <a:t> Clustering:</a:t>
            </a:r>
            <a:br>
              <a:rPr lang="en-US" sz="4100" cap="all" spc="-100" dirty="0"/>
            </a:br>
            <a:r>
              <a:rPr lang="en-US" sz="4100" cap="all" spc="-100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499902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1121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ff1</vt:lpstr>
      <vt:lpstr>Inter</vt:lpstr>
      <vt:lpstr>Century Gothic</vt:lpstr>
      <vt:lpstr>Garamond</vt:lpstr>
      <vt:lpstr>Gill Sans MT</vt:lpstr>
      <vt:lpstr>SavonVTI</vt:lpstr>
      <vt:lpstr>Divorce Prediction</vt:lpstr>
      <vt:lpstr>Agenda</vt:lpstr>
      <vt:lpstr>Why I chose Divorce Prediction</vt:lpstr>
      <vt:lpstr>Problem Statement</vt:lpstr>
      <vt:lpstr>About the data</vt:lpstr>
      <vt:lpstr>About the data</vt:lpstr>
      <vt:lpstr>Exploratory Data Analysis: Heat Map</vt:lpstr>
      <vt:lpstr>Kmeans Clustering</vt:lpstr>
      <vt:lpstr>Kmeans Clustering: Heat Map</vt:lpstr>
      <vt:lpstr>Heat Map Comparison</vt:lpstr>
      <vt:lpstr>Implementation of Neural Network Model</vt:lpstr>
      <vt:lpstr>Neural Network Model</vt:lpstr>
      <vt:lpstr>Neural Network Model Metrics</vt:lpstr>
      <vt:lpstr>Random Forest Classifier Model Metrics</vt:lpstr>
      <vt:lpstr>Feature Importance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</dc:title>
  <dc:creator>Paul Norman Morales</dc:creator>
  <cp:lastModifiedBy>Paul Norman Morales</cp:lastModifiedBy>
  <cp:revision>1</cp:revision>
  <dcterms:created xsi:type="dcterms:W3CDTF">2022-11-29T13:57:53Z</dcterms:created>
  <dcterms:modified xsi:type="dcterms:W3CDTF">2022-12-05T11:40:37Z</dcterms:modified>
</cp:coreProperties>
</file>