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8" r:id="rId2"/>
    <p:sldId id="260" r:id="rId3"/>
    <p:sldId id="262" r:id="rId4"/>
    <p:sldId id="264" r:id="rId5"/>
    <p:sldId id="268" r:id="rId6"/>
    <p:sldId id="273" r:id="rId7"/>
    <p:sldId id="265" r:id="rId8"/>
    <p:sldId id="270" r:id="rId9"/>
    <p:sldId id="271" r:id="rId10"/>
    <p:sldId id="266" r:id="rId11"/>
    <p:sldId id="272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39FC6-8A91-4531-8C02-031907713D45}" v="52" dt="2020-06-10T19:15:02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辰 朱" userId="aa58c6e80c8bd334" providerId="LiveId" clId="{54B39FC6-8A91-4531-8C02-031907713D45}"/>
    <pc:docChg chg="custSel addSld delSld modSld">
      <pc:chgData name="辰 朱" userId="aa58c6e80c8bd334" providerId="LiveId" clId="{54B39FC6-8A91-4531-8C02-031907713D45}" dt="2020-06-10T19:24:00.211" v="288" actId="20577"/>
      <pc:docMkLst>
        <pc:docMk/>
      </pc:docMkLst>
      <pc:sldChg chg="modSp mod">
        <pc:chgData name="辰 朱" userId="aa58c6e80c8bd334" providerId="LiveId" clId="{54B39FC6-8A91-4531-8C02-031907713D45}" dt="2020-06-10T19:16:44.637" v="283" actId="113"/>
        <pc:sldMkLst>
          <pc:docMk/>
          <pc:sldMk cId="3937157650" sldId="259"/>
        </pc:sldMkLst>
        <pc:spChg chg="mod">
          <ac:chgData name="辰 朱" userId="aa58c6e80c8bd334" providerId="LiveId" clId="{54B39FC6-8A91-4531-8C02-031907713D45}" dt="2020-06-10T19:16:44.637" v="283" actId="113"/>
          <ac:spMkLst>
            <pc:docMk/>
            <pc:sldMk cId="3937157650" sldId="259"/>
            <ac:spMk id="2" creationId="{5E804F40-5748-4316-84D6-6AA1AC1BE621}"/>
          </ac:spMkLst>
        </pc:spChg>
        <pc:spChg chg="mod">
          <ac:chgData name="辰 朱" userId="aa58c6e80c8bd334" providerId="LiveId" clId="{54B39FC6-8A91-4531-8C02-031907713D45}" dt="2020-06-10T19:16:36.165" v="282" actId="20577"/>
          <ac:spMkLst>
            <pc:docMk/>
            <pc:sldMk cId="3937157650" sldId="259"/>
            <ac:spMk id="3" creationId="{C7D43303-FA50-4B18-8ED6-425DD7A76642}"/>
          </ac:spMkLst>
        </pc:spChg>
      </pc:sldChg>
      <pc:sldChg chg="addSp modSp mod">
        <pc:chgData name="辰 朱" userId="aa58c6e80c8bd334" providerId="LiveId" clId="{54B39FC6-8A91-4531-8C02-031907713D45}" dt="2020-06-10T18:26:54.283" v="59" actId="14100"/>
        <pc:sldMkLst>
          <pc:docMk/>
          <pc:sldMk cId="1847564218" sldId="265"/>
        </pc:sldMkLst>
        <pc:spChg chg="mod">
          <ac:chgData name="辰 朱" userId="aa58c6e80c8bd334" providerId="LiveId" clId="{54B39FC6-8A91-4531-8C02-031907713D45}" dt="2020-06-10T18:19:39.383" v="8"/>
          <ac:spMkLst>
            <pc:docMk/>
            <pc:sldMk cId="1847564218" sldId="265"/>
            <ac:spMk id="2" creationId="{5E804F40-5748-4316-84D6-6AA1AC1BE621}"/>
          </ac:spMkLst>
        </pc:spChg>
        <pc:spChg chg="mod">
          <ac:chgData name="辰 朱" userId="aa58c6e80c8bd334" providerId="LiveId" clId="{54B39FC6-8A91-4531-8C02-031907713D45}" dt="2020-06-10T18:26:54.283" v="59" actId="14100"/>
          <ac:spMkLst>
            <pc:docMk/>
            <pc:sldMk cId="1847564218" sldId="265"/>
            <ac:spMk id="3" creationId="{C7D43303-FA50-4B18-8ED6-425DD7A76642}"/>
          </ac:spMkLst>
        </pc:spChg>
        <pc:picChg chg="add mod">
          <ac:chgData name="辰 朱" userId="aa58c6e80c8bd334" providerId="LiveId" clId="{54B39FC6-8A91-4531-8C02-031907713D45}" dt="2020-06-10T18:24:12.322" v="51" actId="1076"/>
          <ac:picMkLst>
            <pc:docMk/>
            <pc:sldMk cId="1847564218" sldId="265"/>
            <ac:picMk id="4" creationId="{E38D41AB-5390-4594-8742-3FD281283209}"/>
          </ac:picMkLst>
        </pc:picChg>
        <pc:picChg chg="add mod">
          <ac:chgData name="辰 朱" userId="aa58c6e80c8bd334" providerId="LiveId" clId="{54B39FC6-8A91-4531-8C02-031907713D45}" dt="2020-06-10T18:25:16.456" v="56" actId="1076"/>
          <ac:picMkLst>
            <pc:docMk/>
            <pc:sldMk cId="1847564218" sldId="265"/>
            <ac:picMk id="6" creationId="{255642AF-1592-4DF5-B3E1-DECD550A256A}"/>
          </ac:picMkLst>
        </pc:picChg>
        <pc:picChg chg="add mod">
          <ac:chgData name="辰 朱" userId="aa58c6e80c8bd334" providerId="LiveId" clId="{54B39FC6-8A91-4531-8C02-031907713D45}" dt="2020-06-10T18:26:46.541" v="58" actId="1076"/>
          <ac:picMkLst>
            <pc:docMk/>
            <pc:sldMk cId="1847564218" sldId="265"/>
            <ac:picMk id="7" creationId="{A97F62F9-F48F-428F-BF8F-1707A64222D8}"/>
          </ac:picMkLst>
        </pc:picChg>
      </pc:sldChg>
      <pc:sldChg chg="addSp modSp mod">
        <pc:chgData name="辰 朱" userId="aa58c6e80c8bd334" providerId="LiveId" clId="{54B39FC6-8A91-4531-8C02-031907713D45}" dt="2020-06-10T19:17:14.676" v="286" actId="20577"/>
        <pc:sldMkLst>
          <pc:docMk/>
          <pc:sldMk cId="2519059514" sldId="266"/>
        </pc:sldMkLst>
        <pc:spChg chg="mod">
          <ac:chgData name="辰 朱" userId="aa58c6e80c8bd334" providerId="LiveId" clId="{54B39FC6-8A91-4531-8C02-031907713D45}" dt="2020-06-10T19:03:52.807" v="173"/>
          <ac:spMkLst>
            <pc:docMk/>
            <pc:sldMk cId="2519059514" sldId="266"/>
            <ac:spMk id="2" creationId="{5E804F40-5748-4316-84D6-6AA1AC1BE621}"/>
          </ac:spMkLst>
        </pc:spChg>
        <pc:spChg chg="mod">
          <ac:chgData name="辰 朱" userId="aa58c6e80c8bd334" providerId="LiveId" clId="{54B39FC6-8A91-4531-8C02-031907713D45}" dt="2020-06-10T19:17:14.676" v="286" actId="20577"/>
          <ac:spMkLst>
            <pc:docMk/>
            <pc:sldMk cId="2519059514" sldId="266"/>
            <ac:spMk id="3" creationId="{C7D43303-FA50-4B18-8ED6-425DD7A76642}"/>
          </ac:spMkLst>
        </pc:spChg>
        <pc:picChg chg="add mod">
          <ac:chgData name="辰 朱" userId="aa58c6e80c8bd334" providerId="LiveId" clId="{54B39FC6-8A91-4531-8C02-031907713D45}" dt="2020-06-10T19:08:01.197" v="212" actId="14100"/>
          <ac:picMkLst>
            <pc:docMk/>
            <pc:sldMk cId="2519059514" sldId="266"/>
            <ac:picMk id="4" creationId="{C214F992-4AA9-4E84-97C7-FCDC72D67B16}"/>
          </ac:picMkLst>
        </pc:picChg>
        <pc:picChg chg="add mod">
          <ac:chgData name="辰 朱" userId="aa58c6e80c8bd334" providerId="LiveId" clId="{54B39FC6-8A91-4531-8C02-031907713D45}" dt="2020-06-10T19:07:57.705" v="211" actId="1076"/>
          <ac:picMkLst>
            <pc:docMk/>
            <pc:sldMk cId="2519059514" sldId="266"/>
            <ac:picMk id="6" creationId="{84988A11-3C01-4C86-B4BE-6DD9386768C3}"/>
          </ac:picMkLst>
        </pc:picChg>
      </pc:sldChg>
      <pc:sldChg chg="addSp modSp mod">
        <pc:chgData name="辰 朱" userId="aa58c6e80c8bd334" providerId="LiveId" clId="{54B39FC6-8A91-4531-8C02-031907713D45}" dt="2020-06-10T18:53:54.928" v="143" actId="1076"/>
        <pc:sldMkLst>
          <pc:docMk/>
          <pc:sldMk cId="3668431390" sldId="270"/>
        </pc:sldMkLst>
        <pc:spChg chg="mod">
          <ac:chgData name="辰 朱" userId="aa58c6e80c8bd334" providerId="LiveId" clId="{54B39FC6-8A91-4531-8C02-031907713D45}" dt="2020-06-10T18:27:23.429" v="60"/>
          <ac:spMkLst>
            <pc:docMk/>
            <pc:sldMk cId="3668431390" sldId="270"/>
            <ac:spMk id="2" creationId="{5E804F40-5748-4316-84D6-6AA1AC1BE621}"/>
          </ac:spMkLst>
        </pc:spChg>
        <pc:spChg chg="mod">
          <ac:chgData name="辰 朱" userId="aa58c6e80c8bd334" providerId="LiveId" clId="{54B39FC6-8A91-4531-8C02-031907713D45}" dt="2020-06-10T18:53:49.603" v="141" actId="255"/>
          <ac:spMkLst>
            <pc:docMk/>
            <pc:sldMk cId="3668431390" sldId="270"/>
            <ac:spMk id="3" creationId="{C7D43303-FA50-4B18-8ED6-425DD7A76642}"/>
          </ac:spMkLst>
        </pc:spChg>
        <pc:picChg chg="add mod">
          <ac:chgData name="辰 朱" userId="aa58c6e80c8bd334" providerId="LiveId" clId="{54B39FC6-8A91-4531-8C02-031907713D45}" dt="2020-06-10T18:53:52.097" v="142" actId="1076"/>
          <ac:picMkLst>
            <pc:docMk/>
            <pc:sldMk cId="3668431390" sldId="270"/>
            <ac:picMk id="4" creationId="{CE543429-403D-47C2-ABD9-7E0FEADC392A}"/>
          </ac:picMkLst>
        </pc:picChg>
        <pc:picChg chg="add mod">
          <ac:chgData name="辰 朱" userId="aa58c6e80c8bd334" providerId="LiveId" clId="{54B39FC6-8A91-4531-8C02-031907713D45}" dt="2020-06-10T18:53:54.928" v="143" actId="1076"/>
          <ac:picMkLst>
            <pc:docMk/>
            <pc:sldMk cId="3668431390" sldId="270"/>
            <ac:picMk id="6" creationId="{AFEB159C-1CCD-4829-9856-E47CECE10EC3}"/>
          </ac:picMkLst>
        </pc:picChg>
      </pc:sldChg>
      <pc:sldChg chg="addSp modSp mod">
        <pc:chgData name="辰 朱" userId="aa58c6e80c8bd334" providerId="LiveId" clId="{54B39FC6-8A91-4531-8C02-031907713D45}" dt="2020-06-10T19:24:00.211" v="288" actId="20577"/>
        <pc:sldMkLst>
          <pc:docMk/>
          <pc:sldMk cId="3853863020" sldId="271"/>
        </pc:sldMkLst>
        <pc:spChg chg="mod">
          <ac:chgData name="辰 朱" userId="aa58c6e80c8bd334" providerId="LiveId" clId="{54B39FC6-8A91-4531-8C02-031907713D45}" dt="2020-06-10T18:53:20.648" v="139"/>
          <ac:spMkLst>
            <pc:docMk/>
            <pc:sldMk cId="3853863020" sldId="271"/>
            <ac:spMk id="2" creationId="{5E804F40-5748-4316-84D6-6AA1AC1BE621}"/>
          </ac:spMkLst>
        </pc:spChg>
        <pc:spChg chg="mod">
          <ac:chgData name="辰 朱" userId="aa58c6e80c8bd334" providerId="LiveId" clId="{54B39FC6-8A91-4531-8C02-031907713D45}" dt="2020-06-10T19:24:00.211" v="288" actId="20577"/>
          <ac:spMkLst>
            <pc:docMk/>
            <pc:sldMk cId="3853863020" sldId="271"/>
            <ac:spMk id="3" creationId="{C7D43303-FA50-4B18-8ED6-425DD7A76642}"/>
          </ac:spMkLst>
        </pc:spChg>
        <pc:picChg chg="add mod">
          <ac:chgData name="辰 朱" userId="aa58c6e80c8bd334" providerId="LiveId" clId="{54B39FC6-8A91-4531-8C02-031907713D45}" dt="2020-06-10T19:00:41.067" v="168" actId="1076"/>
          <ac:picMkLst>
            <pc:docMk/>
            <pc:sldMk cId="3853863020" sldId="271"/>
            <ac:picMk id="4" creationId="{8C5803BB-BF47-4386-9E23-150052E04F17}"/>
          </ac:picMkLst>
        </pc:picChg>
        <pc:picChg chg="add mod">
          <ac:chgData name="辰 朱" userId="aa58c6e80c8bd334" providerId="LiveId" clId="{54B39FC6-8A91-4531-8C02-031907713D45}" dt="2020-06-10T19:01:33.399" v="172" actId="1076"/>
          <ac:picMkLst>
            <pc:docMk/>
            <pc:sldMk cId="3853863020" sldId="271"/>
            <ac:picMk id="6" creationId="{9C8158CE-D901-4262-97D3-295684AEBBE0}"/>
          </ac:picMkLst>
        </pc:picChg>
      </pc:sldChg>
      <pc:sldChg chg="new del">
        <pc:chgData name="辰 朱" userId="aa58c6e80c8bd334" providerId="LiveId" clId="{54B39FC6-8A91-4531-8C02-031907713D45}" dt="2020-06-10T19:10:43.491" v="214" actId="2696"/>
        <pc:sldMkLst>
          <pc:docMk/>
          <pc:sldMk cId="198328821" sldId="272"/>
        </pc:sldMkLst>
      </pc:sldChg>
      <pc:sldChg chg="addSp delSp modSp add mod">
        <pc:chgData name="辰 朱" userId="aa58c6e80c8bd334" providerId="LiveId" clId="{54B39FC6-8A91-4531-8C02-031907713D45}" dt="2020-06-10T19:15:09.288" v="280" actId="1076"/>
        <pc:sldMkLst>
          <pc:docMk/>
          <pc:sldMk cId="1899909902" sldId="272"/>
        </pc:sldMkLst>
        <pc:spChg chg="mod">
          <ac:chgData name="辰 朱" userId="aa58c6e80c8bd334" providerId="LiveId" clId="{54B39FC6-8A91-4531-8C02-031907713D45}" dt="2020-06-10T19:11:43.925" v="263" actId="20577"/>
          <ac:spMkLst>
            <pc:docMk/>
            <pc:sldMk cId="1899909902" sldId="272"/>
            <ac:spMk id="2" creationId="{5E804F40-5748-4316-84D6-6AA1AC1BE621}"/>
          </ac:spMkLst>
        </pc:spChg>
        <pc:spChg chg="del mod">
          <ac:chgData name="辰 朱" userId="aa58c6e80c8bd334" providerId="LiveId" clId="{54B39FC6-8A91-4531-8C02-031907713D45}" dt="2020-06-10T19:12:46.752" v="264"/>
          <ac:spMkLst>
            <pc:docMk/>
            <pc:sldMk cId="1899909902" sldId="272"/>
            <ac:spMk id="3" creationId="{C7D43303-FA50-4B18-8ED6-425DD7A76642}"/>
          </ac:spMkLst>
        </pc:spChg>
        <pc:picChg chg="del">
          <ac:chgData name="辰 朱" userId="aa58c6e80c8bd334" providerId="LiveId" clId="{54B39FC6-8A91-4531-8C02-031907713D45}" dt="2020-06-10T19:11:30.836" v="260" actId="478"/>
          <ac:picMkLst>
            <pc:docMk/>
            <pc:sldMk cId="1899909902" sldId="272"/>
            <ac:picMk id="4" creationId="{C214F992-4AA9-4E84-97C7-FCDC72D67B16}"/>
          </ac:picMkLst>
        </pc:picChg>
        <pc:picChg chg="del">
          <ac:chgData name="辰 朱" userId="aa58c6e80c8bd334" providerId="LiveId" clId="{54B39FC6-8A91-4531-8C02-031907713D45}" dt="2020-06-10T19:11:32.299" v="261" actId="478"/>
          <ac:picMkLst>
            <pc:docMk/>
            <pc:sldMk cId="1899909902" sldId="272"/>
            <ac:picMk id="6" creationId="{84988A11-3C01-4C86-B4BE-6DD9386768C3}"/>
          </ac:picMkLst>
        </pc:picChg>
        <pc:picChg chg="add mod">
          <ac:chgData name="辰 朱" userId="aa58c6e80c8bd334" providerId="LiveId" clId="{54B39FC6-8A91-4531-8C02-031907713D45}" dt="2020-06-10T19:12:54.782" v="268" actId="1076"/>
          <ac:picMkLst>
            <pc:docMk/>
            <pc:sldMk cId="1899909902" sldId="272"/>
            <ac:picMk id="8" creationId="{8F0862BF-91A1-4A97-AE3E-96523A0E06B8}"/>
          </ac:picMkLst>
        </pc:picChg>
        <pc:picChg chg="add del mod">
          <ac:chgData name="辰 朱" userId="aa58c6e80c8bd334" providerId="LiveId" clId="{54B39FC6-8A91-4531-8C02-031907713D45}" dt="2020-06-10T19:15:06.070" v="279" actId="478"/>
          <ac:picMkLst>
            <pc:docMk/>
            <pc:sldMk cId="1899909902" sldId="272"/>
            <ac:picMk id="10" creationId="{DBE3F2A8-5C8B-426B-86A9-10D03C06D5CF}"/>
          </ac:picMkLst>
        </pc:picChg>
        <pc:picChg chg="add mod">
          <ac:chgData name="辰 朱" userId="aa58c6e80c8bd334" providerId="LiveId" clId="{54B39FC6-8A91-4531-8C02-031907713D45}" dt="2020-06-10T19:15:09.288" v="280" actId="1076"/>
          <ac:picMkLst>
            <pc:docMk/>
            <pc:sldMk cId="1899909902" sldId="272"/>
            <ac:picMk id="12" creationId="{76468BD7-6567-4C27-9BBE-E099FCD392F3}"/>
          </ac:picMkLst>
        </pc:picChg>
      </pc:sldChg>
    </pc:docChg>
  </pc:docChgLst>
  <pc:docChgLst>
    <pc:chgData name="古 珩" userId="7ce68e8962a6c147" providerId="LiveId" clId="{F68254A3-6881-4D56-B23F-529BB8F5B5D0}"/>
    <pc:docChg chg="undo custSel addSld delSld modSld sldOrd">
      <pc:chgData name="古 珩" userId="7ce68e8962a6c147" providerId="LiveId" clId="{F68254A3-6881-4D56-B23F-529BB8F5B5D0}" dt="2020-06-10T21:25:54.182" v="436" actId="47"/>
      <pc:docMkLst>
        <pc:docMk/>
      </pc:docMkLst>
      <pc:sldChg chg="addSp delSp modSp mod">
        <pc:chgData name="古 珩" userId="7ce68e8962a6c147" providerId="LiveId" clId="{F68254A3-6881-4D56-B23F-529BB8F5B5D0}" dt="2020-06-10T21:16:40.517" v="430" actId="1076"/>
        <pc:sldMkLst>
          <pc:docMk/>
          <pc:sldMk cId="1938173789" sldId="258"/>
        </pc:sldMkLst>
        <pc:spChg chg="mod">
          <ac:chgData name="古 珩" userId="7ce68e8962a6c147" providerId="LiveId" clId="{F68254A3-6881-4D56-B23F-529BB8F5B5D0}" dt="2020-06-10T20:55:16.952" v="381" actId="404"/>
          <ac:spMkLst>
            <pc:docMk/>
            <pc:sldMk cId="1938173789" sldId="258"/>
            <ac:spMk id="2" creationId="{A944FDB1-0FBB-49D2-94C8-673AC595228F}"/>
          </ac:spMkLst>
        </pc:spChg>
        <pc:spChg chg="mod">
          <ac:chgData name="古 珩" userId="7ce68e8962a6c147" providerId="LiveId" clId="{F68254A3-6881-4D56-B23F-529BB8F5B5D0}" dt="2020-06-10T20:55:12.701" v="377"/>
          <ac:spMkLst>
            <pc:docMk/>
            <pc:sldMk cId="1938173789" sldId="258"/>
            <ac:spMk id="3" creationId="{50E9068D-1C86-4532-9126-1C6570ADF43A}"/>
          </ac:spMkLst>
        </pc:spChg>
        <pc:spChg chg="add del mod">
          <ac:chgData name="古 珩" userId="7ce68e8962a6c147" providerId="LiveId" clId="{F68254A3-6881-4D56-B23F-529BB8F5B5D0}" dt="2020-06-10T20:55:11.867" v="375"/>
          <ac:spMkLst>
            <pc:docMk/>
            <pc:sldMk cId="1938173789" sldId="258"/>
            <ac:spMk id="4" creationId="{5AFB9056-8786-4CFC-BB40-922108C3111D}"/>
          </ac:spMkLst>
        </pc:spChg>
        <pc:spChg chg="add del mod">
          <ac:chgData name="古 珩" userId="7ce68e8962a6c147" providerId="LiveId" clId="{F68254A3-6881-4D56-B23F-529BB8F5B5D0}" dt="2020-06-10T20:19:59.892" v="47"/>
          <ac:spMkLst>
            <pc:docMk/>
            <pc:sldMk cId="1938173789" sldId="258"/>
            <ac:spMk id="4" creationId="{7CFB89AB-CC1A-4C67-9FFE-27F85F72DDAF}"/>
          </ac:spMkLst>
        </pc:spChg>
        <pc:spChg chg="add del mod">
          <ac:chgData name="古 珩" userId="7ce68e8962a6c147" providerId="LiveId" clId="{F68254A3-6881-4D56-B23F-529BB8F5B5D0}" dt="2020-06-10T20:19:59.892" v="47"/>
          <ac:spMkLst>
            <pc:docMk/>
            <pc:sldMk cId="1938173789" sldId="258"/>
            <ac:spMk id="5" creationId="{EE56A842-2FA8-4BB5-AD19-E6A87E36030D}"/>
          </ac:spMkLst>
        </pc:spChg>
        <pc:spChg chg="add del mod">
          <ac:chgData name="古 珩" userId="7ce68e8962a6c147" providerId="LiveId" clId="{F68254A3-6881-4D56-B23F-529BB8F5B5D0}" dt="2020-06-10T20:55:11.867" v="375"/>
          <ac:spMkLst>
            <pc:docMk/>
            <pc:sldMk cId="1938173789" sldId="258"/>
            <ac:spMk id="5" creationId="{F710A0F4-5C97-40DE-BFF3-25359CACA4A3}"/>
          </ac:spMkLst>
        </pc:spChg>
        <pc:spChg chg="add del mod">
          <ac:chgData name="古 珩" userId="7ce68e8962a6c147" providerId="LiveId" clId="{F68254A3-6881-4D56-B23F-529BB8F5B5D0}" dt="2020-06-10T20:20:00.366" v="49"/>
          <ac:spMkLst>
            <pc:docMk/>
            <pc:sldMk cId="1938173789" sldId="258"/>
            <ac:spMk id="6" creationId="{17786169-A663-461C-8F5C-883CF260ED29}"/>
          </ac:spMkLst>
        </pc:spChg>
        <pc:spChg chg="add del mod">
          <ac:chgData name="古 珩" userId="7ce68e8962a6c147" providerId="LiveId" clId="{F68254A3-6881-4D56-B23F-529BB8F5B5D0}" dt="2020-06-10T20:55:12.701" v="377"/>
          <ac:spMkLst>
            <pc:docMk/>
            <pc:sldMk cId="1938173789" sldId="258"/>
            <ac:spMk id="6" creationId="{C2698AD1-6211-441D-B3A2-E72AC21C6DEC}"/>
          </ac:spMkLst>
        </pc:spChg>
        <pc:spChg chg="add del mod">
          <ac:chgData name="古 珩" userId="7ce68e8962a6c147" providerId="LiveId" clId="{F68254A3-6881-4D56-B23F-529BB8F5B5D0}" dt="2020-06-10T20:55:12.701" v="377"/>
          <ac:spMkLst>
            <pc:docMk/>
            <pc:sldMk cId="1938173789" sldId="258"/>
            <ac:spMk id="7" creationId="{E25D88F4-0F0D-4AE9-BCF0-F5DC368E2B81}"/>
          </ac:spMkLst>
        </pc:spChg>
        <pc:spChg chg="add del mod">
          <ac:chgData name="古 珩" userId="7ce68e8962a6c147" providerId="LiveId" clId="{F68254A3-6881-4D56-B23F-529BB8F5B5D0}" dt="2020-06-10T20:20:00.366" v="49"/>
          <ac:spMkLst>
            <pc:docMk/>
            <pc:sldMk cId="1938173789" sldId="258"/>
            <ac:spMk id="7" creationId="{F5A4157D-A8D7-4756-8311-A8D49D79F772}"/>
          </ac:spMkLst>
        </pc:spChg>
        <pc:spChg chg="add del mod">
          <ac:chgData name="古 珩" userId="7ce68e8962a6c147" providerId="LiveId" clId="{F68254A3-6881-4D56-B23F-529BB8F5B5D0}" dt="2020-06-10T20:20:00.555" v="51"/>
          <ac:spMkLst>
            <pc:docMk/>
            <pc:sldMk cId="1938173789" sldId="258"/>
            <ac:spMk id="8" creationId="{1AFAC07B-0A1A-4BA0-A43D-99FD06DB6ABA}"/>
          </ac:spMkLst>
        </pc:spChg>
        <pc:spChg chg="add del mod">
          <ac:chgData name="古 珩" userId="7ce68e8962a6c147" providerId="LiveId" clId="{F68254A3-6881-4D56-B23F-529BB8F5B5D0}" dt="2020-06-10T20:20:00.555" v="51"/>
          <ac:spMkLst>
            <pc:docMk/>
            <pc:sldMk cId="1938173789" sldId="258"/>
            <ac:spMk id="9" creationId="{6A6FE3B3-923E-493E-A56D-2A85247BF09D}"/>
          </ac:spMkLst>
        </pc:spChg>
        <pc:spChg chg="add del mod">
          <ac:chgData name="古 珩" userId="7ce68e8962a6c147" providerId="LiveId" clId="{F68254A3-6881-4D56-B23F-529BB8F5B5D0}" dt="2020-06-10T20:20:00.743" v="53"/>
          <ac:spMkLst>
            <pc:docMk/>
            <pc:sldMk cId="1938173789" sldId="258"/>
            <ac:spMk id="10" creationId="{B1C9A3CA-786C-4ABC-914E-A939FE086898}"/>
          </ac:spMkLst>
        </pc:spChg>
        <pc:spChg chg="add del mod">
          <ac:chgData name="古 珩" userId="7ce68e8962a6c147" providerId="LiveId" clId="{F68254A3-6881-4D56-B23F-529BB8F5B5D0}" dt="2020-06-10T20:20:00.743" v="53"/>
          <ac:spMkLst>
            <pc:docMk/>
            <pc:sldMk cId="1938173789" sldId="258"/>
            <ac:spMk id="11" creationId="{27ED1E09-6DA5-430A-9C58-41BB78C74C92}"/>
          </ac:spMkLst>
        </pc:spChg>
        <pc:spChg chg="add del mod">
          <ac:chgData name="古 珩" userId="7ce68e8962a6c147" providerId="LiveId" clId="{F68254A3-6881-4D56-B23F-529BB8F5B5D0}" dt="2020-06-10T20:20:00.899" v="55"/>
          <ac:spMkLst>
            <pc:docMk/>
            <pc:sldMk cId="1938173789" sldId="258"/>
            <ac:spMk id="12" creationId="{D5B10427-3793-498B-BE04-78E4F34313B6}"/>
          </ac:spMkLst>
        </pc:spChg>
        <pc:spChg chg="add del mod">
          <ac:chgData name="古 珩" userId="7ce68e8962a6c147" providerId="LiveId" clId="{F68254A3-6881-4D56-B23F-529BB8F5B5D0}" dt="2020-06-10T20:20:00.899" v="55"/>
          <ac:spMkLst>
            <pc:docMk/>
            <pc:sldMk cId="1938173789" sldId="258"/>
            <ac:spMk id="13" creationId="{948E9D89-5377-4092-A593-EF25640CA4B1}"/>
          </ac:spMkLst>
        </pc:spChg>
        <pc:spChg chg="add del mod">
          <ac:chgData name="古 珩" userId="7ce68e8962a6c147" providerId="LiveId" clId="{F68254A3-6881-4D56-B23F-529BB8F5B5D0}" dt="2020-06-10T20:20:21.884" v="61"/>
          <ac:spMkLst>
            <pc:docMk/>
            <pc:sldMk cId="1938173789" sldId="258"/>
            <ac:spMk id="14" creationId="{611D46B6-985F-4123-9DEA-4CD5AE521699}"/>
          </ac:spMkLst>
        </pc:spChg>
        <pc:spChg chg="add del mod">
          <ac:chgData name="古 珩" userId="7ce68e8962a6c147" providerId="LiveId" clId="{F68254A3-6881-4D56-B23F-529BB8F5B5D0}" dt="2020-06-10T20:20:21.884" v="61"/>
          <ac:spMkLst>
            <pc:docMk/>
            <pc:sldMk cId="1938173789" sldId="258"/>
            <ac:spMk id="15" creationId="{58DE2F88-0668-44DC-B752-C2658C08D278}"/>
          </ac:spMkLst>
        </pc:spChg>
        <pc:spChg chg="add del mod">
          <ac:chgData name="古 珩" userId="7ce68e8962a6c147" providerId="LiveId" clId="{F68254A3-6881-4D56-B23F-529BB8F5B5D0}" dt="2020-06-10T20:20:23.417" v="63"/>
          <ac:spMkLst>
            <pc:docMk/>
            <pc:sldMk cId="1938173789" sldId="258"/>
            <ac:spMk id="16" creationId="{41FE12B2-0836-4C96-B718-816BA59491E7}"/>
          </ac:spMkLst>
        </pc:spChg>
        <pc:spChg chg="add del mod">
          <ac:chgData name="古 珩" userId="7ce68e8962a6c147" providerId="LiveId" clId="{F68254A3-6881-4D56-B23F-529BB8F5B5D0}" dt="2020-06-10T20:20:23.417" v="63"/>
          <ac:spMkLst>
            <pc:docMk/>
            <pc:sldMk cId="1938173789" sldId="258"/>
            <ac:spMk id="17" creationId="{FE7B6CB6-AB4A-4C75-8F33-44F8F19EE1CA}"/>
          </ac:spMkLst>
        </pc:spChg>
        <pc:picChg chg="add mod">
          <ac:chgData name="古 珩" userId="7ce68e8962a6c147" providerId="LiveId" clId="{F68254A3-6881-4D56-B23F-529BB8F5B5D0}" dt="2020-06-10T21:16:40.517" v="430" actId="1076"/>
          <ac:picMkLst>
            <pc:docMk/>
            <pc:sldMk cId="1938173789" sldId="258"/>
            <ac:picMk id="9" creationId="{9CBC523F-6EB3-4169-8F38-0C736408EC12}"/>
          </ac:picMkLst>
        </pc:picChg>
        <pc:picChg chg="del mod">
          <ac:chgData name="古 珩" userId="7ce68e8962a6c147" providerId="LiveId" clId="{F68254A3-6881-4D56-B23F-529BB8F5B5D0}" dt="2020-06-10T20:56:27.287" v="386" actId="478"/>
          <ac:picMkLst>
            <pc:docMk/>
            <pc:sldMk cId="1938173789" sldId="258"/>
            <ac:picMk id="3074" creationId="{0DE68667-54F9-47BD-99C6-CDF7D0B5CA21}"/>
          </ac:picMkLst>
        </pc:picChg>
      </pc:sldChg>
      <pc:sldChg chg="addSp delSp modSp del mod">
        <pc:chgData name="古 珩" userId="7ce68e8962a6c147" providerId="LiveId" clId="{F68254A3-6881-4D56-B23F-529BB8F5B5D0}" dt="2020-06-10T20:39:35.832" v="289" actId="2696"/>
        <pc:sldMkLst>
          <pc:docMk/>
          <pc:sldMk cId="3937157650" sldId="259"/>
        </pc:sldMkLst>
        <pc:spChg chg="mod">
          <ac:chgData name="古 珩" userId="7ce68e8962a6c147" providerId="LiveId" clId="{F68254A3-6881-4D56-B23F-529BB8F5B5D0}" dt="2020-06-10T20:22:22.610" v="76"/>
          <ac:spMkLst>
            <pc:docMk/>
            <pc:sldMk cId="3937157650" sldId="259"/>
            <ac:spMk id="2" creationId="{5E804F40-5748-4316-84D6-6AA1AC1BE621}"/>
          </ac:spMkLst>
        </pc:spChg>
        <pc:spChg chg="mod">
          <ac:chgData name="古 珩" userId="7ce68e8962a6c147" providerId="LiveId" clId="{F68254A3-6881-4D56-B23F-529BB8F5B5D0}" dt="2020-06-10T20:38:45.353" v="285"/>
          <ac:spMkLst>
            <pc:docMk/>
            <pc:sldMk cId="3937157650" sldId="259"/>
            <ac:spMk id="3" creationId="{C7D43303-FA50-4B18-8ED6-425DD7A76642}"/>
          </ac:spMkLst>
        </pc:spChg>
        <pc:spChg chg="add del mod">
          <ac:chgData name="古 珩" userId="7ce68e8962a6c147" providerId="LiveId" clId="{F68254A3-6881-4D56-B23F-529BB8F5B5D0}" dt="2020-06-10T20:21:54.808" v="70"/>
          <ac:spMkLst>
            <pc:docMk/>
            <pc:sldMk cId="3937157650" sldId="259"/>
            <ac:spMk id="4" creationId="{E5E8AC0E-1741-49C9-98B3-E8C615563FB1}"/>
          </ac:spMkLst>
        </pc:spChg>
        <pc:spChg chg="add del mod">
          <ac:chgData name="古 珩" userId="7ce68e8962a6c147" providerId="LiveId" clId="{F68254A3-6881-4D56-B23F-529BB8F5B5D0}" dt="2020-06-10T20:21:54.808" v="70"/>
          <ac:spMkLst>
            <pc:docMk/>
            <pc:sldMk cId="3937157650" sldId="259"/>
            <ac:spMk id="6" creationId="{FBF562A9-BB9E-4799-A772-A024968D3D88}"/>
          </ac:spMkLst>
        </pc:spChg>
        <pc:spChg chg="add del mod">
          <ac:chgData name="古 珩" userId="7ce68e8962a6c147" providerId="LiveId" clId="{F68254A3-6881-4D56-B23F-529BB8F5B5D0}" dt="2020-06-10T20:21:55.273" v="71"/>
          <ac:spMkLst>
            <pc:docMk/>
            <pc:sldMk cId="3937157650" sldId="259"/>
            <ac:spMk id="7" creationId="{B0DD8C9E-6390-40BC-B4D8-4577272C1756}"/>
          </ac:spMkLst>
        </pc:spChg>
        <pc:spChg chg="add del mod">
          <ac:chgData name="古 珩" userId="7ce68e8962a6c147" providerId="LiveId" clId="{F68254A3-6881-4D56-B23F-529BB8F5B5D0}" dt="2020-06-10T20:21:55.273" v="71"/>
          <ac:spMkLst>
            <pc:docMk/>
            <pc:sldMk cId="3937157650" sldId="259"/>
            <ac:spMk id="8" creationId="{63AF4CE4-CCAC-49C5-99AA-69EE0AF1B483}"/>
          </ac:spMkLst>
        </pc:spChg>
        <pc:spChg chg="add del mod">
          <ac:chgData name="古 珩" userId="7ce68e8962a6c147" providerId="LiveId" clId="{F68254A3-6881-4D56-B23F-529BB8F5B5D0}" dt="2020-06-10T20:21:55.460" v="72"/>
          <ac:spMkLst>
            <pc:docMk/>
            <pc:sldMk cId="3937157650" sldId="259"/>
            <ac:spMk id="9" creationId="{0199D42D-D053-48BA-9BC6-2793FC0714B9}"/>
          </ac:spMkLst>
        </pc:spChg>
        <pc:spChg chg="add del mod">
          <ac:chgData name="古 珩" userId="7ce68e8962a6c147" providerId="LiveId" clId="{F68254A3-6881-4D56-B23F-529BB8F5B5D0}" dt="2020-06-10T20:21:55.460" v="72"/>
          <ac:spMkLst>
            <pc:docMk/>
            <pc:sldMk cId="3937157650" sldId="259"/>
            <ac:spMk id="10" creationId="{83DCE57B-BF77-4CC7-A4DA-AE9C86C632B5}"/>
          </ac:spMkLst>
        </pc:spChg>
        <pc:spChg chg="add del mod">
          <ac:chgData name="古 珩" userId="7ce68e8962a6c147" providerId="LiveId" clId="{F68254A3-6881-4D56-B23F-529BB8F5B5D0}" dt="2020-06-10T20:21:55.616" v="73"/>
          <ac:spMkLst>
            <pc:docMk/>
            <pc:sldMk cId="3937157650" sldId="259"/>
            <ac:spMk id="11" creationId="{609CEB7C-6080-4747-B68D-58A078E72FA1}"/>
          </ac:spMkLst>
        </pc:spChg>
        <pc:spChg chg="add del mod">
          <ac:chgData name="古 珩" userId="7ce68e8962a6c147" providerId="LiveId" clId="{F68254A3-6881-4D56-B23F-529BB8F5B5D0}" dt="2020-06-10T20:21:55.616" v="73"/>
          <ac:spMkLst>
            <pc:docMk/>
            <pc:sldMk cId="3937157650" sldId="259"/>
            <ac:spMk id="12" creationId="{CAA36BBA-5FCA-4B99-AF4E-1C00D83A5B41}"/>
          </ac:spMkLst>
        </pc:spChg>
        <pc:spChg chg="add del mod">
          <ac:chgData name="古 珩" userId="7ce68e8962a6c147" providerId="LiveId" clId="{F68254A3-6881-4D56-B23F-529BB8F5B5D0}" dt="2020-06-10T20:21:57.535" v="74"/>
          <ac:spMkLst>
            <pc:docMk/>
            <pc:sldMk cId="3937157650" sldId="259"/>
            <ac:spMk id="13" creationId="{33D68574-8FF9-42B7-A417-59F4085F9865}"/>
          </ac:spMkLst>
        </pc:spChg>
        <pc:spChg chg="add del mod">
          <ac:chgData name="古 珩" userId="7ce68e8962a6c147" providerId="LiveId" clId="{F68254A3-6881-4D56-B23F-529BB8F5B5D0}" dt="2020-06-10T20:21:57.535" v="74"/>
          <ac:spMkLst>
            <pc:docMk/>
            <pc:sldMk cId="3937157650" sldId="259"/>
            <ac:spMk id="14" creationId="{D29B4EBB-4643-417E-8942-37D2BF904AA9}"/>
          </ac:spMkLst>
        </pc:spChg>
        <pc:spChg chg="add del mod">
          <ac:chgData name="古 珩" userId="7ce68e8962a6c147" providerId="LiveId" clId="{F68254A3-6881-4D56-B23F-529BB8F5B5D0}" dt="2020-06-10T20:22:00.241" v="75"/>
          <ac:spMkLst>
            <pc:docMk/>
            <pc:sldMk cId="3937157650" sldId="259"/>
            <ac:spMk id="15" creationId="{A731B2B4-F43F-409B-9F3D-5FEE45496202}"/>
          </ac:spMkLst>
        </pc:spChg>
        <pc:spChg chg="add del mod">
          <ac:chgData name="古 珩" userId="7ce68e8962a6c147" providerId="LiveId" clId="{F68254A3-6881-4D56-B23F-529BB8F5B5D0}" dt="2020-06-10T20:22:00.241" v="75"/>
          <ac:spMkLst>
            <pc:docMk/>
            <pc:sldMk cId="3937157650" sldId="259"/>
            <ac:spMk id="16" creationId="{3AE324CD-0339-4474-8C2B-E8A82721590A}"/>
          </ac:spMkLst>
        </pc:spChg>
        <pc:spChg chg="add del mod">
          <ac:chgData name="古 珩" userId="7ce68e8962a6c147" providerId="LiveId" clId="{F68254A3-6881-4D56-B23F-529BB8F5B5D0}" dt="2020-06-10T20:22:22.610" v="76"/>
          <ac:spMkLst>
            <pc:docMk/>
            <pc:sldMk cId="3937157650" sldId="259"/>
            <ac:spMk id="17" creationId="{08BFAC74-ADED-4855-A482-5587D4ABA632}"/>
          </ac:spMkLst>
        </pc:spChg>
        <pc:spChg chg="add del mod">
          <ac:chgData name="古 珩" userId="7ce68e8962a6c147" providerId="LiveId" clId="{F68254A3-6881-4D56-B23F-529BB8F5B5D0}" dt="2020-06-10T20:22:22.610" v="76"/>
          <ac:spMkLst>
            <pc:docMk/>
            <pc:sldMk cId="3937157650" sldId="259"/>
            <ac:spMk id="18" creationId="{7B6BD4D3-5FB4-42E2-B61C-7654EEA6540A}"/>
          </ac:spMkLst>
        </pc:spChg>
      </pc:sldChg>
      <pc:sldChg chg="addSp delSp modSp mod">
        <pc:chgData name="古 珩" userId="7ce68e8962a6c147" providerId="LiveId" clId="{F68254A3-6881-4D56-B23F-529BB8F5B5D0}" dt="2020-06-10T20:58:42.408" v="401" actId="20577"/>
        <pc:sldMkLst>
          <pc:docMk/>
          <pc:sldMk cId="2224024117" sldId="260"/>
        </pc:sldMkLst>
        <pc:spChg chg="mod">
          <ac:chgData name="古 珩" userId="7ce68e8962a6c147" providerId="LiveId" clId="{F68254A3-6881-4D56-B23F-529BB8F5B5D0}" dt="2020-06-10T20:25:15.976" v="89"/>
          <ac:spMkLst>
            <pc:docMk/>
            <pc:sldMk cId="2224024117" sldId="260"/>
            <ac:spMk id="2" creationId="{5E804F40-5748-4316-84D6-6AA1AC1BE621}"/>
          </ac:spMkLst>
        </pc:spChg>
        <pc:spChg chg="mod">
          <ac:chgData name="古 珩" userId="7ce68e8962a6c147" providerId="LiveId" clId="{F68254A3-6881-4D56-B23F-529BB8F5B5D0}" dt="2020-06-10T20:58:42.408" v="401" actId="20577"/>
          <ac:spMkLst>
            <pc:docMk/>
            <pc:sldMk cId="2224024117" sldId="260"/>
            <ac:spMk id="3" creationId="{C7D43303-FA50-4B18-8ED6-425DD7A76642}"/>
          </ac:spMkLst>
        </pc:spChg>
        <pc:spChg chg="add del mod">
          <ac:chgData name="古 珩" userId="7ce68e8962a6c147" providerId="LiveId" clId="{F68254A3-6881-4D56-B23F-529BB8F5B5D0}" dt="2020-06-10T20:22:26.774" v="77"/>
          <ac:spMkLst>
            <pc:docMk/>
            <pc:sldMk cId="2224024117" sldId="260"/>
            <ac:spMk id="4" creationId="{4C4CCD40-5318-43E9-8FEE-6276EC6B8FB7}"/>
          </ac:spMkLst>
        </pc:spChg>
        <pc:spChg chg="add del mod">
          <ac:chgData name="古 珩" userId="7ce68e8962a6c147" providerId="LiveId" clId="{F68254A3-6881-4D56-B23F-529BB8F5B5D0}" dt="2020-06-10T20:22:26.774" v="77"/>
          <ac:spMkLst>
            <pc:docMk/>
            <pc:sldMk cId="2224024117" sldId="260"/>
            <ac:spMk id="6" creationId="{B7EEEA3B-5056-409F-AAA3-E5A2F6356ACC}"/>
          </ac:spMkLst>
        </pc:spChg>
        <pc:spChg chg="add del mod">
          <ac:chgData name="古 珩" userId="7ce68e8962a6c147" providerId="LiveId" clId="{F68254A3-6881-4D56-B23F-529BB8F5B5D0}" dt="2020-06-10T20:22:27.149" v="78"/>
          <ac:spMkLst>
            <pc:docMk/>
            <pc:sldMk cId="2224024117" sldId="260"/>
            <ac:spMk id="7" creationId="{79DD0EAD-F3C5-4381-A877-FA20DC7609F2}"/>
          </ac:spMkLst>
        </pc:spChg>
        <pc:spChg chg="add del mod">
          <ac:chgData name="古 珩" userId="7ce68e8962a6c147" providerId="LiveId" clId="{F68254A3-6881-4D56-B23F-529BB8F5B5D0}" dt="2020-06-10T20:22:27.149" v="78"/>
          <ac:spMkLst>
            <pc:docMk/>
            <pc:sldMk cId="2224024117" sldId="260"/>
            <ac:spMk id="8" creationId="{571BBC49-1536-4D09-81AC-F98501FEF402}"/>
          </ac:spMkLst>
        </pc:spChg>
        <pc:spChg chg="add del mod">
          <ac:chgData name="古 珩" userId="7ce68e8962a6c147" providerId="LiveId" clId="{F68254A3-6881-4D56-B23F-529BB8F5B5D0}" dt="2020-06-10T20:22:27.305" v="79"/>
          <ac:spMkLst>
            <pc:docMk/>
            <pc:sldMk cId="2224024117" sldId="260"/>
            <ac:spMk id="9" creationId="{92A0CFED-E1D5-41F8-BF26-D468FF19C3E0}"/>
          </ac:spMkLst>
        </pc:spChg>
        <pc:spChg chg="add del mod">
          <ac:chgData name="古 珩" userId="7ce68e8962a6c147" providerId="LiveId" clId="{F68254A3-6881-4D56-B23F-529BB8F5B5D0}" dt="2020-06-10T20:22:27.305" v="79"/>
          <ac:spMkLst>
            <pc:docMk/>
            <pc:sldMk cId="2224024117" sldId="260"/>
            <ac:spMk id="10" creationId="{9E90AF60-954A-48A8-B845-7BD4B68FB7F4}"/>
          </ac:spMkLst>
        </pc:spChg>
        <pc:spChg chg="add del mod">
          <ac:chgData name="古 珩" userId="7ce68e8962a6c147" providerId="LiveId" clId="{F68254A3-6881-4D56-B23F-529BB8F5B5D0}" dt="2020-06-10T20:22:28.626" v="80"/>
          <ac:spMkLst>
            <pc:docMk/>
            <pc:sldMk cId="2224024117" sldId="260"/>
            <ac:spMk id="11" creationId="{CEA8CC11-9DE1-46C7-908E-A326C8972C2D}"/>
          </ac:spMkLst>
        </pc:spChg>
        <pc:spChg chg="add del mod">
          <ac:chgData name="古 珩" userId="7ce68e8962a6c147" providerId="LiveId" clId="{F68254A3-6881-4D56-B23F-529BB8F5B5D0}" dt="2020-06-10T20:22:28.626" v="80"/>
          <ac:spMkLst>
            <pc:docMk/>
            <pc:sldMk cId="2224024117" sldId="260"/>
            <ac:spMk id="12" creationId="{BB2DFED2-FB9D-4058-9A13-0190D025FC26}"/>
          </ac:spMkLst>
        </pc:spChg>
        <pc:spChg chg="add del mod">
          <ac:chgData name="古 珩" userId="7ce68e8962a6c147" providerId="LiveId" clId="{F68254A3-6881-4D56-B23F-529BB8F5B5D0}" dt="2020-06-10T20:25:15.976" v="89"/>
          <ac:spMkLst>
            <pc:docMk/>
            <pc:sldMk cId="2224024117" sldId="260"/>
            <ac:spMk id="13" creationId="{2F2D6D35-9B68-4CA8-A85C-9B88F73AC808}"/>
          </ac:spMkLst>
        </pc:spChg>
        <pc:spChg chg="add del mod">
          <ac:chgData name="古 珩" userId="7ce68e8962a6c147" providerId="LiveId" clId="{F68254A3-6881-4D56-B23F-529BB8F5B5D0}" dt="2020-06-10T20:25:15.976" v="89"/>
          <ac:spMkLst>
            <pc:docMk/>
            <pc:sldMk cId="2224024117" sldId="260"/>
            <ac:spMk id="14" creationId="{1F0BDBDD-0243-4620-8CCA-3925CA73A28E}"/>
          </ac:spMkLst>
        </pc:spChg>
        <pc:picChg chg="del">
          <ac:chgData name="古 珩" userId="7ce68e8962a6c147" providerId="LiveId" clId="{F68254A3-6881-4D56-B23F-529BB8F5B5D0}" dt="2020-06-10T20:55:44.292" v="383" actId="478"/>
          <ac:picMkLst>
            <pc:docMk/>
            <pc:sldMk cId="2224024117" sldId="260"/>
            <ac:picMk id="5" creationId="{B5628206-A7C6-4D3B-BAE2-3D1A1EACAE6A}"/>
          </ac:picMkLst>
        </pc:picChg>
        <pc:picChg chg="add del mod">
          <ac:chgData name="古 珩" userId="7ce68e8962a6c147" providerId="LiveId" clId="{F68254A3-6881-4D56-B23F-529BB8F5B5D0}" dt="2020-06-10T20:56:29.605" v="387" actId="478"/>
          <ac:picMkLst>
            <pc:docMk/>
            <pc:sldMk cId="2224024117" sldId="260"/>
            <ac:picMk id="6" creationId="{AF6A97A2-9D0D-445D-BA83-B25508A72928}"/>
          </ac:picMkLst>
        </pc:picChg>
        <pc:picChg chg="add mod">
          <ac:chgData name="古 珩" userId="7ce68e8962a6c147" providerId="LiveId" clId="{F68254A3-6881-4D56-B23F-529BB8F5B5D0}" dt="2020-06-10T20:56:42.676" v="396"/>
          <ac:picMkLst>
            <pc:docMk/>
            <pc:sldMk cId="2224024117" sldId="260"/>
            <ac:picMk id="7" creationId="{DD08082E-DE09-48A4-886D-AD17ADA5C730}"/>
          </ac:picMkLst>
        </pc:picChg>
      </pc:sldChg>
      <pc:sldChg chg="addSp delSp modSp del mod">
        <pc:chgData name="古 珩" userId="7ce68e8962a6c147" providerId="LiveId" clId="{F68254A3-6881-4D56-B23F-529BB8F5B5D0}" dt="2020-06-10T21:02:12.692" v="402" actId="2696"/>
        <pc:sldMkLst>
          <pc:docMk/>
          <pc:sldMk cId="651317722" sldId="261"/>
        </pc:sldMkLst>
        <pc:spChg chg="mod">
          <ac:chgData name="古 珩" userId="7ce68e8962a6c147" providerId="LiveId" clId="{F68254A3-6881-4D56-B23F-529BB8F5B5D0}" dt="2020-06-10T20:37:16.960" v="275" actId="20577"/>
          <ac:spMkLst>
            <pc:docMk/>
            <pc:sldMk cId="651317722" sldId="261"/>
            <ac:spMk id="2" creationId="{5E804F40-5748-4316-84D6-6AA1AC1BE621}"/>
          </ac:spMkLst>
        </pc:spChg>
        <pc:spChg chg="mod">
          <ac:chgData name="古 珩" userId="7ce68e8962a6c147" providerId="LiveId" clId="{F68254A3-6881-4D56-B23F-529BB8F5B5D0}" dt="2020-06-10T20:25:17.939" v="91" actId="27636"/>
          <ac:spMkLst>
            <pc:docMk/>
            <pc:sldMk cId="651317722" sldId="261"/>
            <ac:spMk id="3" creationId="{C7D43303-FA50-4B18-8ED6-425DD7A76642}"/>
          </ac:spMkLst>
        </pc:spChg>
        <pc:spChg chg="add del mod">
          <ac:chgData name="古 珩" userId="7ce68e8962a6c147" providerId="LiveId" clId="{F68254A3-6881-4D56-B23F-529BB8F5B5D0}" dt="2020-06-10T20:22:33.713" v="81"/>
          <ac:spMkLst>
            <pc:docMk/>
            <pc:sldMk cId="651317722" sldId="261"/>
            <ac:spMk id="4" creationId="{CF9780A3-99AE-4DE7-A4C5-4AE1524414EC}"/>
          </ac:spMkLst>
        </pc:spChg>
        <pc:spChg chg="add del mod">
          <ac:chgData name="古 珩" userId="7ce68e8962a6c147" providerId="LiveId" clId="{F68254A3-6881-4D56-B23F-529BB8F5B5D0}" dt="2020-06-10T20:22:33.713" v="81"/>
          <ac:spMkLst>
            <pc:docMk/>
            <pc:sldMk cId="651317722" sldId="261"/>
            <ac:spMk id="6" creationId="{D1881F37-0A0F-4FED-B2A5-D420992AFC67}"/>
          </ac:spMkLst>
        </pc:spChg>
        <pc:spChg chg="add del mod">
          <ac:chgData name="古 珩" userId="7ce68e8962a6c147" providerId="LiveId" clId="{F68254A3-6881-4D56-B23F-529BB8F5B5D0}" dt="2020-06-10T20:22:34.197" v="83"/>
          <ac:spMkLst>
            <pc:docMk/>
            <pc:sldMk cId="651317722" sldId="261"/>
            <ac:spMk id="7" creationId="{EF0AD2BD-FD22-48D2-A31B-71DEBB6186C3}"/>
          </ac:spMkLst>
        </pc:spChg>
        <pc:spChg chg="add del mod">
          <ac:chgData name="古 珩" userId="7ce68e8962a6c147" providerId="LiveId" clId="{F68254A3-6881-4D56-B23F-529BB8F5B5D0}" dt="2020-06-10T20:22:34.197" v="83"/>
          <ac:spMkLst>
            <pc:docMk/>
            <pc:sldMk cId="651317722" sldId="261"/>
            <ac:spMk id="8" creationId="{39C7EC0D-560B-4EDD-A621-99B113CF347E}"/>
          </ac:spMkLst>
        </pc:spChg>
        <pc:spChg chg="add del mod">
          <ac:chgData name="古 珩" userId="7ce68e8962a6c147" providerId="LiveId" clId="{F68254A3-6881-4D56-B23F-529BB8F5B5D0}" dt="2020-06-10T20:22:34.369" v="85"/>
          <ac:spMkLst>
            <pc:docMk/>
            <pc:sldMk cId="651317722" sldId="261"/>
            <ac:spMk id="9" creationId="{BF9C767B-C0D0-4ACB-918C-1883CB9803ED}"/>
          </ac:spMkLst>
        </pc:spChg>
        <pc:spChg chg="add del mod">
          <ac:chgData name="古 珩" userId="7ce68e8962a6c147" providerId="LiveId" clId="{F68254A3-6881-4D56-B23F-529BB8F5B5D0}" dt="2020-06-10T20:22:34.369" v="85"/>
          <ac:spMkLst>
            <pc:docMk/>
            <pc:sldMk cId="651317722" sldId="261"/>
            <ac:spMk id="10" creationId="{3C542D61-BDEC-4514-AD31-E946F0850A4E}"/>
          </ac:spMkLst>
        </pc:spChg>
        <pc:spChg chg="add del mod">
          <ac:chgData name="古 珩" userId="7ce68e8962a6c147" providerId="LiveId" clId="{F68254A3-6881-4D56-B23F-529BB8F5B5D0}" dt="2020-06-10T20:22:34.556" v="87"/>
          <ac:spMkLst>
            <pc:docMk/>
            <pc:sldMk cId="651317722" sldId="261"/>
            <ac:spMk id="11" creationId="{5F0F7026-2AB6-4A6F-8161-FEF77DDEE580}"/>
          </ac:spMkLst>
        </pc:spChg>
        <pc:spChg chg="add del mod">
          <ac:chgData name="古 珩" userId="7ce68e8962a6c147" providerId="LiveId" clId="{F68254A3-6881-4D56-B23F-529BB8F5B5D0}" dt="2020-06-10T20:22:34.556" v="87"/>
          <ac:spMkLst>
            <pc:docMk/>
            <pc:sldMk cId="651317722" sldId="261"/>
            <ac:spMk id="12" creationId="{13023EA5-DB99-4DE2-8BCA-362B73E9B842}"/>
          </ac:spMkLst>
        </pc:spChg>
        <pc:spChg chg="add del mod">
          <ac:chgData name="古 珩" userId="7ce68e8962a6c147" providerId="LiveId" clId="{F68254A3-6881-4D56-B23F-529BB8F5B5D0}" dt="2020-06-10T20:25:17.905" v="90"/>
          <ac:spMkLst>
            <pc:docMk/>
            <pc:sldMk cId="651317722" sldId="261"/>
            <ac:spMk id="13" creationId="{0BF4A776-7EC7-4BC0-AAF6-BD501F9A9853}"/>
          </ac:spMkLst>
        </pc:spChg>
        <pc:spChg chg="add del mod">
          <ac:chgData name="古 珩" userId="7ce68e8962a6c147" providerId="LiveId" clId="{F68254A3-6881-4D56-B23F-529BB8F5B5D0}" dt="2020-06-10T20:25:17.905" v="90"/>
          <ac:spMkLst>
            <pc:docMk/>
            <pc:sldMk cId="651317722" sldId="261"/>
            <ac:spMk id="14" creationId="{57EA1A4A-FBF4-4A53-B038-0902CE6CF911}"/>
          </ac:spMkLst>
        </pc:spChg>
        <pc:picChg chg="del">
          <ac:chgData name="古 珩" userId="7ce68e8962a6c147" providerId="LiveId" clId="{F68254A3-6881-4D56-B23F-529BB8F5B5D0}" dt="2020-06-10T20:56:32.102" v="388" actId="478"/>
          <ac:picMkLst>
            <pc:docMk/>
            <pc:sldMk cId="651317722" sldId="261"/>
            <ac:picMk id="5" creationId="{B5628206-A7C6-4D3B-BAE2-3D1A1EACAE6A}"/>
          </ac:picMkLst>
        </pc:picChg>
        <pc:picChg chg="add del mod">
          <ac:chgData name="古 珩" userId="7ce68e8962a6c147" providerId="LiveId" clId="{F68254A3-6881-4D56-B23F-529BB8F5B5D0}" dt="2020-06-10T20:56:39.734" v="394"/>
          <ac:picMkLst>
            <pc:docMk/>
            <pc:sldMk cId="651317722" sldId="261"/>
            <ac:picMk id="6" creationId="{E3D90335-1000-43B5-BDE0-D1F3633B8628}"/>
          </ac:picMkLst>
        </pc:picChg>
        <pc:picChg chg="add mod">
          <ac:chgData name="古 珩" userId="7ce68e8962a6c147" providerId="LiveId" clId="{F68254A3-6881-4D56-B23F-529BB8F5B5D0}" dt="2020-06-10T20:56:40.609" v="395"/>
          <ac:picMkLst>
            <pc:docMk/>
            <pc:sldMk cId="651317722" sldId="261"/>
            <ac:picMk id="7" creationId="{23348026-5128-43D9-939D-A266C5983F8D}"/>
          </ac:picMkLst>
        </pc:picChg>
      </pc:sldChg>
      <pc:sldChg chg="addSp delSp modSp mod">
        <pc:chgData name="古 珩" userId="7ce68e8962a6c147" providerId="LiveId" clId="{F68254A3-6881-4D56-B23F-529BB8F5B5D0}" dt="2020-06-10T20:37:19.894" v="276" actId="20577"/>
        <pc:sldMkLst>
          <pc:docMk/>
          <pc:sldMk cId="3930139398" sldId="262"/>
        </pc:sldMkLst>
        <pc:spChg chg="mod">
          <ac:chgData name="古 珩" userId="7ce68e8962a6c147" providerId="LiveId" clId="{F68254A3-6881-4D56-B23F-529BB8F5B5D0}" dt="2020-06-10T20:37:19.894" v="276" actId="20577"/>
          <ac:spMkLst>
            <pc:docMk/>
            <pc:sldMk cId="3930139398" sldId="262"/>
            <ac:spMk id="2" creationId="{5E804F40-5748-4316-84D6-6AA1AC1BE621}"/>
          </ac:spMkLst>
        </pc:spChg>
        <pc:spChg chg="add del mod">
          <ac:chgData name="古 珩" userId="7ce68e8962a6c147" providerId="LiveId" clId="{F68254A3-6881-4D56-B23F-529BB8F5B5D0}" dt="2020-06-10T20:25:22.385" v="92"/>
          <ac:spMkLst>
            <pc:docMk/>
            <pc:sldMk cId="3930139398" sldId="262"/>
            <ac:spMk id="3" creationId="{7FC463D7-7CFE-411A-9EB4-331CE882536A}"/>
          </ac:spMkLst>
        </pc:spChg>
        <pc:spChg chg="add del mod">
          <ac:chgData name="古 珩" userId="7ce68e8962a6c147" providerId="LiveId" clId="{F68254A3-6881-4D56-B23F-529BB8F5B5D0}" dt="2020-06-10T20:25:22.385" v="92"/>
          <ac:spMkLst>
            <pc:docMk/>
            <pc:sldMk cId="3930139398" sldId="262"/>
            <ac:spMk id="4" creationId="{82E29EC4-A124-4B66-B690-E2DDC9CAEF0F}"/>
          </ac:spMkLst>
        </pc:spChg>
        <pc:spChg chg="add del mod">
          <ac:chgData name="古 珩" userId="7ce68e8962a6c147" providerId="LiveId" clId="{F68254A3-6881-4D56-B23F-529BB8F5B5D0}" dt="2020-06-10T20:25:23.061" v="93"/>
          <ac:spMkLst>
            <pc:docMk/>
            <pc:sldMk cId="3930139398" sldId="262"/>
            <ac:spMk id="6" creationId="{5DFFD78B-70E2-4B85-AC30-166CC25996D5}"/>
          </ac:spMkLst>
        </pc:spChg>
        <pc:spChg chg="add del mod">
          <ac:chgData name="古 珩" userId="7ce68e8962a6c147" providerId="LiveId" clId="{F68254A3-6881-4D56-B23F-529BB8F5B5D0}" dt="2020-06-10T20:25:23.061" v="93"/>
          <ac:spMkLst>
            <pc:docMk/>
            <pc:sldMk cId="3930139398" sldId="262"/>
            <ac:spMk id="7" creationId="{9C04B64D-B8A0-4997-94DD-3DE233F9874A}"/>
          </ac:spMkLst>
        </pc:spChg>
        <pc:picChg chg="mod">
          <ac:chgData name="古 珩" userId="7ce68e8962a6c147" providerId="LiveId" clId="{F68254A3-6881-4D56-B23F-529BB8F5B5D0}" dt="2020-06-10T20:25:23.061" v="93"/>
          <ac:picMkLst>
            <pc:docMk/>
            <pc:sldMk cId="3930139398" sldId="262"/>
            <ac:picMk id="1028" creationId="{26E64258-87B9-45FE-B00F-04EA5AECAACC}"/>
          </ac:picMkLst>
        </pc:picChg>
      </pc:sldChg>
      <pc:sldChg chg="addSp delSp modSp mod">
        <pc:chgData name="古 珩" userId="7ce68e8962a6c147" providerId="LiveId" clId="{F68254A3-6881-4D56-B23F-529BB8F5B5D0}" dt="2020-06-10T21:07:17.384" v="409"/>
        <pc:sldMkLst>
          <pc:docMk/>
          <pc:sldMk cId="636417268" sldId="264"/>
        </pc:sldMkLst>
        <pc:spChg chg="mod">
          <ac:chgData name="古 珩" userId="7ce68e8962a6c147" providerId="LiveId" clId="{F68254A3-6881-4D56-B23F-529BB8F5B5D0}" dt="2020-06-10T21:07:17.384" v="409"/>
          <ac:spMkLst>
            <pc:docMk/>
            <pc:sldMk cId="636417268" sldId="264"/>
            <ac:spMk id="2" creationId="{5E804F40-5748-4316-84D6-6AA1AC1BE621}"/>
          </ac:spMkLst>
        </pc:spChg>
        <pc:spChg chg="mod">
          <ac:chgData name="古 珩" userId="7ce68e8962a6c147" providerId="LiveId" clId="{F68254A3-6881-4D56-B23F-529BB8F5B5D0}" dt="2020-06-10T21:06:10.610" v="408" actId="20577"/>
          <ac:spMkLst>
            <pc:docMk/>
            <pc:sldMk cId="636417268" sldId="264"/>
            <ac:spMk id="3" creationId="{C7D43303-FA50-4B18-8ED6-425DD7A76642}"/>
          </ac:spMkLst>
        </pc:spChg>
        <pc:spChg chg="add del mod">
          <ac:chgData name="古 珩" userId="7ce68e8962a6c147" providerId="LiveId" clId="{F68254A3-6881-4D56-B23F-529BB8F5B5D0}" dt="2020-06-10T20:25:24.779" v="94"/>
          <ac:spMkLst>
            <pc:docMk/>
            <pc:sldMk cId="636417268" sldId="264"/>
            <ac:spMk id="4" creationId="{FD583FA9-FAD4-42D9-BA64-5F93F8EE21F5}"/>
          </ac:spMkLst>
        </pc:spChg>
        <pc:spChg chg="add del mod">
          <ac:chgData name="古 珩" userId="7ce68e8962a6c147" providerId="LiveId" clId="{F68254A3-6881-4D56-B23F-529BB8F5B5D0}" dt="2020-06-10T20:25:24.779" v="94"/>
          <ac:spMkLst>
            <pc:docMk/>
            <pc:sldMk cId="636417268" sldId="264"/>
            <ac:spMk id="6" creationId="{AE88DAB6-3125-4C7F-9C1D-5EF1CF5073D8}"/>
          </ac:spMkLst>
        </pc:spChg>
        <pc:spChg chg="add del mod">
          <ac:chgData name="古 珩" userId="7ce68e8962a6c147" providerId="LiveId" clId="{F68254A3-6881-4D56-B23F-529BB8F5B5D0}" dt="2020-06-10T20:25:25.342" v="95"/>
          <ac:spMkLst>
            <pc:docMk/>
            <pc:sldMk cId="636417268" sldId="264"/>
            <ac:spMk id="7" creationId="{4E161FEF-0DEB-40C1-AC1B-35379CCF48DE}"/>
          </ac:spMkLst>
        </pc:spChg>
        <pc:spChg chg="add del mod">
          <ac:chgData name="古 珩" userId="7ce68e8962a6c147" providerId="LiveId" clId="{F68254A3-6881-4D56-B23F-529BB8F5B5D0}" dt="2020-06-10T20:25:25.342" v="95"/>
          <ac:spMkLst>
            <pc:docMk/>
            <pc:sldMk cId="636417268" sldId="264"/>
            <ac:spMk id="8" creationId="{F4619BD7-9423-4AA4-B7C7-8EF2A5260A87}"/>
          </ac:spMkLst>
        </pc:spChg>
      </pc:sldChg>
      <pc:sldChg chg="addSp delSp modSp mod">
        <pc:chgData name="古 珩" userId="7ce68e8962a6c147" providerId="LiveId" clId="{F68254A3-6881-4D56-B23F-529BB8F5B5D0}" dt="2020-06-10T20:33:31.445" v="206" actId="6549"/>
        <pc:sldMkLst>
          <pc:docMk/>
          <pc:sldMk cId="1847564218" sldId="265"/>
        </pc:sldMkLst>
        <pc:spChg chg="mod">
          <ac:chgData name="古 珩" userId="7ce68e8962a6c147" providerId="LiveId" clId="{F68254A3-6881-4D56-B23F-529BB8F5B5D0}" dt="2020-06-10T20:28:18.571" v="133" actId="20577"/>
          <ac:spMkLst>
            <pc:docMk/>
            <pc:sldMk cId="1847564218" sldId="265"/>
            <ac:spMk id="2" creationId="{5E804F40-5748-4316-84D6-6AA1AC1BE621}"/>
          </ac:spMkLst>
        </pc:spChg>
        <pc:spChg chg="mod">
          <ac:chgData name="古 珩" userId="7ce68e8962a6c147" providerId="LiveId" clId="{F68254A3-6881-4D56-B23F-529BB8F5B5D0}" dt="2020-06-10T20:33:31.445" v="206" actId="6549"/>
          <ac:spMkLst>
            <pc:docMk/>
            <pc:sldMk cId="1847564218" sldId="265"/>
            <ac:spMk id="3" creationId="{C7D43303-FA50-4B18-8ED6-425DD7A76642}"/>
          </ac:spMkLst>
        </pc:spChg>
        <pc:spChg chg="add del mod">
          <ac:chgData name="古 珩" userId="7ce68e8962a6c147" providerId="LiveId" clId="{F68254A3-6881-4D56-B23F-529BB8F5B5D0}" dt="2020-06-10T20:25:39.022" v="99"/>
          <ac:spMkLst>
            <pc:docMk/>
            <pc:sldMk cId="1847564218" sldId="265"/>
            <ac:spMk id="8" creationId="{56C78D28-B455-4D18-9E3E-173EF2A1CA79}"/>
          </ac:spMkLst>
        </pc:spChg>
        <pc:spChg chg="add del mod">
          <ac:chgData name="古 珩" userId="7ce68e8962a6c147" providerId="LiveId" clId="{F68254A3-6881-4D56-B23F-529BB8F5B5D0}" dt="2020-06-10T20:25:39.022" v="99"/>
          <ac:spMkLst>
            <pc:docMk/>
            <pc:sldMk cId="1847564218" sldId="265"/>
            <ac:spMk id="9" creationId="{8F0774E9-9D50-4646-835E-031950AE76C1}"/>
          </ac:spMkLst>
        </pc:spChg>
        <pc:spChg chg="add del mod">
          <ac:chgData name="古 珩" userId="7ce68e8962a6c147" providerId="LiveId" clId="{F68254A3-6881-4D56-B23F-529BB8F5B5D0}" dt="2020-06-10T20:25:39.730" v="100"/>
          <ac:spMkLst>
            <pc:docMk/>
            <pc:sldMk cId="1847564218" sldId="265"/>
            <ac:spMk id="10" creationId="{BD8F3B00-90AA-4776-8CCF-B391563C94DB}"/>
          </ac:spMkLst>
        </pc:spChg>
        <pc:spChg chg="add del mod">
          <ac:chgData name="古 珩" userId="7ce68e8962a6c147" providerId="LiveId" clId="{F68254A3-6881-4D56-B23F-529BB8F5B5D0}" dt="2020-06-10T20:25:39.730" v="100"/>
          <ac:spMkLst>
            <pc:docMk/>
            <pc:sldMk cId="1847564218" sldId="265"/>
            <ac:spMk id="11" creationId="{E0DF6B2A-4A74-47BF-8582-FFC44CBEEC2B}"/>
          </ac:spMkLst>
        </pc:spChg>
        <pc:spChg chg="add del mod">
          <ac:chgData name="古 珩" userId="7ce68e8962a6c147" providerId="LiveId" clId="{F68254A3-6881-4D56-B23F-529BB8F5B5D0}" dt="2020-06-10T20:25:41.011" v="101"/>
          <ac:spMkLst>
            <pc:docMk/>
            <pc:sldMk cId="1847564218" sldId="265"/>
            <ac:spMk id="12" creationId="{D40A3790-6157-4076-B4F1-8ED6E851C617}"/>
          </ac:spMkLst>
        </pc:spChg>
        <pc:spChg chg="add del mod">
          <ac:chgData name="古 珩" userId="7ce68e8962a6c147" providerId="LiveId" clId="{F68254A3-6881-4D56-B23F-529BB8F5B5D0}" dt="2020-06-10T20:25:41.011" v="101"/>
          <ac:spMkLst>
            <pc:docMk/>
            <pc:sldMk cId="1847564218" sldId="265"/>
            <ac:spMk id="13" creationId="{1DB9BFEE-361B-4D47-9F2F-63D0C697C4A6}"/>
          </ac:spMkLst>
        </pc:spChg>
        <pc:spChg chg="add del mod">
          <ac:chgData name="古 珩" userId="7ce68e8962a6c147" providerId="LiveId" clId="{F68254A3-6881-4D56-B23F-529BB8F5B5D0}" dt="2020-06-10T20:25:41.495" v="102"/>
          <ac:spMkLst>
            <pc:docMk/>
            <pc:sldMk cId="1847564218" sldId="265"/>
            <ac:spMk id="14" creationId="{77C2D532-24C4-429F-9472-E8060DAB964C}"/>
          </ac:spMkLst>
        </pc:spChg>
        <pc:spChg chg="add del mod">
          <ac:chgData name="古 珩" userId="7ce68e8962a6c147" providerId="LiveId" clId="{F68254A3-6881-4D56-B23F-529BB8F5B5D0}" dt="2020-06-10T20:25:41.495" v="102"/>
          <ac:spMkLst>
            <pc:docMk/>
            <pc:sldMk cId="1847564218" sldId="265"/>
            <ac:spMk id="15" creationId="{B6A88369-47BB-49FE-8236-36E7AFB9256E}"/>
          </ac:spMkLst>
        </pc:spChg>
        <pc:spChg chg="add del mod">
          <ac:chgData name="古 珩" userId="7ce68e8962a6c147" providerId="LiveId" clId="{F68254A3-6881-4D56-B23F-529BB8F5B5D0}" dt="2020-06-10T20:25:41.761" v="103"/>
          <ac:spMkLst>
            <pc:docMk/>
            <pc:sldMk cId="1847564218" sldId="265"/>
            <ac:spMk id="16" creationId="{AAED4BB8-0FA6-4D28-8699-46226F10351A}"/>
          </ac:spMkLst>
        </pc:spChg>
        <pc:spChg chg="add del mod">
          <ac:chgData name="古 珩" userId="7ce68e8962a6c147" providerId="LiveId" clId="{F68254A3-6881-4D56-B23F-529BB8F5B5D0}" dt="2020-06-10T20:25:41.761" v="103"/>
          <ac:spMkLst>
            <pc:docMk/>
            <pc:sldMk cId="1847564218" sldId="265"/>
            <ac:spMk id="17" creationId="{0AB8F8E9-1314-4112-BDE9-85F1258229A5}"/>
          </ac:spMkLst>
        </pc:spChg>
        <pc:picChg chg="mod">
          <ac:chgData name="古 珩" userId="7ce68e8962a6c147" providerId="LiveId" clId="{F68254A3-6881-4D56-B23F-529BB8F5B5D0}" dt="2020-06-10T20:33:19.845" v="203" actId="1035"/>
          <ac:picMkLst>
            <pc:docMk/>
            <pc:sldMk cId="1847564218" sldId="265"/>
            <ac:picMk id="4" creationId="{E38D41AB-5390-4594-8742-3FD281283209}"/>
          </ac:picMkLst>
        </pc:picChg>
        <pc:picChg chg="mod">
          <ac:chgData name="古 珩" userId="7ce68e8962a6c147" providerId="LiveId" clId="{F68254A3-6881-4D56-B23F-529BB8F5B5D0}" dt="2020-06-10T20:33:19.845" v="203" actId="1035"/>
          <ac:picMkLst>
            <pc:docMk/>
            <pc:sldMk cId="1847564218" sldId="265"/>
            <ac:picMk id="6" creationId="{255642AF-1592-4DF5-B3E1-DECD550A256A}"/>
          </ac:picMkLst>
        </pc:picChg>
        <pc:picChg chg="mod">
          <ac:chgData name="古 珩" userId="7ce68e8962a6c147" providerId="LiveId" clId="{F68254A3-6881-4D56-B23F-529BB8F5B5D0}" dt="2020-06-10T20:33:19.845" v="203" actId="1035"/>
          <ac:picMkLst>
            <pc:docMk/>
            <pc:sldMk cId="1847564218" sldId="265"/>
            <ac:picMk id="7" creationId="{A97F62F9-F48F-428F-BF8F-1707A64222D8}"/>
          </ac:picMkLst>
        </pc:picChg>
      </pc:sldChg>
      <pc:sldChg chg="addSp delSp modSp mod">
        <pc:chgData name="古 珩" userId="7ce68e8962a6c147" providerId="LiveId" clId="{F68254A3-6881-4D56-B23F-529BB8F5B5D0}" dt="2020-06-10T20:36:37.976" v="271" actId="20577"/>
        <pc:sldMkLst>
          <pc:docMk/>
          <pc:sldMk cId="2519059514" sldId="266"/>
        </pc:sldMkLst>
        <pc:spChg chg="mod">
          <ac:chgData name="古 珩" userId="7ce68e8962a6c147" providerId="LiveId" clId="{F68254A3-6881-4D56-B23F-529BB8F5B5D0}" dt="2020-06-10T20:36:37.976" v="271" actId="20577"/>
          <ac:spMkLst>
            <pc:docMk/>
            <pc:sldMk cId="2519059514" sldId="266"/>
            <ac:spMk id="2" creationId="{5E804F40-5748-4316-84D6-6AA1AC1BE621}"/>
          </ac:spMkLst>
        </pc:spChg>
        <pc:spChg chg="mod">
          <ac:chgData name="古 珩" userId="7ce68e8962a6c147" providerId="LiveId" clId="{F68254A3-6881-4D56-B23F-529BB8F5B5D0}" dt="2020-06-10T20:35:17.367" v="246"/>
          <ac:spMkLst>
            <pc:docMk/>
            <pc:sldMk cId="2519059514" sldId="266"/>
            <ac:spMk id="3" creationId="{C7D43303-FA50-4B18-8ED6-425DD7A76642}"/>
          </ac:spMkLst>
        </pc:spChg>
        <pc:spChg chg="add del mod">
          <ac:chgData name="古 珩" userId="7ce68e8962a6c147" providerId="LiveId" clId="{F68254A3-6881-4D56-B23F-529BB8F5B5D0}" dt="2020-06-10T20:34:59.636" v="232"/>
          <ac:spMkLst>
            <pc:docMk/>
            <pc:sldMk cId="2519059514" sldId="266"/>
            <ac:spMk id="7" creationId="{4CBEE426-63A8-4E00-8CCB-D360DD03C24E}"/>
          </ac:spMkLst>
        </pc:spChg>
        <pc:spChg chg="add del mod">
          <ac:chgData name="古 珩" userId="7ce68e8962a6c147" providerId="LiveId" clId="{F68254A3-6881-4D56-B23F-529BB8F5B5D0}" dt="2020-06-10T20:34:59.636" v="232"/>
          <ac:spMkLst>
            <pc:docMk/>
            <pc:sldMk cId="2519059514" sldId="266"/>
            <ac:spMk id="8" creationId="{9A6F5F1A-8136-4AFA-9389-0273CF846F5F}"/>
          </ac:spMkLst>
        </pc:spChg>
        <pc:spChg chg="add del mod">
          <ac:chgData name="古 珩" userId="7ce68e8962a6c147" providerId="LiveId" clId="{F68254A3-6881-4D56-B23F-529BB8F5B5D0}" dt="2020-06-10T20:35:00.089" v="233"/>
          <ac:spMkLst>
            <pc:docMk/>
            <pc:sldMk cId="2519059514" sldId="266"/>
            <ac:spMk id="9" creationId="{52830757-6552-41BA-AE07-E6AEC8715FBA}"/>
          </ac:spMkLst>
        </pc:spChg>
        <pc:spChg chg="add del mod">
          <ac:chgData name="古 珩" userId="7ce68e8962a6c147" providerId="LiveId" clId="{F68254A3-6881-4D56-B23F-529BB8F5B5D0}" dt="2020-06-10T20:35:00.089" v="233"/>
          <ac:spMkLst>
            <pc:docMk/>
            <pc:sldMk cId="2519059514" sldId="266"/>
            <ac:spMk id="10" creationId="{E83561D6-0D62-439A-B03E-13E598CFD7FD}"/>
          </ac:spMkLst>
        </pc:spChg>
        <pc:spChg chg="add del mod">
          <ac:chgData name="古 珩" userId="7ce68e8962a6c147" providerId="LiveId" clId="{F68254A3-6881-4D56-B23F-529BB8F5B5D0}" dt="2020-06-10T20:35:00.277" v="234"/>
          <ac:spMkLst>
            <pc:docMk/>
            <pc:sldMk cId="2519059514" sldId="266"/>
            <ac:spMk id="11" creationId="{D198BB3E-C38C-4F9E-98AF-92744C1BE5E4}"/>
          </ac:spMkLst>
        </pc:spChg>
        <pc:spChg chg="add del mod">
          <ac:chgData name="古 珩" userId="7ce68e8962a6c147" providerId="LiveId" clId="{F68254A3-6881-4D56-B23F-529BB8F5B5D0}" dt="2020-06-10T20:35:00.277" v="234"/>
          <ac:spMkLst>
            <pc:docMk/>
            <pc:sldMk cId="2519059514" sldId="266"/>
            <ac:spMk id="12" creationId="{926AF426-8414-42EB-9BCE-EF368E8DD077}"/>
          </ac:spMkLst>
        </pc:spChg>
        <pc:spChg chg="add del mod">
          <ac:chgData name="古 珩" userId="7ce68e8962a6c147" providerId="LiveId" clId="{F68254A3-6881-4D56-B23F-529BB8F5B5D0}" dt="2020-06-10T20:35:00.449" v="235"/>
          <ac:spMkLst>
            <pc:docMk/>
            <pc:sldMk cId="2519059514" sldId="266"/>
            <ac:spMk id="13" creationId="{FDD91CCB-F36C-4706-AAAB-F07249FBCDC7}"/>
          </ac:spMkLst>
        </pc:spChg>
        <pc:spChg chg="add del mod">
          <ac:chgData name="古 珩" userId="7ce68e8962a6c147" providerId="LiveId" clId="{F68254A3-6881-4D56-B23F-529BB8F5B5D0}" dt="2020-06-10T20:35:00.449" v="235"/>
          <ac:spMkLst>
            <pc:docMk/>
            <pc:sldMk cId="2519059514" sldId="266"/>
            <ac:spMk id="14" creationId="{E910EFDC-2693-4859-9294-6F9BCF2B7AAD}"/>
          </ac:spMkLst>
        </pc:spChg>
        <pc:spChg chg="add del mod">
          <ac:chgData name="古 珩" userId="7ce68e8962a6c147" providerId="LiveId" clId="{F68254A3-6881-4D56-B23F-529BB8F5B5D0}" dt="2020-06-10T20:35:00.722" v="236"/>
          <ac:spMkLst>
            <pc:docMk/>
            <pc:sldMk cId="2519059514" sldId="266"/>
            <ac:spMk id="15" creationId="{EDC76C90-101E-427E-85C8-2886CEE086A0}"/>
          </ac:spMkLst>
        </pc:spChg>
        <pc:spChg chg="add del mod">
          <ac:chgData name="古 珩" userId="7ce68e8962a6c147" providerId="LiveId" clId="{F68254A3-6881-4D56-B23F-529BB8F5B5D0}" dt="2020-06-10T20:35:00.722" v="236"/>
          <ac:spMkLst>
            <pc:docMk/>
            <pc:sldMk cId="2519059514" sldId="266"/>
            <ac:spMk id="16" creationId="{3DCAFCFE-24C7-415F-9BB8-DE6761C1C373}"/>
          </ac:spMkLst>
        </pc:spChg>
        <pc:spChg chg="add del mod">
          <ac:chgData name="古 珩" userId="7ce68e8962a6c147" providerId="LiveId" clId="{F68254A3-6881-4D56-B23F-529BB8F5B5D0}" dt="2020-06-10T20:35:00.976" v="237"/>
          <ac:spMkLst>
            <pc:docMk/>
            <pc:sldMk cId="2519059514" sldId="266"/>
            <ac:spMk id="17" creationId="{DFCBF27D-1458-4490-844A-6A545DBC0614}"/>
          </ac:spMkLst>
        </pc:spChg>
        <pc:spChg chg="add del mod">
          <ac:chgData name="古 珩" userId="7ce68e8962a6c147" providerId="LiveId" clId="{F68254A3-6881-4D56-B23F-529BB8F5B5D0}" dt="2020-06-10T20:35:00.976" v="237"/>
          <ac:spMkLst>
            <pc:docMk/>
            <pc:sldMk cId="2519059514" sldId="266"/>
            <ac:spMk id="18" creationId="{8CFE4549-B428-44F6-B22B-9659A1C94E6E}"/>
          </ac:spMkLst>
        </pc:spChg>
        <pc:spChg chg="add del mod">
          <ac:chgData name="古 珩" userId="7ce68e8962a6c147" providerId="LiveId" clId="{F68254A3-6881-4D56-B23F-529BB8F5B5D0}" dt="2020-06-10T20:35:16.989" v="245"/>
          <ac:spMkLst>
            <pc:docMk/>
            <pc:sldMk cId="2519059514" sldId="266"/>
            <ac:spMk id="19" creationId="{834FD6C4-4E25-47F8-BAA0-9673FF087CD1}"/>
          </ac:spMkLst>
        </pc:spChg>
        <pc:spChg chg="add del mod">
          <ac:chgData name="古 珩" userId="7ce68e8962a6c147" providerId="LiveId" clId="{F68254A3-6881-4D56-B23F-529BB8F5B5D0}" dt="2020-06-10T20:35:16.989" v="245"/>
          <ac:spMkLst>
            <pc:docMk/>
            <pc:sldMk cId="2519059514" sldId="266"/>
            <ac:spMk id="20" creationId="{8C17DBAB-7307-4ED7-BF8F-C6C22FD82E94}"/>
          </ac:spMkLst>
        </pc:spChg>
        <pc:spChg chg="add del mod">
          <ac:chgData name="古 珩" userId="7ce68e8962a6c147" providerId="LiveId" clId="{F68254A3-6881-4D56-B23F-529BB8F5B5D0}" dt="2020-06-10T20:35:17.367" v="246"/>
          <ac:spMkLst>
            <pc:docMk/>
            <pc:sldMk cId="2519059514" sldId="266"/>
            <ac:spMk id="21" creationId="{41BA811B-70DC-4BDE-83EF-10355FA9A31A}"/>
          </ac:spMkLst>
        </pc:spChg>
        <pc:spChg chg="add del mod">
          <ac:chgData name="古 珩" userId="7ce68e8962a6c147" providerId="LiveId" clId="{F68254A3-6881-4D56-B23F-529BB8F5B5D0}" dt="2020-06-10T20:35:17.367" v="246"/>
          <ac:spMkLst>
            <pc:docMk/>
            <pc:sldMk cId="2519059514" sldId="266"/>
            <ac:spMk id="22" creationId="{F1EB545B-B9C5-45E0-B81A-3E57D8728A9E}"/>
          </ac:spMkLst>
        </pc:spChg>
        <pc:picChg chg="mod">
          <ac:chgData name="古 珩" userId="7ce68e8962a6c147" providerId="LiveId" clId="{F68254A3-6881-4D56-B23F-529BB8F5B5D0}" dt="2020-06-10T20:35:43.866" v="252" actId="1076"/>
          <ac:picMkLst>
            <pc:docMk/>
            <pc:sldMk cId="2519059514" sldId="266"/>
            <ac:picMk id="4" creationId="{C214F992-4AA9-4E84-97C7-FCDC72D67B16}"/>
          </ac:picMkLst>
        </pc:picChg>
        <pc:picChg chg="mod">
          <ac:chgData name="古 珩" userId="7ce68e8962a6c147" providerId="LiveId" clId="{F68254A3-6881-4D56-B23F-529BB8F5B5D0}" dt="2020-06-10T20:35:47.369" v="253" actId="1076"/>
          <ac:picMkLst>
            <pc:docMk/>
            <pc:sldMk cId="2519059514" sldId="266"/>
            <ac:picMk id="6" creationId="{84988A11-3C01-4C86-B4BE-6DD9386768C3}"/>
          </ac:picMkLst>
        </pc:picChg>
      </pc:sldChg>
      <pc:sldChg chg="addSp delSp modSp mod">
        <pc:chgData name="古 珩" userId="7ce68e8962a6c147" providerId="LiveId" clId="{F68254A3-6881-4D56-B23F-529BB8F5B5D0}" dt="2020-06-10T20:36:23.086" v="269" actId="20577"/>
        <pc:sldMkLst>
          <pc:docMk/>
          <pc:sldMk cId="1232359321" sldId="267"/>
        </pc:sldMkLst>
        <pc:spChg chg="mod">
          <ac:chgData name="古 珩" userId="7ce68e8962a6c147" providerId="LiveId" clId="{F68254A3-6881-4D56-B23F-529BB8F5B5D0}" dt="2020-06-10T20:36:14.516" v="264"/>
          <ac:spMkLst>
            <pc:docMk/>
            <pc:sldMk cId="1232359321" sldId="267"/>
            <ac:spMk id="2" creationId="{5E804F40-5748-4316-84D6-6AA1AC1BE621}"/>
          </ac:spMkLst>
        </pc:spChg>
        <pc:spChg chg="mod">
          <ac:chgData name="古 珩" userId="7ce68e8962a6c147" providerId="LiveId" clId="{F68254A3-6881-4D56-B23F-529BB8F5B5D0}" dt="2020-06-10T20:36:23.086" v="269" actId="20577"/>
          <ac:spMkLst>
            <pc:docMk/>
            <pc:sldMk cId="1232359321" sldId="267"/>
            <ac:spMk id="3" creationId="{C7D43303-FA50-4B18-8ED6-425DD7A76642}"/>
          </ac:spMkLst>
        </pc:spChg>
        <pc:spChg chg="add del mod">
          <ac:chgData name="古 珩" userId="7ce68e8962a6c147" providerId="LiveId" clId="{F68254A3-6881-4D56-B23F-529BB8F5B5D0}" dt="2020-06-10T20:36:13.962" v="263"/>
          <ac:spMkLst>
            <pc:docMk/>
            <pc:sldMk cId="1232359321" sldId="267"/>
            <ac:spMk id="4" creationId="{97124A73-BE2E-495A-BEE6-8718D29A2AEC}"/>
          </ac:spMkLst>
        </pc:spChg>
        <pc:spChg chg="add del mod">
          <ac:chgData name="古 珩" userId="7ce68e8962a6c147" providerId="LiveId" clId="{F68254A3-6881-4D56-B23F-529BB8F5B5D0}" dt="2020-06-10T20:36:13.962" v="263"/>
          <ac:spMkLst>
            <pc:docMk/>
            <pc:sldMk cId="1232359321" sldId="267"/>
            <ac:spMk id="6" creationId="{55BB3045-C31F-4D15-A690-E180DD9CA09E}"/>
          </ac:spMkLst>
        </pc:spChg>
        <pc:spChg chg="add del mod">
          <ac:chgData name="古 珩" userId="7ce68e8962a6c147" providerId="LiveId" clId="{F68254A3-6881-4D56-B23F-529BB8F5B5D0}" dt="2020-06-10T20:36:14.516" v="264"/>
          <ac:spMkLst>
            <pc:docMk/>
            <pc:sldMk cId="1232359321" sldId="267"/>
            <ac:spMk id="7" creationId="{71DF220C-C198-408E-9631-EAB193F9AC50}"/>
          </ac:spMkLst>
        </pc:spChg>
        <pc:spChg chg="add del mod">
          <ac:chgData name="古 珩" userId="7ce68e8962a6c147" providerId="LiveId" clId="{F68254A3-6881-4D56-B23F-529BB8F5B5D0}" dt="2020-06-10T20:36:14.516" v="264"/>
          <ac:spMkLst>
            <pc:docMk/>
            <pc:sldMk cId="1232359321" sldId="267"/>
            <ac:spMk id="8" creationId="{8EAC69B2-0DD6-48E8-9B41-D4607CB7308C}"/>
          </ac:spMkLst>
        </pc:spChg>
      </pc:sldChg>
      <pc:sldChg chg="addSp delSp modSp ord">
        <pc:chgData name="古 珩" userId="7ce68e8962a6c147" providerId="LiveId" clId="{F68254A3-6881-4D56-B23F-529BB8F5B5D0}" dt="2020-06-10T21:11:08.465" v="411"/>
        <pc:sldMkLst>
          <pc:docMk/>
          <pc:sldMk cId="842271619" sldId="268"/>
        </pc:sldMkLst>
        <pc:spChg chg="mod">
          <ac:chgData name="古 珩" userId="7ce68e8962a6c147" providerId="LiveId" clId="{F68254A3-6881-4D56-B23F-529BB8F5B5D0}" dt="2020-06-10T20:28:12.444" v="132"/>
          <ac:spMkLst>
            <pc:docMk/>
            <pc:sldMk cId="842271619" sldId="268"/>
            <ac:spMk id="2" creationId="{5E804F40-5748-4316-84D6-6AA1AC1BE621}"/>
          </ac:spMkLst>
        </pc:spChg>
        <pc:spChg chg="add del mod">
          <ac:chgData name="古 珩" userId="7ce68e8962a6c147" providerId="LiveId" clId="{F68254A3-6881-4D56-B23F-529BB8F5B5D0}" dt="2020-06-10T20:25:36.351" v="98"/>
          <ac:spMkLst>
            <pc:docMk/>
            <pc:sldMk cId="842271619" sldId="268"/>
            <ac:spMk id="3" creationId="{05B83A2C-BEF6-4322-925A-79655D37B641}"/>
          </ac:spMkLst>
        </pc:spChg>
        <pc:spChg chg="add del mod">
          <ac:chgData name="古 珩" userId="7ce68e8962a6c147" providerId="LiveId" clId="{F68254A3-6881-4D56-B23F-529BB8F5B5D0}" dt="2020-06-10T20:25:36.351" v="98"/>
          <ac:spMkLst>
            <pc:docMk/>
            <pc:sldMk cId="842271619" sldId="268"/>
            <ac:spMk id="4" creationId="{58596F3D-B1DE-404B-BD9E-E568A42ED5CE}"/>
          </ac:spMkLst>
        </pc:spChg>
        <pc:spChg chg="add del mod">
          <ac:chgData name="古 珩" userId="7ce68e8962a6c147" providerId="LiveId" clId="{F68254A3-6881-4D56-B23F-529BB8F5B5D0}" dt="2020-06-10T20:28:12.444" v="132"/>
          <ac:spMkLst>
            <pc:docMk/>
            <pc:sldMk cId="842271619" sldId="268"/>
            <ac:spMk id="6" creationId="{433DBC65-7F99-425A-A60F-EEC9C8A5913C}"/>
          </ac:spMkLst>
        </pc:spChg>
        <pc:spChg chg="add del mod">
          <ac:chgData name="古 珩" userId="7ce68e8962a6c147" providerId="LiveId" clId="{F68254A3-6881-4D56-B23F-529BB8F5B5D0}" dt="2020-06-10T20:28:12.444" v="132"/>
          <ac:spMkLst>
            <pc:docMk/>
            <pc:sldMk cId="842271619" sldId="268"/>
            <ac:spMk id="7" creationId="{5F9CC4E4-2865-40F8-8C1A-3D7D1EAA3B37}"/>
          </ac:spMkLst>
        </pc:spChg>
        <pc:picChg chg="mod">
          <ac:chgData name="古 珩" userId="7ce68e8962a6c147" providerId="LiveId" clId="{F68254A3-6881-4D56-B23F-529BB8F5B5D0}" dt="2020-06-10T20:28:12.444" v="132"/>
          <ac:picMkLst>
            <pc:docMk/>
            <pc:sldMk cId="842271619" sldId="268"/>
            <ac:picMk id="8" creationId="{C099E4CB-F487-42BF-A0E2-09B87DB6E50A}"/>
          </ac:picMkLst>
        </pc:picChg>
      </pc:sldChg>
      <pc:sldChg chg="addSp delSp modSp add del mod">
        <pc:chgData name="古 珩" userId="7ce68e8962a6c147" providerId="LiveId" clId="{F68254A3-6881-4D56-B23F-529BB8F5B5D0}" dt="2020-06-10T21:25:54.182" v="436" actId="47"/>
        <pc:sldMkLst>
          <pc:docMk/>
          <pc:sldMk cId="2383643845" sldId="269"/>
        </pc:sldMkLst>
        <pc:spChg chg="mod">
          <ac:chgData name="古 珩" userId="7ce68e8962a6c147" providerId="LiveId" clId="{F68254A3-6881-4D56-B23F-529BB8F5B5D0}" dt="2020-06-10T20:25:31.440" v="96"/>
          <ac:spMkLst>
            <pc:docMk/>
            <pc:sldMk cId="2383643845" sldId="269"/>
            <ac:spMk id="2" creationId="{5E804F40-5748-4316-84D6-6AA1AC1BE621}"/>
          </ac:spMkLst>
        </pc:spChg>
        <pc:spChg chg="mod">
          <ac:chgData name="古 珩" userId="7ce68e8962a6c147" providerId="LiveId" clId="{F68254A3-6881-4D56-B23F-529BB8F5B5D0}" dt="2020-06-10T21:24:45.824" v="435" actId="20577"/>
          <ac:spMkLst>
            <pc:docMk/>
            <pc:sldMk cId="2383643845" sldId="269"/>
            <ac:spMk id="3" creationId="{C7D43303-FA50-4B18-8ED6-425DD7A76642}"/>
          </ac:spMkLst>
        </pc:spChg>
        <pc:spChg chg="add del mod">
          <ac:chgData name="古 珩" userId="7ce68e8962a6c147" providerId="LiveId" clId="{F68254A3-6881-4D56-B23F-529BB8F5B5D0}" dt="2020-06-10T20:25:31.440" v="96"/>
          <ac:spMkLst>
            <pc:docMk/>
            <pc:sldMk cId="2383643845" sldId="269"/>
            <ac:spMk id="4" creationId="{45C27DFA-BFB7-4941-8940-110D21BFA786}"/>
          </ac:spMkLst>
        </pc:spChg>
        <pc:spChg chg="add del mod">
          <ac:chgData name="古 珩" userId="7ce68e8962a6c147" providerId="LiveId" clId="{F68254A3-6881-4D56-B23F-529BB8F5B5D0}" dt="2020-06-10T20:25:31.440" v="96"/>
          <ac:spMkLst>
            <pc:docMk/>
            <pc:sldMk cId="2383643845" sldId="269"/>
            <ac:spMk id="6" creationId="{F5779DF8-95AD-4253-8FA0-9A22C8150ACA}"/>
          </ac:spMkLst>
        </pc:spChg>
      </pc:sldChg>
      <pc:sldChg chg="addSp delSp modSp add mod">
        <pc:chgData name="古 珩" userId="7ce68e8962a6c147" providerId="LiveId" clId="{F68254A3-6881-4D56-B23F-529BB8F5B5D0}" dt="2020-06-10T20:31:47.118" v="173" actId="1076"/>
        <pc:sldMkLst>
          <pc:docMk/>
          <pc:sldMk cId="3668431390" sldId="270"/>
        </pc:sldMkLst>
        <pc:spChg chg="mod">
          <ac:chgData name="古 珩" userId="7ce68e8962a6c147" providerId="LiveId" clId="{F68254A3-6881-4D56-B23F-529BB8F5B5D0}" dt="2020-06-10T20:30:29.004" v="160"/>
          <ac:spMkLst>
            <pc:docMk/>
            <pc:sldMk cId="3668431390" sldId="270"/>
            <ac:spMk id="2" creationId="{5E804F40-5748-4316-84D6-6AA1AC1BE621}"/>
          </ac:spMkLst>
        </pc:spChg>
        <pc:spChg chg="mod">
          <ac:chgData name="古 珩" userId="7ce68e8962a6c147" providerId="LiveId" clId="{F68254A3-6881-4D56-B23F-529BB8F5B5D0}" dt="2020-06-10T20:30:29.004" v="160"/>
          <ac:spMkLst>
            <pc:docMk/>
            <pc:sldMk cId="3668431390" sldId="270"/>
            <ac:spMk id="3" creationId="{C7D43303-FA50-4B18-8ED6-425DD7A76642}"/>
          </ac:spMkLst>
        </pc:spChg>
        <pc:spChg chg="add del mod">
          <ac:chgData name="古 珩" userId="7ce68e8962a6c147" providerId="LiveId" clId="{F68254A3-6881-4D56-B23F-529BB8F5B5D0}" dt="2020-06-10T20:28:30.117" v="134"/>
          <ac:spMkLst>
            <pc:docMk/>
            <pc:sldMk cId="3668431390" sldId="270"/>
            <ac:spMk id="7" creationId="{44AA32EB-527F-441C-BCF1-13187CE39597}"/>
          </ac:spMkLst>
        </pc:spChg>
        <pc:spChg chg="add del mod">
          <ac:chgData name="古 珩" userId="7ce68e8962a6c147" providerId="LiveId" clId="{F68254A3-6881-4D56-B23F-529BB8F5B5D0}" dt="2020-06-10T20:28:30.117" v="134"/>
          <ac:spMkLst>
            <pc:docMk/>
            <pc:sldMk cId="3668431390" sldId="270"/>
            <ac:spMk id="8" creationId="{ABBA92A6-9176-41DB-AC78-A7B3E1291672}"/>
          </ac:spMkLst>
        </pc:spChg>
        <pc:spChg chg="add del mod">
          <ac:chgData name="古 珩" userId="7ce68e8962a6c147" providerId="LiveId" clId="{F68254A3-6881-4D56-B23F-529BB8F5B5D0}" dt="2020-06-10T20:29:20.332" v="141"/>
          <ac:spMkLst>
            <pc:docMk/>
            <pc:sldMk cId="3668431390" sldId="270"/>
            <ac:spMk id="9" creationId="{52026AEE-C6D8-4758-BBC5-0D85E7773FFA}"/>
          </ac:spMkLst>
        </pc:spChg>
        <pc:spChg chg="add del mod">
          <ac:chgData name="古 珩" userId="7ce68e8962a6c147" providerId="LiveId" clId="{F68254A3-6881-4D56-B23F-529BB8F5B5D0}" dt="2020-06-10T20:29:20.332" v="141"/>
          <ac:spMkLst>
            <pc:docMk/>
            <pc:sldMk cId="3668431390" sldId="270"/>
            <ac:spMk id="10" creationId="{43101253-1461-4BAE-92ED-2D849D021AC5}"/>
          </ac:spMkLst>
        </pc:spChg>
        <pc:spChg chg="add del mod">
          <ac:chgData name="古 珩" userId="7ce68e8962a6c147" providerId="LiveId" clId="{F68254A3-6881-4D56-B23F-529BB8F5B5D0}" dt="2020-06-10T20:29:20.695" v="142"/>
          <ac:spMkLst>
            <pc:docMk/>
            <pc:sldMk cId="3668431390" sldId="270"/>
            <ac:spMk id="11" creationId="{FCAE5DF0-550C-4157-AB0C-B2C728D40FA0}"/>
          </ac:spMkLst>
        </pc:spChg>
        <pc:spChg chg="add del mod">
          <ac:chgData name="古 珩" userId="7ce68e8962a6c147" providerId="LiveId" clId="{F68254A3-6881-4D56-B23F-529BB8F5B5D0}" dt="2020-06-10T20:29:20.695" v="142"/>
          <ac:spMkLst>
            <pc:docMk/>
            <pc:sldMk cId="3668431390" sldId="270"/>
            <ac:spMk id="12" creationId="{101A54AB-F202-4860-8E7D-EBABB7B7F589}"/>
          </ac:spMkLst>
        </pc:spChg>
        <pc:spChg chg="add del mod">
          <ac:chgData name="古 珩" userId="7ce68e8962a6c147" providerId="LiveId" clId="{F68254A3-6881-4D56-B23F-529BB8F5B5D0}" dt="2020-06-10T20:29:22.710" v="143"/>
          <ac:spMkLst>
            <pc:docMk/>
            <pc:sldMk cId="3668431390" sldId="270"/>
            <ac:spMk id="13" creationId="{E1CE4DCA-F998-4CB8-A36F-9367F3BFB38C}"/>
          </ac:spMkLst>
        </pc:spChg>
        <pc:spChg chg="add del mod">
          <ac:chgData name="古 珩" userId="7ce68e8962a6c147" providerId="LiveId" clId="{F68254A3-6881-4D56-B23F-529BB8F5B5D0}" dt="2020-06-10T20:29:22.710" v="143"/>
          <ac:spMkLst>
            <pc:docMk/>
            <pc:sldMk cId="3668431390" sldId="270"/>
            <ac:spMk id="14" creationId="{A6D704AC-2389-4A27-A6DE-AE5D941EBECF}"/>
          </ac:spMkLst>
        </pc:spChg>
        <pc:spChg chg="add del mod">
          <ac:chgData name="古 珩" userId="7ce68e8962a6c147" providerId="LiveId" clId="{F68254A3-6881-4D56-B23F-529BB8F5B5D0}" dt="2020-06-10T20:30:00.980" v="153"/>
          <ac:spMkLst>
            <pc:docMk/>
            <pc:sldMk cId="3668431390" sldId="270"/>
            <ac:spMk id="15" creationId="{832408D9-1C5C-4AFC-8743-293FD7B4F40E}"/>
          </ac:spMkLst>
        </pc:spChg>
        <pc:spChg chg="add del mod">
          <ac:chgData name="古 珩" userId="7ce68e8962a6c147" providerId="LiveId" clId="{F68254A3-6881-4D56-B23F-529BB8F5B5D0}" dt="2020-06-10T20:30:00.980" v="153"/>
          <ac:spMkLst>
            <pc:docMk/>
            <pc:sldMk cId="3668431390" sldId="270"/>
            <ac:spMk id="16" creationId="{614EEE5C-4B65-4243-AAD1-3D82B73C1011}"/>
          </ac:spMkLst>
        </pc:spChg>
        <pc:spChg chg="add del mod">
          <ac:chgData name="古 珩" userId="7ce68e8962a6c147" providerId="LiveId" clId="{F68254A3-6881-4D56-B23F-529BB8F5B5D0}" dt="2020-06-10T20:30:02.276" v="154"/>
          <ac:spMkLst>
            <pc:docMk/>
            <pc:sldMk cId="3668431390" sldId="270"/>
            <ac:spMk id="17" creationId="{C4392473-0AB4-4A65-B692-83086922DE61}"/>
          </ac:spMkLst>
        </pc:spChg>
        <pc:spChg chg="add del mod">
          <ac:chgData name="古 珩" userId="7ce68e8962a6c147" providerId="LiveId" clId="{F68254A3-6881-4D56-B23F-529BB8F5B5D0}" dt="2020-06-10T20:30:02.276" v="154"/>
          <ac:spMkLst>
            <pc:docMk/>
            <pc:sldMk cId="3668431390" sldId="270"/>
            <ac:spMk id="18" creationId="{3F942E46-191B-445C-A733-41A6C7D2D75B}"/>
          </ac:spMkLst>
        </pc:spChg>
        <pc:spChg chg="add del mod">
          <ac:chgData name="古 珩" userId="7ce68e8962a6c147" providerId="LiveId" clId="{F68254A3-6881-4D56-B23F-529BB8F5B5D0}" dt="2020-06-10T20:30:02.573" v="155"/>
          <ac:spMkLst>
            <pc:docMk/>
            <pc:sldMk cId="3668431390" sldId="270"/>
            <ac:spMk id="19" creationId="{6A7C8D38-10A0-4D23-9943-53D1A9359591}"/>
          </ac:spMkLst>
        </pc:spChg>
        <pc:spChg chg="add del mod">
          <ac:chgData name="古 珩" userId="7ce68e8962a6c147" providerId="LiveId" clId="{F68254A3-6881-4D56-B23F-529BB8F5B5D0}" dt="2020-06-10T20:30:02.573" v="155"/>
          <ac:spMkLst>
            <pc:docMk/>
            <pc:sldMk cId="3668431390" sldId="270"/>
            <ac:spMk id="20" creationId="{C60FC2AD-7409-41A3-B051-6C873EE48D49}"/>
          </ac:spMkLst>
        </pc:spChg>
        <pc:spChg chg="add del mod">
          <ac:chgData name="古 珩" userId="7ce68e8962a6c147" providerId="LiveId" clId="{F68254A3-6881-4D56-B23F-529BB8F5B5D0}" dt="2020-06-10T20:30:29.004" v="160"/>
          <ac:spMkLst>
            <pc:docMk/>
            <pc:sldMk cId="3668431390" sldId="270"/>
            <ac:spMk id="21" creationId="{2C233C92-98C4-4CEC-9DD1-8F46C0C94201}"/>
          </ac:spMkLst>
        </pc:spChg>
        <pc:spChg chg="add del mod">
          <ac:chgData name="古 珩" userId="7ce68e8962a6c147" providerId="LiveId" clId="{F68254A3-6881-4D56-B23F-529BB8F5B5D0}" dt="2020-06-10T20:30:29.004" v="160"/>
          <ac:spMkLst>
            <pc:docMk/>
            <pc:sldMk cId="3668431390" sldId="270"/>
            <ac:spMk id="22" creationId="{27E343CE-DB67-4BC3-9D14-AB8AF2DF60B6}"/>
          </ac:spMkLst>
        </pc:spChg>
        <pc:picChg chg="mod">
          <ac:chgData name="古 珩" userId="7ce68e8962a6c147" providerId="LiveId" clId="{F68254A3-6881-4D56-B23F-529BB8F5B5D0}" dt="2020-06-10T20:31:47.118" v="173" actId="1076"/>
          <ac:picMkLst>
            <pc:docMk/>
            <pc:sldMk cId="3668431390" sldId="270"/>
            <ac:picMk id="4" creationId="{CE543429-403D-47C2-ABD9-7E0FEADC392A}"/>
          </ac:picMkLst>
        </pc:picChg>
        <pc:picChg chg="mod">
          <ac:chgData name="古 珩" userId="7ce68e8962a6c147" providerId="LiveId" clId="{F68254A3-6881-4D56-B23F-529BB8F5B5D0}" dt="2020-06-10T20:31:39.674" v="172" actId="1076"/>
          <ac:picMkLst>
            <pc:docMk/>
            <pc:sldMk cId="3668431390" sldId="270"/>
            <ac:picMk id="6" creationId="{AFEB159C-1CCD-4829-9856-E47CECE10EC3}"/>
          </ac:picMkLst>
        </pc:picChg>
      </pc:sldChg>
      <pc:sldChg chg="addSp delSp modSp add mod">
        <pc:chgData name="古 珩" userId="7ce68e8962a6c147" providerId="LiveId" clId="{F68254A3-6881-4D56-B23F-529BB8F5B5D0}" dt="2020-06-10T20:43:46.067" v="291" actId="20577"/>
        <pc:sldMkLst>
          <pc:docMk/>
          <pc:sldMk cId="3853863020" sldId="271"/>
        </pc:sldMkLst>
        <pc:spChg chg="mod">
          <ac:chgData name="古 珩" userId="7ce68e8962a6c147" providerId="LiveId" clId="{F68254A3-6881-4D56-B23F-529BB8F5B5D0}" dt="2020-06-10T20:34:18.993" v="228"/>
          <ac:spMkLst>
            <pc:docMk/>
            <pc:sldMk cId="3853863020" sldId="271"/>
            <ac:spMk id="2" creationId="{5E804F40-5748-4316-84D6-6AA1AC1BE621}"/>
          </ac:spMkLst>
        </pc:spChg>
        <pc:spChg chg="mod">
          <ac:chgData name="古 珩" userId="7ce68e8962a6c147" providerId="LiveId" clId="{F68254A3-6881-4D56-B23F-529BB8F5B5D0}" dt="2020-06-10T20:43:46.067" v="291" actId="20577"/>
          <ac:spMkLst>
            <pc:docMk/>
            <pc:sldMk cId="3853863020" sldId="271"/>
            <ac:spMk id="3" creationId="{C7D43303-FA50-4B18-8ED6-425DD7A76642}"/>
          </ac:spMkLst>
        </pc:spChg>
        <pc:spChg chg="add del mod">
          <ac:chgData name="古 珩" userId="7ce68e8962a6c147" providerId="LiveId" clId="{F68254A3-6881-4D56-B23F-529BB8F5B5D0}" dt="2020-06-10T20:34:16.916" v="222"/>
          <ac:spMkLst>
            <pc:docMk/>
            <pc:sldMk cId="3853863020" sldId="271"/>
            <ac:spMk id="7" creationId="{68A485F8-6842-4B1E-8318-2F381F11671F}"/>
          </ac:spMkLst>
        </pc:spChg>
        <pc:spChg chg="add del mod">
          <ac:chgData name="古 珩" userId="7ce68e8962a6c147" providerId="LiveId" clId="{F68254A3-6881-4D56-B23F-529BB8F5B5D0}" dt="2020-06-10T20:34:16.916" v="222"/>
          <ac:spMkLst>
            <pc:docMk/>
            <pc:sldMk cId="3853863020" sldId="271"/>
            <ac:spMk id="8" creationId="{C9244B38-4720-495C-9651-DD27F4782798}"/>
          </ac:spMkLst>
        </pc:spChg>
        <pc:spChg chg="add del mod">
          <ac:chgData name="古 珩" userId="7ce68e8962a6c147" providerId="LiveId" clId="{F68254A3-6881-4D56-B23F-529BB8F5B5D0}" dt="2020-06-10T20:34:17.431" v="223"/>
          <ac:spMkLst>
            <pc:docMk/>
            <pc:sldMk cId="3853863020" sldId="271"/>
            <ac:spMk id="9" creationId="{591FE396-E7B4-4DF3-A4AD-D5234CFAC9C7}"/>
          </ac:spMkLst>
        </pc:spChg>
        <pc:spChg chg="add del mod">
          <ac:chgData name="古 珩" userId="7ce68e8962a6c147" providerId="LiveId" clId="{F68254A3-6881-4D56-B23F-529BB8F5B5D0}" dt="2020-06-10T20:34:17.431" v="223"/>
          <ac:spMkLst>
            <pc:docMk/>
            <pc:sldMk cId="3853863020" sldId="271"/>
            <ac:spMk id="10" creationId="{37ECC919-D88D-4C0A-996E-38EA38562C80}"/>
          </ac:spMkLst>
        </pc:spChg>
        <pc:spChg chg="add del mod">
          <ac:chgData name="古 珩" userId="7ce68e8962a6c147" providerId="LiveId" clId="{F68254A3-6881-4D56-B23F-529BB8F5B5D0}" dt="2020-06-10T20:34:17.634" v="224"/>
          <ac:spMkLst>
            <pc:docMk/>
            <pc:sldMk cId="3853863020" sldId="271"/>
            <ac:spMk id="11" creationId="{EF280514-A234-4DC0-A18E-B41CE6ECF262}"/>
          </ac:spMkLst>
        </pc:spChg>
        <pc:spChg chg="add del mod">
          <ac:chgData name="古 珩" userId="7ce68e8962a6c147" providerId="LiveId" clId="{F68254A3-6881-4D56-B23F-529BB8F5B5D0}" dt="2020-06-10T20:34:17.634" v="224"/>
          <ac:spMkLst>
            <pc:docMk/>
            <pc:sldMk cId="3853863020" sldId="271"/>
            <ac:spMk id="12" creationId="{B5CA8491-0A79-484A-82F0-0E646A5C4C75}"/>
          </ac:spMkLst>
        </pc:spChg>
        <pc:spChg chg="add del mod">
          <ac:chgData name="古 珩" userId="7ce68e8962a6c147" providerId="LiveId" clId="{F68254A3-6881-4D56-B23F-529BB8F5B5D0}" dt="2020-06-10T20:34:17.822" v="225"/>
          <ac:spMkLst>
            <pc:docMk/>
            <pc:sldMk cId="3853863020" sldId="271"/>
            <ac:spMk id="13" creationId="{C692D6DB-930C-4A81-962B-7F76F3FC3DB6}"/>
          </ac:spMkLst>
        </pc:spChg>
        <pc:spChg chg="add del mod">
          <ac:chgData name="古 珩" userId="7ce68e8962a6c147" providerId="LiveId" clId="{F68254A3-6881-4D56-B23F-529BB8F5B5D0}" dt="2020-06-10T20:34:17.822" v="225"/>
          <ac:spMkLst>
            <pc:docMk/>
            <pc:sldMk cId="3853863020" sldId="271"/>
            <ac:spMk id="14" creationId="{40195A84-700B-441D-AD42-407977025A0F}"/>
          </ac:spMkLst>
        </pc:spChg>
        <pc:spChg chg="add del mod">
          <ac:chgData name="古 珩" userId="7ce68e8962a6c147" providerId="LiveId" clId="{F68254A3-6881-4D56-B23F-529BB8F5B5D0}" dt="2020-06-10T20:34:18.103" v="226"/>
          <ac:spMkLst>
            <pc:docMk/>
            <pc:sldMk cId="3853863020" sldId="271"/>
            <ac:spMk id="15" creationId="{18CE1852-D715-44DD-8961-78BF1C62FFF7}"/>
          </ac:spMkLst>
        </pc:spChg>
        <pc:spChg chg="add del mod">
          <ac:chgData name="古 珩" userId="7ce68e8962a6c147" providerId="LiveId" clId="{F68254A3-6881-4D56-B23F-529BB8F5B5D0}" dt="2020-06-10T20:34:18.103" v="226"/>
          <ac:spMkLst>
            <pc:docMk/>
            <pc:sldMk cId="3853863020" sldId="271"/>
            <ac:spMk id="16" creationId="{6F33F063-67E5-4AEC-B5C9-3B1F4CE81626}"/>
          </ac:spMkLst>
        </pc:spChg>
        <pc:spChg chg="add del mod">
          <ac:chgData name="古 珩" userId="7ce68e8962a6c147" providerId="LiveId" clId="{F68254A3-6881-4D56-B23F-529BB8F5B5D0}" dt="2020-06-10T20:34:18.462" v="227"/>
          <ac:spMkLst>
            <pc:docMk/>
            <pc:sldMk cId="3853863020" sldId="271"/>
            <ac:spMk id="17" creationId="{7966BB3D-1C5B-4D6C-B937-70DDBC0C8253}"/>
          </ac:spMkLst>
        </pc:spChg>
        <pc:spChg chg="add del mod">
          <ac:chgData name="古 珩" userId="7ce68e8962a6c147" providerId="LiveId" clId="{F68254A3-6881-4D56-B23F-529BB8F5B5D0}" dt="2020-06-10T20:34:18.462" v="227"/>
          <ac:spMkLst>
            <pc:docMk/>
            <pc:sldMk cId="3853863020" sldId="271"/>
            <ac:spMk id="18" creationId="{61835DA7-E337-4B9E-9DC1-7C7586A03932}"/>
          </ac:spMkLst>
        </pc:spChg>
        <pc:spChg chg="add del mod">
          <ac:chgData name="古 珩" userId="7ce68e8962a6c147" providerId="LiveId" clId="{F68254A3-6881-4D56-B23F-529BB8F5B5D0}" dt="2020-06-10T20:34:18.993" v="228"/>
          <ac:spMkLst>
            <pc:docMk/>
            <pc:sldMk cId="3853863020" sldId="271"/>
            <ac:spMk id="19" creationId="{8CB80110-B23B-486E-B679-9545302F5CEC}"/>
          </ac:spMkLst>
        </pc:spChg>
        <pc:spChg chg="add del mod">
          <ac:chgData name="古 珩" userId="7ce68e8962a6c147" providerId="LiveId" clId="{F68254A3-6881-4D56-B23F-529BB8F5B5D0}" dt="2020-06-10T20:34:18.993" v="228"/>
          <ac:spMkLst>
            <pc:docMk/>
            <pc:sldMk cId="3853863020" sldId="271"/>
            <ac:spMk id="20" creationId="{30ED001B-A247-4D6F-A77C-AC560CF95AC5}"/>
          </ac:spMkLst>
        </pc:spChg>
        <pc:picChg chg="mod">
          <ac:chgData name="古 珩" userId="7ce68e8962a6c147" providerId="LiveId" clId="{F68254A3-6881-4D56-B23F-529BB8F5B5D0}" dt="2020-06-10T20:34:33.119" v="229" actId="1076"/>
          <ac:picMkLst>
            <pc:docMk/>
            <pc:sldMk cId="3853863020" sldId="271"/>
            <ac:picMk id="4" creationId="{8C5803BB-BF47-4386-9E23-150052E04F17}"/>
          </ac:picMkLst>
        </pc:picChg>
        <pc:picChg chg="mod">
          <ac:chgData name="古 珩" userId="7ce68e8962a6c147" providerId="LiveId" clId="{F68254A3-6881-4D56-B23F-529BB8F5B5D0}" dt="2020-06-10T20:34:36.098" v="230" actId="1076"/>
          <ac:picMkLst>
            <pc:docMk/>
            <pc:sldMk cId="3853863020" sldId="271"/>
            <ac:picMk id="6" creationId="{9C8158CE-D901-4262-97D3-295684AEBBE0}"/>
          </ac:picMkLst>
        </pc:picChg>
      </pc:sldChg>
      <pc:sldChg chg="addSp delSp modSp mod">
        <pc:chgData name="古 珩" userId="7ce68e8962a6c147" providerId="LiveId" clId="{F68254A3-6881-4D56-B23F-529BB8F5B5D0}" dt="2020-06-10T20:38:57.752" v="288" actId="20577"/>
        <pc:sldMkLst>
          <pc:docMk/>
          <pc:sldMk cId="1899909902" sldId="272"/>
        </pc:sldMkLst>
        <pc:spChg chg="mod">
          <ac:chgData name="古 珩" userId="7ce68e8962a6c147" providerId="LiveId" clId="{F68254A3-6881-4D56-B23F-529BB8F5B5D0}" dt="2020-06-10T20:38:57.752" v="288" actId="20577"/>
          <ac:spMkLst>
            <pc:docMk/>
            <pc:sldMk cId="1899909902" sldId="272"/>
            <ac:spMk id="2" creationId="{5E804F40-5748-4316-84D6-6AA1AC1BE621}"/>
          </ac:spMkLst>
        </pc:spChg>
        <pc:spChg chg="add del mod">
          <ac:chgData name="古 珩" userId="7ce68e8962a6c147" providerId="LiveId" clId="{F68254A3-6881-4D56-B23F-529BB8F5B5D0}" dt="2020-06-10T20:35:53.355" v="254"/>
          <ac:spMkLst>
            <pc:docMk/>
            <pc:sldMk cId="1899909902" sldId="272"/>
            <ac:spMk id="3" creationId="{2AA4C8E0-1446-4E33-8418-FC3E4559FB07}"/>
          </ac:spMkLst>
        </pc:spChg>
        <pc:spChg chg="add del mod">
          <ac:chgData name="古 珩" userId="7ce68e8962a6c147" providerId="LiveId" clId="{F68254A3-6881-4D56-B23F-529BB8F5B5D0}" dt="2020-06-10T20:35:53.355" v="254"/>
          <ac:spMkLst>
            <pc:docMk/>
            <pc:sldMk cId="1899909902" sldId="272"/>
            <ac:spMk id="4" creationId="{19E82E82-0F5D-4E16-B3FF-32A7B844F66B}"/>
          </ac:spMkLst>
        </pc:spChg>
        <pc:spChg chg="add del mod">
          <ac:chgData name="古 珩" userId="7ce68e8962a6c147" providerId="LiveId" clId="{F68254A3-6881-4D56-B23F-529BB8F5B5D0}" dt="2020-06-10T20:35:54.007" v="255"/>
          <ac:spMkLst>
            <pc:docMk/>
            <pc:sldMk cId="1899909902" sldId="272"/>
            <ac:spMk id="6" creationId="{71B58456-8020-4076-91E1-0BDD7592E9CB}"/>
          </ac:spMkLst>
        </pc:spChg>
        <pc:spChg chg="add del mod">
          <ac:chgData name="古 珩" userId="7ce68e8962a6c147" providerId="LiveId" clId="{F68254A3-6881-4D56-B23F-529BB8F5B5D0}" dt="2020-06-10T20:35:54.007" v="255"/>
          <ac:spMkLst>
            <pc:docMk/>
            <pc:sldMk cId="1899909902" sldId="272"/>
            <ac:spMk id="7" creationId="{5125D526-491F-4C72-97FE-16B9D4B45F07}"/>
          </ac:spMkLst>
        </pc:spChg>
        <pc:spChg chg="add del mod">
          <ac:chgData name="古 珩" userId="7ce68e8962a6c147" providerId="LiveId" clId="{F68254A3-6881-4D56-B23F-529BB8F5B5D0}" dt="2020-06-10T20:36:04.518" v="258"/>
          <ac:spMkLst>
            <pc:docMk/>
            <pc:sldMk cId="1899909902" sldId="272"/>
            <ac:spMk id="9" creationId="{07CE519C-8A49-4940-8229-DE88F5BF88AB}"/>
          </ac:spMkLst>
        </pc:spChg>
        <pc:spChg chg="add del mod">
          <ac:chgData name="古 珩" userId="7ce68e8962a6c147" providerId="LiveId" clId="{F68254A3-6881-4D56-B23F-529BB8F5B5D0}" dt="2020-06-10T20:36:06.533" v="259"/>
          <ac:spMkLst>
            <pc:docMk/>
            <pc:sldMk cId="1899909902" sldId="272"/>
            <ac:spMk id="10" creationId="{400D2F3E-2513-490C-AF3A-F940774F3781}"/>
          </ac:spMkLst>
        </pc:spChg>
        <pc:spChg chg="add del mod">
          <ac:chgData name="古 珩" userId="7ce68e8962a6c147" providerId="LiveId" clId="{F68254A3-6881-4D56-B23F-529BB8F5B5D0}" dt="2020-06-10T20:36:06.533" v="259"/>
          <ac:spMkLst>
            <pc:docMk/>
            <pc:sldMk cId="1899909902" sldId="272"/>
            <ac:spMk id="13" creationId="{D134D320-6E41-40D7-A4D8-FF27917E6E0C}"/>
          </ac:spMkLst>
        </pc:spChg>
        <pc:spChg chg="add del mod">
          <ac:chgData name="古 珩" userId="7ce68e8962a6c147" providerId="LiveId" clId="{F68254A3-6881-4D56-B23F-529BB8F5B5D0}" dt="2020-06-10T20:36:06.533" v="259"/>
          <ac:spMkLst>
            <pc:docMk/>
            <pc:sldMk cId="1899909902" sldId="272"/>
            <ac:spMk id="14" creationId="{0CF03B97-5D43-40CF-9185-9A33C182C01A}"/>
          </ac:spMkLst>
        </pc:spChg>
        <pc:spChg chg="add del mod">
          <ac:chgData name="古 珩" userId="7ce68e8962a6c147" providerId="LiveId" clId="{F68254A3-6881-4D56-B23F-529BB8F5B5D0}" dt="2020-06-10T20:36:06.970" v="260"/>
          <ac:spMkLst>
            <pc:docMk/>
            <pc:sldMk cId="1899909902" sldId="272"/>
            <ac:spMk id="15" creationId="{1B18A60F-7397-4D11-8F75-A926FD041399}"/>
          </ac:spMkLst>
        </pc:spChg>
        <pc:spChg chg="add del mod">
          <ac:chgData name="古 珩" userId="7ce68e8962a6c147" providerId="LiveId" clId="{F68254A3-6881-4D56-B23F-529BB8F5B5D0}" dt="2020-06-10T20:36:06.970" v="260"/>
          <ac:spMkLst>
            <pc:docMk/>
            <pc:sldMk cId="1899909902" sldId="272"/>
            <ac:spMk id="16" creationId="{7839104A-0626-4311-87FF-AB0500D4A03B}"/>
          </ac:spMkLst>
        </pc:spChg>
        <pc:spChg chg="add del mod">
          <ac:chgData name="古 珩" userId="7ce68e8962a6c147" providerId="LiveId" clId="{F68254A3-6881-4D56-B23F-529BB8F5B5D0}" dt="2020-06-10T20:36:06.970" v="260"/>
          <ac:spMkLst>
            <pc:docMk/>
            <pc:sldMk cId="1899909902" sldId="272"/>
            <ac:spMk id="17" creationId="{E7401E7B-0FBC-4C71-9F6C-FB441B253D31}"/>
          </ac:spMkLst>
        </pc:spChg>
        <pc:spChg chg="add del mod">
          <ac:chgData name="古 珩" userId="7ce68e8962a6c147" providerId="LiveId" clId="{F68254A3-6881-4D56-B23F-529BB8F5B5D0}" dt="2020-06-10T20:36:07.158" v="261"/>
          <ac:spMkLst>
            <pc:docMk/>
            <pc:sldMk cId="1899909902" sldId="272"/>
            <ac:spMk id="18" creationId="{8D5B9934-C437-4C47-8D66-1D775AE15D02}"/>
          </ac:spMkLst>
        </pc:spChg>
        <pc:spChg chg="add del mod">
          <ac:chgData name="古 珩" userId="7ce68e8962a6c147" providerId="LiveId" clId="{F68254A3-6881-4D56-B23F-529BB8F5B5D0}" dt="2020-06-10T20:36:07.158" v="261"/>
          <ac:spMkLst>
            <pc:docMk/>
            <pc:sldMk cId="1899909902" sldId="272"/>
            <ac:spMk id="19" creationId="{05F17011-A410-4A98-BBC6-504D1DF294AC}"/>
          </ac:spMkLst>
        </pc:spChg>
        <pc:spChg chg="add del mod">
          <ac:chgData name="古 珩" userId="7ce68e8962a6c147" providerId="LiveId" clId="{F68254A3-6881-4D56-B23F-529BB8F5B5D0}" dt="2020-06-10T20:36:07.158" v="261"/>
          <ac:spMkLst>
            <pc:docMk/>
            <pc:sldMk cId="1899909902" sldId="272"/>
            <ac:spMk id="20" creationId="{87C6B795-BD4E-4BEB-AAC2-3A38CF6C8298}"/>
          </ac:spMkLst>
        </pc:spChg>
        <pc:spChg chg="add del mod">
          <ac:chgData name="古 珩" userId="7ce68e8962a6c147" providerId="LiveId" clId="{F68254A3-6881-4D56-B23F-529BB8F5B5D0}" dt="2020-06-10T20:36:07.325" v="262"/>
          <ac:spMkLst>
            <pc:docMk/>
            <pc:sldMk cId="1899909902" sldId="272"/>
            <ac:spMk id="21" creationId="{C3A179A3-8B42-4721-BEB8-A983705A8C49}"/>
          </ac:spMkLst>
        </pc:spChg>
        <pc:spChg chg="add del mod">
          <ac:chgData name="古 珩" userId="7ce68e8962a6c147" providerId="LiveId" clId="{F68254A3-6881-4D56-B23F-529BB8F5B5D0}" dt="2020-06-10T20:36:07.325" v="262"/>
          <ac:spMkLst>
            <pc:docMk/>
            <pc:sldMk cId="1899909902" sldId="272"/>
            <ac:spMk id="22" creationId="{8AE9ACF7-0C6E-4477-B02E-3C34BAAC8201}"/>
          </ac:spMkLst>
        </pc:spChg>
        <pc:spChg chg="add del mod">
          <ac:chgData name="古 珩" userId="7ce68e8962a6c147" providerId="LiveId" clId="{F68254A3-6881-4D56-B23F-529BB8F5B5D0}" dt="2020-06-10T20:36:07.325" v="262"/>
          <ac:spMkLst>
            <pc:docMk/>
            <pc:sldMk cId="1899909902" sldId="272"/>
            <ac:spMk id="23" creationId="{592874D7-CFFD-4222-AD37-B47B4FECF13A}"/>
          </ac:spMkLst>
        </pc:spChg>
        <pc:picChg chg="mod">
          <ac:chgData name="古 珩" userId="7ce68e8962a6c147" providerId="LiveId" clId="{F68254A3-6881-4D56-B23F-529BB8F5B5D0}" dt="2020-06-10T20:36:07.325" v="262"/>
          <ac:picMkLst>
            <pc:docMk/>
            <pc:sldMk cId="1899909902" sldId="272"/>
            <ac:picMk id="8" creationId="{8F0862BF-91A1-4A97-AE3E-96523A0E06B8}"/>
          </ac:picMkLst>
        </pc:picChg>
        <pc:picChg chg="add mod">
          <ac:chgData name="古 珩" userId="7ce68e8962a6c147" providerId="LiveId" clId="{F68254A3-6881-4D56-B23F-529BB8F5B5D0}" dt="2020-06-10T20:36:07.325" v="262"/>
          <ac:picMkLst>
            <pc:docMk/>
            <pc:sldMk cId="1899909902" sldId="272"/>
            <ac:picMk id="11" creationId="{524CFD23-5129-480C-B1B3-9EC9237DEFF4}"/>
          </ac:picMkLst>
        </pc:picChg>
        <pc:picChg chg="del">
          <ac:chgData name="古 珩" userId="7ce68e8962a6c147" providerId="LiveId" clId="{F68254A3-6881-4D56-B23F-529BB8F5B5D0}" dt="2020-06-10T20:36:03.492" v="257" actId="21"/>
          <ac:picMkLst>
            <pc:docMk/>
            <pc:sldMk cId="1899909902" sldId="272"/>
            <ac:picMk id="12" creationId="{76468BD7-6567-4C27-9BBE-E099FCD392F3}"/>
          </ac:picMkLst>
        </pc:picChg>
      </pc:sldChg>
      <pc:sldChg chg="addSp delSp modSp add mod">
        <pc:chgData name="古 珩" userId="7ce68e8962a6c147" providerId="LiveId" clId="{F68254A3-6881-4D56-B23F-529BB8F5B5D0}" dt="2020-06-10T21:12:23.908" v="425" actId="20577"/>
        <pc:sldMkLst>
          <pc:docMk/>
          <pc:sldMk cId="1620334744" sldId="273"/>
        </pc:sldMkLst>
        <pc:spChg chg="mod">
          <ac:chgData name="古 珩" userId="7ce68e8962a6c147" providerId="LiveId" clId="{F68254A3-6881-4D56-B23F-529BB8F5B5D0}" dt="2020-06-10T21:11:22.206" v="414"/>
          <ac:spMkLst>
            <pc:docMk/>
            <pc:sldMk cId="1620334744" sldId="273"/>
            <ac:spMk id="2" creationId="{5E804F40-5748-4316-84D6-6AA1AC1BE621}"/>
          </ac:spMkLst>
        </pc:spChg>
        <pc:spChg chg="add del mod">
          <ac:chgData name="古 珩" userId="7ce68e8962a6c147" providerId="LiveId" clId="{F68254A3-6881-4D56-B23F-529BB8F5B5D0}" dt="2020-06-10T21:11:22.206" v="414"/>
          <ac:spMkLst>
            <pc:docMk/>
            <pc:sldMk cId="1620334744" sldId="273"/>
            <ac:spMk id="4" creationId="{5FB7C581-DBD4-4E93-B4C7-2F9DC57FBB5F}"/>
          </ac:spMkLst>
        </pc:spChg>
        <pc:spChg chg="add del mod">
          <ac:chgData name="古 珩" userId="7ce68e8962a6c147" providerId="LiveId" clId="{F68254A3-6881-4D56-B23F-529BB8F5B5D0}" dt="2020-06-10T21:11:22.206" v="414"/>
          <ac:spMkLst>
            <pc:docMk/>
            <pc:sldMk cId="1620334744" sldId="273"/>
            <ac:spMk id="6" creationId="{877A5FFD-1541-4FAA-904B-0AF9440B565A}"/>
          </ac:spMkLst>
        </pc:spChg>
        <pc:spChg chg="add del mod">
          <ac:chgData name="古 珩" userId="7ce68e8962a6c147" providerId="LiveId" clId="{F68254A3-6881-4D56-B23F-529BB8F5B5D0}" dt="2020-06-10T21:11:22.206" v="414"/>
          <ac:spMkLst>
            <pc:docMk/>
            <pc:sldMk cId="1620334744" sldId="273"/>
            <ac:spMk id="7" creationId="{E1DB09D3-170D-45F5-BA74-E8B9DA2E4DDE}"/>
          </ac:spMkLst>
        </pc:spChg>
        <pc:spChg chg="mod">
          <ac:chgData name="古 珩" userId="7ce68e8962a6c147" providerId="LiveId" clId="{F68254A3-6881-4D56-B23F-529BB8F5B5D0}" dt="2020-06-10T21:11:22.206" v="414"/>
          <ac:spMkLst>
            <pc:docMk/>
            <pc:sldMk cId="1620334744" sldId="273"/>
            <ac:spMk id="9" creationId="{C4632725-ED78-48FD-9E61-AFE29BC78FEA}"/>
          </ac:spMkLst>
        </pc:spChg>
        <pc:spChg chg="add mod">
          <ac:chgData name="古 珩" userId="7ce68e8962a6c147" providerId="LiveId" clId="{F68254A3-6881-4D56-B23F-529BB8F5B5D0}" dt="2020-06-10T21:12:23.908" v="425" actId="20577"/>
          <ac:spMkLst>
            <pc:docMk/>
            <pc:sldMk cId="1620334744" sldId="273"/>
            <ac:spMk id="10" creationId="{65CE662E-AC2C-4BAB-BA3B-734DAF725ED1}"/>
          </ac:spMkLst>
        </pc:spChg>
        <pc:picChg chg="del">
          <ac:chgData name="古 珩" userId="7ce68e8962a6c147" providerId="LiveId" clId="{F68254A3-6881-4D56-B23F-529BB8F5B5D0}" dt="2020-06-10T21:11:20.148" v="413" actId="478"/>
          <ac:picMkLst>
            <pc:docMk/>
            <pc:sldMk cId="1620334744" sldId="273"/>
            <ac:picMk id="8" creationId="{C099E4CB-F487-42BF-A0E2-09B87DB6E5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FB30C-CAF9-4FB6-A3EB-02BB9ED302E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E5A59-46D8-407B-886D-E9B460841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7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9DF7F-F21E-41A7-B2D2-0273E53A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3CFE5-D189-4805-81C1-B2E32DD98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DCA82-D4DA-4E68-B250-4073D05E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802-B8DA-4780-BC64-2596AD156D3B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E42EF-D2C5-4D3D-9485-9326263C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CA809-4056-49D1-A97A-2AB382CE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0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5C818-B0E0-4E85-8303-88584252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B4182-6D59-4B53-A880-76690712A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9E60E-D520-409B-A73C-DE24C27E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ACC8-40DD-436D-BCC7-579230D08F9E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21883-B0C6-4C27-A62A-71FF015A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A6DBA-D03E-4E6D-B874-F77E598A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0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1655B2-50CC-45B2-921E-3F30ABF75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9BB2C-A167-4F02-811A-69FD4B817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E1972-058B-4879-AEEE-A64370A7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6045-246F-402E-9DB1-C4FAAFDBE4ED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11C48-EDF9-4150-AE59-BAF75538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B719D-4EE6-402A-9871-847DF533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60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801B0-7973-4B8A-8FB7-88527621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2178A-D78F-420F-A75D-0CE818BA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58FBE-2435-4063-AF1E-8438E3CB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0E8A-1DFB-46E2-AE26-100FE36446FD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3F6B6-D846-44E4-888A-92041C66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B53A6-8B6B-4277-91FC-C1F8FBE4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0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B3B66-F0C8-4A20-975E-EC545ED0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00634-EB1D-49BD-A018-D3DD92F86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1C4F3-A430-4965-8861-E7290072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4BE5-CF97-47A7-9824-AEC6CC4CC6CF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94E3F-B011-4E9E-A145-60D8ACC8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5CA70-C44B-4100-B0AA-46B46AA4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8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1738D-7EC4-4495-AC21-09FA9965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2E49D-BF85-418A-B839-E33BC4DB9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AD623E-C3D6-4DA3-9C6F-644440342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5B5753-31C4-49FB-AB2F-3B98D88A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97B2-C79C-4737-99E0-2375FB03C77D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BF517A-7B06-4F0B-B075-F841549E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C3957D-235A-4E77-8904-04BB419F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5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391ED-5CD0-45FE-B912-0CC52036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DE109-7E93-4296-A7DC-15A0F2DC8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E2226-E2B7-441B-A07C-48B423740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A7D2E6-58C2-4DA3-A18C-F9FF6ABAE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756BAB-1E17-4174-966E-112CA3F3D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AADAA3-6E32-4D67-A386-4AECF5E4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F346-4E23-415E-ADE5-E73F61B2E473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586C7B-F3C5-45BA-99B7-C3DFBF99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6E5837-7571-474E-80D9-1A4C339F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0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BD59-DB93-46FC-BAE8-04FAF206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D28A74-FA9A-4BBF-ABEB-F6556C39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3480-A8ED-4467-84D7-19D943D0884F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532700-1CC6-41E4-A873-A7EBD07F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0B6400-263F-4869-8FB8-7CFDB395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91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B77C4A-EE22-423A-AECE-66F13B1E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617-8AC5-4217-9F03-672F33EA3C2C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C9EA98-6476-4CC4-B2EF-C41C2819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408570-7545-4C6F-ABF3-FA831946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86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18D5E-B558-402B-94CC-40BAE60F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5D112-CDC7-420F-824D-E06A60BB1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67886A-2787-49DD-9A2D-8DDAE7B3B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B20EC0-CC80-4296-974F-F109812E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1E70-FCA0-45CD-AE08-653337A93B21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ED92E-054A-48C8-984E-22177BDA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1C9FE4-4C9E-4E30-B14D-72596780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50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68EC1-57FD-4103-A89E-984A7905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69335D-FB18-4F2A-8C21-BBFF56A34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EC1906-6D1B-4D92-AA26-751B0A9C5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ADD2A3-6255-494C-BDB3-50C94874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86D7-FBE6-4727-9D8E-09723E35FD44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2D25A-591C-4EBC-BA87-AFAB6C3F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5859A-A4C7-4DE1-B1DC-718935F6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14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65986-C128-4A00-B948-700101B6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77EF2E-9348-485F-AF56-E657DF5C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35C7A-BDDB-48BA-8C77-66EE47CBC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B573-D30D-4144-BB86-402870AADFAE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335FF-65E7-4204-9308-69CBCD88F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77933-EC9B-446B-9144-AB38C15BB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D6490-7450-4A3C-B24A-BA802E63E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2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FDB1-0FBB-49D2-94C8-673AC5952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Automatic Segmentation of </a:t>
            </a:r>
            <a:br>
              <a:rPr lang="en-US" altLang="zh-CN" sz="4400" dirty="0"/>
            </a:br>
            <a:r>
              <a:rPr lang="en-US" altLang="zh-CN" sz="4400" dirty="0"/>
              <a:t>COVID-19 CT Images </a:t>
            </a:r>
            <a:br>
              <a:rPr lang="en-US" altLang="zh-CN" sz="4400" dirty="0"/>
            </a:br>
            <a:r>
              <a:rPr lang="en-US" altLang="zh-CN" sz="4400" dirty="0"/>
              <a:t>Based on </a:t>
            </a:r>
            <a:r>
              <a:rPr lang="en-US" altLang="zh-CN" sz="4400" dirty="0" err="1"/>
              <a:t>MIScnn</a:t>
            </a:r>
            <a:endParaRPr lang="zh-CN" altLang="zh-CN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E9068D-1C86-4532-9126-1C6570ADF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By Chen ZHU, Heng GU</a:t>
            </a:r>
            <a:endParaRPr lang="zh-CN" altLang="en-US" dirty="0"/>
          </a:p>
        </p:txBody>
      </p:sp>
      <p:pic>
        <p:nvPicPr>
          <p:cNvPr id="9" name="Picture 2" descr="universite-bourgogne">
            <a:extLst>
              <a:ext uri="{FF2B5EF4-FFF2-40B4-BE49-F238E27FC236}">
                <a16:creationId xmlns:a16="http://schemas.microsoft.com/office/drawing/2014/main" id="{9CBC523F-6EB3-4169-8F38-0C736408E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55" y="4594860"/>
            <a:ext cx="209169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173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04F40-5748-4316-84D6-6AA1AC1B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Neural Network Training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43303-FA50-4B18-8ED6-425DD7A7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4 classifications to train the neural network</a:t>
            </a:r>
          </a:p>
          <a:p>
            <a:r>
              <a:rPr lang="en-US" altLang="zh-CN" dirty="0"/>
              <a:t>Set the epoch of the neural network to 15</a:t>
            </a:r>
          </a:p>
          <a:p>
            <a:r>
              <a:rPr lang="en-US" altLang="zh-CN" dirty="0"/>
              <a:t>Set the number of iterations to 150</a:t>
            </a:r>
            <a:endParaRPr lang="zh-CN" altLang="en-US" dirty="0"/>
          </a:p>
        </p:txBody>
      </p:sp>
      <p:pic>
        <p:nvPicPr>
          <p:cNvPr id="5" name="Picture 2" descr="universite-bourgogne">
            <a:extLst>
              <a:ext uri="{FF2B5EF4-FFF2-40B4-BE49-F238E27FC236}">
                <a16:creationId xmlns:a16="http://schemas.microsoft.com/office/drawing/2014/main" id="{B5628206-A7C6-4D3B-BAE2-3D1A1EACA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462" y="569913"/>
            <a:ext cx="174307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214F992-4AA9-4E84-97C7-FCDC72D67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09" y="3429000"/>
            <a:ext cx="8527813" cy="704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988A11-3C01-4C86-B4BE-6DD938676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409" y="4593431"/>
            <a:ext cx="8477250" cy="1123950"/>
          </a:xfrm>
          <a:prstGeom prst="rect">
            <a:avLst/>
          </a:prstGeom>
        </p:spPr>
      </p:pic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BF2D4EA0-5D92-4E0A-A0C0-40FE1227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05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04F40-5748-4316-84D6-6AA1AC1B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Result</a:t>
            </a:r>
            <a:endParaRPr lang="zh-CN" altLang="en-US" dirty="0"/>
          </a:p>
        </p:txBody>
      </p:sp>
      <p:pic>
        <p:nvPicPr>
          <p:cNvPr id="8" name="内容占位符 7" descr="手机屏幕截图&#10;&#10;描述已自动生成">
            <a:extLst>
              <a:ext uri="{FF2B5EF4-FFF2-40B4-BE49-F238E27FC236}">
                <a16:creationId xmlns:a16="http://schemas.microsoft.com/office/drawing/2014/main" id="{8F0862BF-91A1-4A97-AE3E-96523A0E06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2372519"/>
            <a:ext cx="4171950" cy="3257550"/>
          </a:xfrm>
        </p:spPr>
      </p:pic>
      <p:pic>
        <p:nvPicPr>
          <p:cNvPr id="11" name="内容占位符 10" descr="图片包含 游戏机&#10;&#10;描述已自动生成">
            <a:extLst>
              <a:ext uri="{FF2B5EF4-FFF2-40B4-BE49-F238E27FC236}">
                <a16:creationId xmlns:a16="http://schemas.microsoft.com/office/drawing/2014/main" id="{524CFD23-5129-480C-B1B3-9EC9237DEF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812" y="2496344"/>
            <a:ext cx="3762375" cy="3009900"/>
          </a:xfrm>
        </p:spPr>
      </p:pic>
      <p:pic>
        <p:nvPicPr>
          <p:cNvPr id="5" name="Picture 2" descr="universite-bourgogne">
            <a:extLst>
              <a:ext uri="{FF2B5EF4-FFF2-40B4-BE49-F238E27FC236}">
                <a16:creationId xmlns:a16="http://schemas.microsoft.com/office/drawing/2014/main" id="{B5628206-A7C6-4D3B-BAE2-3D1A1EACA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462" y="569913"/>
            <a:ext cx="174307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8A322043-1165-47EC-9B46-8260B263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0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04F40-5748-4316-84D6-6AA1AC1B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43303-FA50-4B18-8ED6-425DD7A7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[1] Dominik Müller and Frank Kramer. (2019). </a:t>
            </a:r>
            <a:r>
              <a:rPr lang="en-US" altLang="zh-CN" sz="2400" dirty="0" err="1"/>
              <a:t>MIScnn</a:t>
            </a:r>
            <a:r>
              <a:rPr lang="en-US" altLang="zh-CN" sz="2400" dirty="0"/>
              <a:t>: A Framework for Medical Image Segmentation with Convolutional Neural Networks and Deep Learning. </a:t>
            </a:r>
          </a:p>
          <a:p>
            <a:r>
              <a:rPr lang="en-US" altLang="zh-CN" sz="2400" dirty="0"/>
              <a:t>[2] Jun Ma, Cheng Ge, </a:t>
            </a:r>
            <a:r>
              <a:rPr lang="en-US" altLang="zh-CN" sz="2400" dirty="0" err="1"/>
              <a:t>Yixin</a:t>
            </a:r>
            <a:r>
              <a:rPr lang="en-US" altLang="zh-CN" sz="2400" dirty="0"/>
              <a:t> Wang, </a:t>
            </a:r>
            <a:r>
              <a:rPr lang="en-US" altLang="zh-CN" sz="2400" dirty="0" err="1"/>
              <a:t>Xingle</a:t>
            </a:r>
            <a:r>
              <a:rPr lang="en-US" altLang="zh-CN" sz="2400" dirty="0"/>
              <a:t> An, </a:t>
            </a:r>
            <a:r>
              <a:rPr lang="en-US" altLang="zh-CN" sz="2400" dirty="0" err="1"/>
              <a:t>Jiantao</a:t>
            </a:r>
            <a:r>
              <a:rPr lang="en-US" altLang="zh-CN" sz="2400" dirty="0"/>
              <a:t> Gao, </a:t>
            </a:r>
            <a:r>
              <a:rPr lang="en-US" altLang="zh-CN" sz="2400" dirty="0" err="1"/>
              <a:t>Ziqi</a:t>
            </a:r>
            <a:r>
              <a:rPr lang="en-US" altLang="zh-CN" sz="2400" dirty="0"/>
              <a:t> Yu, </a:t>
            </a:r>
            <a:r>
              <a:rPr lang="en-US" altLang="zh-CN" sz="2400" dirty="0" err="1"/>
              <a:t>Minqing</a:t>
            </a:r>
            <a:r>
              <a:rPr lang="en-US" altLang="zh-CN" sz="2400" dirty="0"/>
              <a:t> Zhang, Xin Liu, </a:t>
            </a:r>
            <a:r>
              <a:rPr lang="en-US" altLang="zh-CN" sz="2400" dirty="0" err="1"/>
              <a:t>Xueyuan</a:t>
            </a:r>
            <a:r>
              <a:rPr lang="en-US" altLang="zh-CN" sz="2400" dirty="0"/>
              <a:t> Deng, </a:t>
            </a:r>
            <a:r>
              <a:rPr lang="en-US" altLang="zh-CN" sz="2400" dirty="0" err="1"/>
              <a:t>Shucheng</a:t>
            </a:r>
            <a:r>
              <a:rPr lang="en-US" altLang="zh-CN" sz="2400" dirty="0"/>
              <a:t> Cao, Hao Wei, Sen Mei, </a:t>
            </a:r>
            <a:r>
              <a:rPr lang="en-US" altLang="zh-CN" sz="2400" dirty="0" err="1"/>
              <a:t>Xiaoyu</a:t>
            </a:r>
            <a:r>
              <a:rPr lang="en-US" altLang="zh-CN" sz="2400" dirty="0"/>
              <a:t> Yang, </a:t>
            </a:r>
            <a:r>
              <a:rPr lang="en-US" altLang="zh-CN" sz="2400" dirty="0" err="1"/>
              <a:t>Ziwei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Nie</a:t>
            </a:r>
            <a:r>
              <a:rPr lang="en-US" altLang="zh-CN" sz="2400" dirty="0"/>
              <a:t>, Chen Li, Lu Tian, </a:t>
            </a:r>
            <a:r>
              <a:rPr lang="en-US" altLang="zh-CN" sz="2400" dirty="0" err="1"/>
              <a:t>Yuntao</a:t>
            </a:r>
            <a:r>
              <a:rPr lang="en-US" altLang="zh-CN" sz="2400" dirty="0"/>
              <a:t> Zhu, </a:t>
            </a:r>
            <a:r>
              <a:rPr lang="en-US" altLang="zh-CN" sz="2400" dirty="0" err="1"/>
              <a:t>Qiongjie</a:t>
            </a:r>
            <a:r>
              <a:rPr lang="en-US" altLang="zh-CN" sz="2400" dirty="0"/>
              <a:t> Zhu, </a:t>
            </a:r>
            <a:r>
              <a:rPr lang="en-US" altLang="zh-CN" sz="2400" dirty="0" err="1"/>
              <a:t>Guoqiang</a:t>
            </a:r>
            <a:r>
              <a:rPr lang="en-US" altLang="zh-CN" sz="2400" dirty="0"/>
              <a:t> Dong, Jian He. (2020). COVID-19 CT Lung and Infection Segmentation Dataset (Version 1.0) [Data set]. </a:t>
            </a:r>
            <a:r>
              <a:rPr lang="en-US" altLang="zh-CN" sz="2400" dirty="0" err="1"/>
              <a:t>Zenodo</a:t>
            </a:r>
            <a:r>
              <a:rPr lang="en-US" altLang="zh-CN" sz="2400" dirty="0"/>
              <a:t>. </a:t>
            </a:r>
            <a:endParaRPr lang="zh-CN" altLang="zh-CN" sz="2400" dirty="0"/>
          </a:p>
        </p:txBody>
      </p:sp>
      <p:pic>
        <p:nvPicPr>
          <p:cNvPr id="5" name="Picture 2" descr="universite-bourgogne">
            <a:extLst>
              <a:ext uri="{FF2B5EF4-FFF2-40B4-BE49-F238E27FC236}">
                <a16:creationId xmlns:a16="http://schemas.microsoft.com/office/drawing/2014/main" id="{B5628206-A7C6-4D3B-BAE2-3D1A1EACA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462" y="569913"/>
            <a:ext cx="174307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8592D2-5672-44E5-B33A-57BC5091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35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04F40-5748-4316-84D6-6AA1AC1B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43303-FA50-4B18-8ED6-425DD7A7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Our segmentation approach is based on 3D U-Net and </a:t>
            </a:r>
            <a:r>
              <a:rPr lang="en-US" altLang="zh-CN" dirty="0" err="1"/>
              <a:t>MIScnn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The method focused on the on-the-fly generation of unique and random image patches for training by exploiting heavy preprocessing and extensive data augmentation. </a:t>
            </a:r>
          </a:p>
          <a:p>
            <a:r>
              <a:rPr lang="en-US" altLang="zh-CN" dirty="0"/>
              <a:t>Thus, it is possible to handle limited dataset size which acts as a variant database. </a:t>
            </a:r>
          </a:p>
          <a:p>
            <a:r>
              <a:rPr lang="en-US" altLang="zh-CN" dirty="0"/>
              <a:t>We adopt the standard 3D U-Net. </a:t>
            </a:r>
            <a:endParaRPr lang="zh-CN" altLang="en-US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70F22D74-F9A9-460E-8FB0-4EF4C15C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7" name="Picture 2" descr="universite-bourgogne">
            <a:extLst>
              <a:ext uri="{FF2B5EF4-FFF2-40B4-BE49-F238E27FC236}">
                <a16:creationId xmlns:a16="http://schemas.microsoft.com/office/drawing/2014/main" id="{DD08082E-DE09-48A4-886D-AD17ADA5C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462" y="569913"/>
            <a:ext cx="174307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02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04F40-5748-4316-84D6-6AA1AC1B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Method</a:t>
            </a:r>
            <a:endParaRPr lang="zh-CN" altLang="en-US" dirty="0"/>
          </a:p>
        </p:txBody>
      </p:sp>
      <p:pic>
        <p:nvPicPr>
          <p:cNvPr id="1028" name="Picture 4" descr="architecture">
            <a:extLst>
              <a:ext uri="{FF2B5EF4-FFF2-40B4-BE49-F238E27FC236}">
                <a16:creationId xmlns:a16="http://schemas.microsoft.com/office/drawing/2014/main" id="{26E64258-87B9-45FE-B00F-04EA5AECAA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004145"/>
            <a:ext cx="10515600" cy="3994297"/>
          </a:xfrm>
        </p:spPr>
      </p:pic>
      <p:pic>
        <p:nvPicPr>
          <p:cNvPr id="5" name="Picture 2" descr="universite-bourgogne">
            <a:extLst>
              <a:ext uri="{FF2B5EF4-FFF2-40B4-BE49-F238E27FC236}">
                <a16:creationId xmlns:a16="http://schemas.microsoft.com/office/drawing/2014/main" id="{B5628206-A7C6-4D3B-BAE2-3D1A1EACA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462" y="569913"/>
            <a:ext cx="174307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DA7A9A4-6CC6-4B52-B0E9-1211126E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3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04F40-5748-4316-84D6-6AA1AC1B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43303-FA50-4B18-8ED6-425DD7A7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pipeline is based on </a:t>
            </a:r>
            <a:r>
              <a:rPr lang="en-US" altLang="zh-CN" dirty="0" err="1"/>
              <a:t>MIScnn</a:t>
            </a:r>
            <a:r>
              <a:rPr lang="en-US" altLang="zh-CN" dirty="0"/>
              <a:t>, which is an in-house developed open-source framework to setup complete medical image segmentation pipelines with convolutional neural networks and deep learning models on top of TensorFlow/</a:t>
            </a:r>
            <a:r>
              <a:rPr lang="en-US" altLang="zh-CN" dirty="0" err="1"/>
              <a:t>Keras</a:t>
            </a:r>
            <a:r>
              <a:rPr lang="en-US" altLang="zh-CN" dirty="0"/>
              <a:t>⁠. </a:t>
            </a:r>
          </a:p>
          <a:p>
            <a:r>
              <a:rPr lang="en-US" altLang="zh-CN" dirty="0"/>
              <a:t>The framework supports extensive preprocessing, data augmentation, the latest learning models, and diverse evaluation techniques. </a:t>
            </a:r>
            <a:endParaRPr lang="zh-CN" altLang="zh-CN" dirty="0"/>
          </a:p>
        </p:txBody>
      </p:sp>
      <p:pic>
        <p:nvPicPr>
          <p:cNvPr id="5" name="Picture 2" descr="universite-bourgogne">
            <a:extLst>
              <a:ext uri="{FF2B5EF4-FFF2-40B4-BE49-F238E27FC236}">
                <a16:creationId xmlns:a16="http://schemas.microsoft.com/office/drawing/2014/main" id="{B5628206-A7C6-4D3B-BAE2-3D1A1EACA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462" y="569913"/>
            <a:ext cx="174307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C3F773-EE68-4D73-89B2-337BFB2C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1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04F40-5748-4316-84D6-6AA1AC1B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MIScnn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099E4CB-F487-42BF-A0E2-09B87DB6E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669" y="1825625"/>
            <a:ext cx="9550662" cy="4351338"/>
          </a:xfrm>
        </p:spPr>
      </p:pic>
      <p:pic>
        <p:nvPicPr>
          <p:cNvPr id="5" name="Picture 2" descr="universite-bourgogne">
            <a:extLst>
              <a:ext uri="{FF2B5EF4-FFF2-40B4-BE49-F238E27FC236}">
                <a16:creationId xmlns:a16="http://schemas.microsoft.com/office/drawing/2014/main" id="{B5628206-A7C6-4D3B-BAE2-3D1A1EACA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462" y="569913"/>
            <a:ext cx="174307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632725-ED78-48FD-9E61-AFE29BC7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7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04F40-5748-4316-84D6-6AA1AC1B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MIScnn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5CE662E-AC2C-4BAB-BA3B-734DAF72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MIScnn</a:t>
            </a:r>
            <a:r>
              <a:rPr lang="en-US" altLang="zh-CN" dirty="0"/>
              <a:t> provides several core features: </a:t>
            </a:r>
          </a:p>
          <a:p>
            <a:pPr lvl="1"/>
            <a:r>
              <a:rPr lang="en-US" altLang="zh-CN" dirty="0"/>
              <a:t>2D/3D medical image segmentation for binary and multi-class problems</a:t>
            </a:r>
          </a:p>
          <a:p>
            <a:pPr lvl="1"/>
            <a:r>
              <a:rPr lang="en-US" altLang="zh-CN" dirty="0"/>
              <a:t>Data I/O, preprocessing and data augmentation for biomedical images</a:t>
            </a:r>
          </a:p>
          <a:p>
            <a:pPr lvl="1"/>
            <a:r>
              <a:rPr lang="en-US" altLang="zh-CN" dirty="0"/>
              <a:t>Patch-wise and full image analysis</a:t>
            </a:r>
          </a:p>
          <a:p>
            <a:pPr lvl="1"/>
            <a:r>
              <a:rPr lang="en-US" altLang="zh-CN" dirty="0"/>
              <a:t>State-of-the-art deep learning model and metric library</a:t>
            </a:r>
          </a:p>
          <a:p>
            <a:pPr lvl="1"/>
            <a:r>
              <a:rPr lang="en-US" altLang="zh-CN" dirty="0"/>
              <a:t>Intuitive and fast model utilization (training, prediction)</a:t>
            </a:r>
          </a:p>
          <a:p>
            <a:pPr lvl="1"/>
            <a:r>
              <a:rPr lang="en-US" altLang="zh-CN" dirty="0"/>
              <a:t>Multiple automatic evaluation techniques (e.g. cross-validation)</a:t>
            </a:r>
          </a:p>
          <a:p>
            <a:pPr lvl="1"/>
            <a:r>
              <a:rPr lang="en-US" altLang="zh-CN" dirty="0"/>
              <a:t>Custom model, data I/O, pre-/postprocessing and metric support</a:t>
            </a:r>
          </a:p>
          <a:p>
            <a:pPr lvl="1"/>
            <a:r>
              <a:rPr lang="en-US" altLang="zh-CN" dirty="0"/>
              <a:t>Based on </a:t>
            </a:r>
            <a:r>
              <a:rPr lang="en-US" altLang="zh-CN" dirty="0" err="1"/>
              <a:t>Keras</a:t>
            </a:r>
            <a:r>
              <a:rPr lang="en-US" altLang="zh-CN" dirty="0"/>
              <a:t> with </a:t>
            </a:r>
            <a:r>
              <a:rPr lang="en-US" altLang="zh-CN" dirty="0" err="1"/>
              <a:t>Tensorflow</a:t>
            </a:r>
            <a:r>
              <a:rPr lang="en-US" altLang="zh-CN" dirty="0"/>
              <a:t> as backend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632725-ED78-48FD-9E61-AFE29BC7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5" name="Picture 2" descr="universite-bourgogne">
            <a:extLst>
              <a:ext uri="{FF2B5EF4-FFF2-40B4-BE49-F238E27FC236}">
                <a16:creationId xmlns:a16="http://schemas.microsoft.com/office/drawing/2014/main" id="{B5628206-A7C6-4D3B-BAE2-3D1A1EACA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462" y="569913"/>
            <a:ext cx="174307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33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04F40-5748-4316-84D6-6AA1AC1B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Data Preprocessing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43303-FA50-4B18-8ED6-425DD7A7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Download Data</a:t>
            </a:r>
          </a:p>
          <a:p>
            <a:r>
              <a:rPr lang="en-US" altLang="zh-CN" dirty="0"/>
              <a:t>Download CT volumes and segmentations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Extract the sample list from the ZIP file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Extract each sample from the ZIP files</a:t>
            </a:r>
            <a:endParaRPr lang="zh-CN" altLang="zh-CN" dirty="0"/>
          </a:p>
        </p:txBody>
      </p:sp>
      <p:pic>
        <p:nvPicPr>
          <p:cNvPr id="5" name="Picture 2" descr="universite-bourgogne">
            <a:extLst>
              <a:ext uri="{FF2B5EF4-FFF2-40B4-BE49-F238E27FC236}">
                <a16:creationId xmlns:a16="http://schemas.microsoft.com/office/drawing/2014/main" id="{B5628206-A7C6-4D3B-BAE2-3D1A1EACA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462" y="569913"/>
            <a:ext cx="174307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8D41AB-5390-4594-8742-3FD281283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2818313"/>
            <a:ext cx="8715375" cy="1076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5642AF-1592-4DF5-B3E1-DECD550A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312" y="4501929"/>
            <a:ext cx="7143750" cy="771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7F62F9-F48F-428F-BF8F-1707A6422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312" y="5880745"/>
            <a:ext cx="5581650" cy="514350"/>
          </a:xfrm>
          <a:prstGeom prst="rect">
            <a:avLst/>
          </a:prstGeom>
        </p:spPr>
      </p:pic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2B129EB3-FC53-40D8-BE82-8E13C3CC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6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04F40-5748-4316-84D6-6AA1AC1B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Data Exploration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43303-FA50-4B18-8ED6-425DD7A7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Obtain the volume shape and the minimum and maximum volume intensity</a:t>
            </a:r>
          </a:p>
          <a:p>
            <a:r>
              <a:rPr lang="en-US" altLang="zh-CN" dirty="0"/>
              <a:t>Store the voxel spacing, identify and category distribution</a:t>
            </a:r>
          </a:p>
          <a:p>
            <a:r>
              <a:rPr lang="en-US" altLang="zh-CN" dirty="0"/>
              <a:t>The mean and median of the shape, the average category frequency</a:t>
            </a:r>
            <a:endParaRPr lang="zh-CN" altLang="en-US" dirty="0"/>
          </a:p>
        </p:txBody>
      </p:sp>
      <p:pic>
        <p:nvPicPr>
          <p:cNvPr id="5" name="Picture 2" descr="universite-bourgogne">
            <a:extLst>
              <a:ext uri="{FF2B5EF4-FFF2-40B4-BE49-F238E27FC236}">
                <a16:creationId xmlns:a16="http://schemas.microsoft.com/office/drawing/2014/main" id="{B5628206-A7C6-4D3B-BAE2-3D1A1EACA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462" y="569913"/>
            <a:ext cx="174307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E543429-403D-47C2-ABD9-7E0FEADC3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22" y="4126030"/>
            <a:ext cx="3881912" cy="252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EB159C-1CCD-4829-9856-E47CECE10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755" y="4126030"/>
            <a:ext cx="3409707" cy="2520000"/>
          </a:xfrm>
          <a:prstGeom prst="rect">
            <a:avLst/>
          </a:prstGeom>
        </p:spPr>
      </p:pic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66415475-86AF-4DC9-B26A-2B85414D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43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04F40-5748-4316-84D6-6AA1AC1B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Sample 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43303-FA50-4B18-8ED6-425DD7A7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Divide the sample into four categories: background, left lung, right lung, and COVID-19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Divide the sample into five folds</a:t>
            </a:r>
          </a:p>
          <a:p>
            <a:endParaRPr lang="zh-CN" altLang="en-US" dirty="0"/>
          </a:p>
        </p:txBody>
      </p:sp>
      <p:pic>
        <p:nvPicPr>
          <p:cNvPr id="5" name="Picture 2" descr="universite-bourgogne">
            <a:extLst>
              <a:ext uri="{FF2B5EF4-FFF2-40B4-BE49-F238E27FC236}">
                <a16:creationId xmlns:a16="http://schemas.microsoft.com/office/drawing/2014/main" id="{B5628206-A7C6-4D3B-BAE2-3D1A1EACA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462" y="569913"/>
            <a:ext cx="174307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5803BB-BF47-4386-9E23-150052E04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285" y="2869682"/>
            <a:ext cx="6915150" cy="552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8158CE-D901-4262-97D3-295684AEB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85" y="4442360"/>
            <a:ext cx="4438650" cy="714375"/>
          </a:xfrm>
          <a:prstGeom prst="rect">
            <a:avLst/>
          </a:prstGeom>
        </p:spPr>
      </p:pic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02647EF5-6FFC-40A1-A0A1-B0330FFC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6490-7450-4A3C-B24A-BA802E63E8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6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474</Words>
  <Application>Microsoft Office PowerPoint</Application>
  <PresentationFormat>宽屏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Automatic Segmentation of  COVID-19 CT Images  Based on MIScnn</vt:lpstr>
      <vt:lpstr>1. Introduction</vt:lpstr>
      <vt:lpstr>2. Method</vt:lpstr>
      <vt:lpstr>2. Method</vt:lpstr>
      <vt:lpstr>3. MIScnn</vt:lpstr>
      <vt:lpstr>3. MIScnn</vt:lpstr>
      <vt:lpstr>4. Data Preprocessing</vt:lpstr>
      <vt:lpstr>5. Data Exploration</vt:lpstr>
      <vt:lpstr>6. Sample Processing</vt:lpstr>
      <vt:lpstr>7. Neural Network Training</vt:lpstr>
      <vt:lpstr>8. Result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Segmentation of COVID-19 CT Images Based on 3D U-Net</dc:title>
  <dc:creator>GU Heng</dc:creator>
  <cp:lastModifiedBy>GU Heng</cp:lastModifiedBy>
  <cp:revision>8</cp:revision>
  <dcterms:created xsi:type="dcterms:W3CDTF">2020-06-10T15:05:41Z</dcterms:created>
  <dcterms:modified xsi:type="dcterms:W3CDTF">2020-06-10T21:26:22Z</dcterms:modified>
</cp:coreProperties>
</file>