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2ED6D-1592-4C4B-875B-3D68F829F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7B5770-111D-4431-B472-B8F984B84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1E6B2C-624A-4EEE-9A8F-B262B14A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EDC3-DD1D-4F90-8768-017D6E4FD1A7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0C90E-AFB5-453F-B2A7-72BE82F4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7A524D-EAC7-48D2-B86E-AA05CAAE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41D1-EE9A-4AD1-98A3-C1832DDAD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55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3E434-CC6C-433D-B8ED-D7597000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56F09F-1A9A-491F-8625-B4DB2FC33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A78BA3-CFFB-4695-9290-F634A7F9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EDC3-DD1D-4F90-8768-017D6E4FD1A7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C29FF3-C93E-4CD6-A8B8-212C504C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937B85-6CF8-4616-9DD4-55B1E301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41D1-EE9A-4AD1-98A3-C1832DDAD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75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8A67E5-C48E-461E-A7B3-0E45F481E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0D19CA-5E8B-4960-BD5C-B6D21B28A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E4A454-9FF3-41D8-A341-940F5960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EDC3-DD1D-4F90-8768-017D6E4FD1A7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6ADC32-D89F-4EBF-95E9-0F4B2E24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9D901-D3FE-4C6E-A04C-EAEA3BB0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41D1-EE9A-4AD1-98A3-C1832DDAD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90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DE63F-1561-4BD3-8004-302C3B3C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80DBCC-BD82-4E73-9258-FC3DF37A3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5BA1C2-3313-4A20-AC85-B6872E19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EDC3-DD1D-4F90-8768-017D6E4FD1A7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FB9753-3122-4B2A-81EB-71227EAB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8695C-61E8-41C6-B8EB-7085A299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41D1-EE9A-4AD1-98A3-C1832DDAD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44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3974B-367B-4284-9573-9B4D8F11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CE28D5-F75B-4D06-B68B-9E9030056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DF38A-2936-46F8-9418-31C98931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EDC3-DD1D-4F90-8768-017D6E4FD1A7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6F90EB-29B8-4B29-A7E1-7988937F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69F2CE-AD74-43AD-9597-CCD785F7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41D1-EE9A-4AD1-98A3-C1832DDAD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70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8CC18-390D-4786-8C82-5BC94D89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5028F4-BDE6-4F90-8444-ECCAA5F68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D21E68-CC5D-4F46-8ED8-760440DC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3C25B6-5F91-44B2-839A-CECDA850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EDC3-DD1D-4F90-8768-017D6E4FD1A7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BDA8AF-E583-46BC-9DE4-9E540BDD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DD74A3-8724-4EAC-82A7-F6F55306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41D1-EE9A-4AD1-98A3-C1832DDAD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87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97A7E-EE26-42D3-B069-3FDD5F7A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442ED8-B347-4C05-B9FD-A160579C1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15530A-B196-412C-9EFE-E6003B43A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32B4EF-D1B5-4EED-AA3F-F6F9B62AD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ED6528D-B135-46B3-8906-4F8154360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A4866C-2F49-4F2D-A779-A43015FB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EDC3-DD1D-4F90-8768-017D6E4FD1A7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B40A92D-4D60-40BB-A57A-5BA8E122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221E43-4C1C-4487-A423-E43810DB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41D1-EE9A-4AD1-98A3-C1832DDAD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79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6835A-C314-4A68-987B-349F5A3D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EA366B-3A89-40B7-8B4B-03C5CB8B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EDC3-DD1D-4F90-8768-017D6E4FD1A7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F328E4-5E80-41B3-822D-CD14B7C5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F2A45E-6949-4F5A-A653-BCBD6FD1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41D1-EE9A-4AD1-98A3-C1832DDAD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81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61BF45-6BBC-43F1-9310-9B88DAE1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EDC3-DD1D-4F90-8768-017D6E4FD1A7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BDF94E-B2B1-4E4D-B573-8493619B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F456CF-D311-4FFE-A396-B1772506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41D1-EE9A-4AD1-98A3-C1832DDAD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90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A0637-ACAB-4817-A4DA-F5028235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75A7EC-C7B3-4F99-A0E0-D8D7F02B2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969D00-FA28-4895-AD56-096E198E6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AFEB63-5A60-49D8-B8FF-2C60782B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EDC3-DD1D-4F90-8768-017D6E4FD1A7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238245-DC8D-4E1B-B20C-EC70A203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A5DD31-9C7C-4173-B156-A7B66CDE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41D1-EE9A-4AD1-98A3-C1832DDAD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57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42C5F-0EA5-4D40-A3A6-54B20057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D37775-3754-4B0E-B3A0-B879E77F5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DC586E-9610-4026-AE1B-566D1FEBE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A887FE-2E51-40B9-9457-120A3CB9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EDC3-DD1D-4F90-8768-017D6E4FD1A7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18FBE3-E07F-4022-B1BF-AF67FF6A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4F2299-BFDA-46D8-B214-0F2BA0CF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41D1-EE9A-4AD1-98A3-C1832DDAD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19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D27F9-A5FB-4464-8D5C-849E8966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2BD166-69AC-4AA9-BCEB-4C5938942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E88C00-AD4A-4B97-90C7-1396DDA08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FEDC3-DD1D-4F90-8768-017D6E4FD1A7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3D6329-447C-48DC-860C-C8B1E8AF8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689EA7-ED1D-438E-A239-C1EF60B7D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41D1-EE9A-4AD1-98A3-C1832DDAD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22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4F494-97C6-4C51-AF7D-8050F2E0F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Image puzzles </a:t>
            </a:r>
            <a:endParaRPr lang="ru-RU" sz="80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C51988-C5F5-4381-B5E6-3DDBF4558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Макаров Алексей, Гольдман Владислав</a:t>
            </a:r>
          </a:p>
        </p:txBody>
      </p:sp>
    </p:spTree>
    <p:extLst>
      <p:ext uri="{BB962C8B-B14F-4D97-AF65-F5344CB8AC3E}">
        <p14:creationId xmlns:p14="http://schemas.microsoft.com/office/powerpoint/2010/main" val="216274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3CA97-3ADB-48D7-B527-8D70388C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D88E6B-80AE-4ED2-B5A4-8E21D3AC5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83" y="1350729"/>
            <a:ext cx="6418278" cy="53436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Идея игры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заключается </a:t>
            </a:r>
            <a:r>
              <a:rPr lang="ru-RU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реализации компьютерной игры - головоломки, в которой игроку нужно перемещать плитки с элементами картинки по игровому поле с целью расположить их по порядку, собрав единый рисунок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FED77C-835C-4FAB-B511-5EF858ED4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610" y="1442906"/>
            <a:ext cx="4718807" cy="471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33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FF915-653B-4EF5-99CD-B7F26237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Реализация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9D5AA6-EC39-43BE-A5B9-7D9F0E91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92" y="1262848"/>
            <a:ext cx="11669086" cy="5137951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3000" b="0" i="0" dirty="0">
                <a:effectLst/>
                <a:latin typeface="Noto Sans" panose="020B0502040504020204" pitchFamily="34" charset="0"/>
              </a:rPr>
              <a:t>Структура приложения состоит из нескольких классов:</a:t>
            </a:r>
          </a:p>
          <a:p>
            <a:pPr algn="l">
              <a:buFont typeface="+mj-lt"/>
              <a:buAutoNum type="arabicPeriod"/>
            </a:pPr>
            <a:r>
              <a:rPr lang="ru-RU" sz="3000" b="0" i="0" dirty="0">
                <a:effectLst/>
                <a:latin typeface="Noto Sans" panose="020B0502040504020204" pitchFamily="34" charset="0"/>
              </a:rPr>
              <a:t> Класс "</a:t>
            </a:r>
            <a:r>
              <a:rPr lang="ru-RU" sz="3000" b="0" i="0" dirty="0" err="1">
                <a:effectLst/>
                <a:latin typeface="Noto Sans" panose="020B0502040504020204" pitchFamily="34" charset="0"/>
              </a:rPr>
              <a:t>Buttons</a:t>
            </a:r>
            <a:r>
              <a:rPr lang="ru-RU" sz="3000" b="0" i="0" dirty="0">
                <a:effectLst/>
                <a:latin typeface="Noto Sans" panose="020B0502040504020204" pitchFamily="34" charset="0"/>
              </a:rPr>
              <a:t>" отвечает за создание и отрисовку кнопок в меню. Каждая кнопка имеет свои координаты, размеры, текст и изображение. Класс также обрабатывает события, связанные с кнопками, и воспроизводит звук при нажатии на кнопку.</a:t>
            </a:r>
          </a:p>
          <a:p>
            <a:pPr algn="l">
              <a:buFont typeface="+mj-lt"/>
              <a:buAutoNum type="arabicPeriod"/>
            </a:pPr>
            <a:r>
              <a:rPr lang="ru-RU" sz="3000" b="0" i="0" dirty="0">
                <a:effectLst/>
                <a:latin typeface="Noto Sans" panose="020B0502040504020204" pitchFamily="34" charset="0"/>
              </a:rPr>
              <a:t> Класс "Board" отвечает за создание и отрисовку игровой доски. Доска представляет собой сетку ячеек, которые имеют координаты. Класс хранит информацию о размерах доски, смещении, размере ячейки и загруженном изображении. Он также предоставляет методы для отображения и обработки событий на доске.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243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A7241EE-28DA-4953-8433-7E9DB2347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92" y="402672"/>
            <a:ext cx="11727809" cy="630013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effectLst/>
                <a:latin typeface="Noto Sans" panose="020B0502040504020204" pitchFamily="34" charset="0"/>
              </a:rPr>
              <a:t>Особенности приложения: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При запуске приложения открывается стартовый экран с кнопками "Играть", "Настройки" и "Выход".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При нажатии на кнопку "Играть" открывается игровая доска – клетчатое поле, с расположенными поверх него элементами картинки в случайном порядке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Игровая доска состоит из ячеек, которые имеют координаты, необходимые для проверки правильности сборки картинки.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Приложение использует изображения для отображения фона, кнопок и игровой доски.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Звуковые эффекты используются при нажатии на кнопки.</a:t>
            </a:r>
            <a:br>
              <a:rPr lang="ru-RU" b="0" i="0" dirty="0">
                <a:effectLst/>
                <a:latin typeface="Noto Sans" panose="020B0502040504020204" pitchFamily="34" charset="0"/>
              </a:rPr>
            </a:br>
            <a:endParaRPr lang="ru-RU" b="0" i="0" dirty="0"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effectLst/>
                <a:latin typeface="Noto Sans" panose="020B0502040504020204" pitchFamily="34" charset="0"/>
              </a:rPr>
              <a:t>В приложении использованы следующие  модули и технологии: </a:t>
            </a:r>
            <a:r>
              <a:rPr lang="ru-RU" b="0" i="0" dirty="0" err="1">
                <a:effectLst/>
                <a:latin typeface="Noto Sans" panose="020B0502040504020204" pitchFamily="34" charset="0"/>
              </a:rPr>
              <a:t>Pygame</a:t>
            </a:r>
            <a:r>
              <a:rPr lang="ru-RU" b="0" i="0" dirty="0">
                <a:effectLst/>
                <a:latin typeface="Noto Sans" panose="020B0502040504020204" pitchFamily="34" charset="0"/>
              </a:rPr>
              <a:t>, </a:t>
            </a:r>
            <a:r>
              <a:rPr lang="en-US" b="0" i="0" dirty="0">
                <a:effectLst/>
                <a:latin typeface="Noto Sans" panose="020B0502040504020204" pitchFamily="34" charset="0"/>
              </a:rPr>
              <a:t>S</a:t>
            </a:r>
            <a:r>
              <a:rPr lang="ru-RU" b="0" i="0" dirty="0">
                <a:effectLst/>
                <a:latin typeface="Noto Sans" panose="020B0502040504020204" pitchFamily="34" charset="0"/>
              </a:rPr>
              <a:t>y</a:t>
            </a:r>
            <a:r>
              <a:rPr lang="en-US" b="0" i="0" dirty="0">
                <a:effectLst/>
                <a:latin typeface="Noto Sans" panose="020B0502040504020204" pitchFamily="34" charset="0"/>
              </a:rPr>
              <a:t>s</a:t>
            </a:r>
            <a:r>
              <a:rPr lang="ru-RU" b="0" i="0" dirty="0">
                <a:effectLst/>
                <a:latin typeface="Noto Sans" panose="020B0502040504020204" pitchFamily="34" charset="0"/>
              </a:rPr>
              <a:t>, </a:t>
            </a:r>
            <a:r>
              <a:rPr lang="ru-RU" b="0" i="0" dirty="0" err="1">
                <a:effectLst/>
                <a:latin typeface="Noto Sans" panose="020B0502040504020204" pitchFamily="34" charset="0"/>
              </a:rPr>
              <a:t>random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49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5EE64-8C98-442F-BE19-3FA2ABD3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44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Принцип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69BAB1-B803-4388-A9B0-429373EC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600" cy="5180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Программа получает на вход картинку, которую пользователь выбирает из предложенных или загружает сам. После, картинка разбивается на спрайты, каждый из которых по размеру равен одной клетке поля. Спрайты, расставленные в правильном порядке, сохраняют координаты клеток, поверх которых они расставлены. Затем спрайт из правого нижнего угла временно скрывается, образовывая пустое место для возможности перемещения других спрайтов по полю . После спрайты перемешиваются и размещаются на поле в случайном порядке. Когда игрок расставляет части картинки в правильном порядке на поле отображается последний спрайт (временно пустая клетка), игра считается пройденной</a:t>
            </a:r>
          </a:p>
        </p:txBody>
      </p:sp>
    </p:spTree>
    <p:extLst>
      <p:ext uri="{BB962C8B-B14F-4D97-AF65-F5344CB8AC3E}">
        <p14:creationId xmlns:p14="http://schemas.microsoft.com/office/powerpoint/2010/main" val="9346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83FE2-E284-4278-83C7-A3CBC94C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Дальнейшее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BCCEA6-4850-4F77-AE43-B2EDC931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В будущем в игру будут добавлены новые уровни, сохранение прогресса, возможность создавать собственные уровни и разные усложнения прохождения в виде усложнения прохождения ограничением по времени и количеством ходов</a:t>
            </a:r>
          </a:p>
        </p:txBody>
      </p:sp>
    </p:spTree>
    <p:extLst>
      <p:ext uri="{BB962C8B-B14F-4D97-AF65-F5344CB8AC3E}">
        <p14:creationId xmlns:p14="http://schemas.microsoft.com/office/powerpoint/2010/main" val="39418395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373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Noto Sans</vt:lpstr>
      <vt:lpstr>Times New Roman</vt:lpstr>
      <vt:lpstr>Тема Office</vt:lpstr>
      <vt:lpstr>Image puzzles </vt:lpstr>
      <vt:lpstr>Введение</vt:lpstr>
      <vt:lpstr>Реализация проекта</vt:lpstr>
      <vt:lpstr>Презентация PowerPoint</vt:lpstr>
      <vt:lpstr>Принцип работы</vt:lpstr>
      <vt:lpstr>Дальнейшее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puzzles</dc:title>
  <dc:creator>Алексей</dc:creator>
  <cp:lastModifiedBy>Алексей</cp:lastModifiedBy>
  <cp:revision>6</cp:revision>
  <dcterms:created xsi:type="dcterms:W3CDTF">2024-02-15T11:54:56Z</dcterms:created>
  <dcterms:modified xsi:type="dcterms:W3CDTF">2024-02-19T12:48:17Z</dcterms:modified>
</cp:coreProperties>
</file>