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C98F-7347-46D7-9578-CBFFA02E8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9C6A0-6707-47EF-BA00-63B3D753B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D99B-7BF4-40E8-A383-6F2EA324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B8C1-6A7F-4D8B-B04B-45C1877B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8D4D-81A0-43C0-A9B9-EDDC446B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4DF4-E8D6-47BE-8D7F-B17D733C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407F3-122B-4C2C-9993-32B052C8B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C0E4-5F4F-4AB4-A4A9-1842A5A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DE38-186E-425C-A376-9BC5532C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82BC-9981-4433-A4B1-306BEA69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E1901-0F95-426F-B3CE-4AD88C163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F2E2C-2DE9-4A4F-A963-D7F67B79C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C935-B5EE-4E14-A169-B706F7AB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7FF4-DBF4-48DC-9F9A-F8875F17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5F35D-CC2A-4DFD-A770-A5B4F076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7C85-3279-4E0A-A448-56E854EF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7799-B7F4-4842-9D86-B43B8DAE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02E7-40AC-4658-AC60-436F0E62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7539-082A-468C-9275-5AB570D2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5725F-151B-4F0C-978D-B34BCAD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52B-85CC-4DF7-9F86-A4388A35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3B683-539C-4BA2-B8BB-23F416F9D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5D8F-CFB2-48A2-807D-2E06B11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5B67-AB3A-4C60-B8A8-C955E450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F005-72B4-4935-B75A-056D54CD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74B7-4D10-41AC-B306-09222A32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86BD-8F07-49B1-AF34-CAF42386C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196EB-226A-41D8-A7F8-4890EA916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819D6-F25E-49A5-A1BB-71DD13B8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7245-FB54-4DD0-95EE-ACC84A90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66D17-D9E2-494B-A5BB-50FFBA69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AB02-03CB-4530-B490-04A5ACCF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5FE36-0F17-4157-80BA-7C4C84C03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9E493-1574-4A95-AA00-08A8B9F8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2D919-0039-4018-BCC1-E9CC1D938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D9B41-B73F-4891-B584-2FC374DA4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BEB14-8786-43F4-A5BD-9EFE6A98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A0A12-DEFE-4958-A057-ACEBBF9A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93B56-BF56-4D35-B055-535D3DBB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3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45E2-3AC7-4153-961E-6D95449D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735D1-3937-4751-988B-AD15808E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B9A56-1626-4E2F-8889-59462164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3E187-634E-481A-A4F8-5EFA2840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1C29-3754-4864-80F6-77F1E98D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DEA6-7CEA-4EB7-9B90-0706D0DD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DEA08-97F2-4A4B-8725-03185F82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FEA-02DB-48CC-BDE8-EF6DCC47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381E-B78F-476A-BF0A-1CAFAC64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2C381-8035-4853-A59F-9CF79DC7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6537D-29A9-41B7-8586-CA18FD9A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D3736-C9B3-4479-B3EA-B38FAA02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4FB9B-9104-43BF-B4F5-64AE8C9F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DAC8-AEBF-4D31-96B0-CAD73B4A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2C524-299B-49FD-85EE-656F7207D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8284C-DD34-405B-9170-D96F26050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0A52-3538-4A29-A602-C2DEA545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FDF61-69EF-477A-807E-1B30593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75F42-98AF-47F8-B4E3-D30ECCDD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6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6DA3E-0C74-4134-AF9F-959D2E8C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CF026-0D13-4876-B60D-9883EF90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46142-0FF2-4499-ADFA-DBA587058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181A5-55AA-4362-BB9A-EC64EB632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8F69-D1B4-4D93-ABBE-AEF723D9F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5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Weld-Acrylic-Adhesive-Applicator-Bottle/dp/B0096TWKCW" TargetMode="External"/><Relationship Id="rId2" Type="http://schemas.openxmlformats.org/officeDocument/2006/relationships/hyperlink" Target="https://www.amazon.com/Weather-Stripping-Density-Sliding-Strips/dp/B07H5948V4/ref=sr_1_2?dchild=1&amp;keywords=draft+seal+foam+1%2F4+inch&amp;qid=1584792766&amp;s=industrial&amp;sr=1-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CBFA73D-5252-4F0F-BEF8-5787E21E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65" y="361950"/>
            <a:ext cx="7029450" cy="6496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889AC0-C283-462D-861B-4B1BC29DB49C}"/>
              </a:ext>
            </a:extLst>
          </p:cNvPr>
          <p:cNvSpPr txBox="1"/>
          <p:nvPr/>
        </p:nvSpPr>
        <p:spPr>
          <a:xfrm>
            <a:off x="560518" y="924617"/>
            <a:ext cx="2540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CUT 1/8” ACRYLIC </a:t>
            </a:r>
          </a:p>
          <a:p>
            <a:r>
              <a:rPr lang="en-US" dirty="0"/>
              <a:t>HOLDER FRAME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D276D0-707F-4837-AEDF-5B269050193D}"/>
              </a:ext>
            </a:extLst>
          </p:cNvPr>
          <p:cNvCxnSpPr>
            <a:cxnSpLocks/>
          </p:cNvCxnSpPr>
          <p:nvPr/>
        </p:nvCxnSpPr>
        <p:spPr>
          <a:xfrm>
            <a:off x="2256726" y="1449127"/>
            <a:ext cx="1000824" cy="171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5A0EEA-A452-403F-8B85-3E482EF22E7B}"/>
              </a:ext>
            </a:extLst>
          </p:cNvPr>
          <p:cNvSpPr txBox="1"/>
          <p:nvPr/>
        </p:nvSpPr>
        <p:spPr>
          <a:xfrm>
            <a:off x="7484766" y="4795024"/>
            <a:ext cx="2951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1/8” POLYCARBONATE SHEET </a:t>
            </a:r>
          </a:p>
          <a:p>
            <a:r>
              <a:rPr lang="en-US" dirty="0"/>
              <a:t>FORMED WITH HEAT GUN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435626-7850-43FB-A4C2-D8198D421C7E}"/>
              </a:ext>
            </a:extLst>
          </p:cNvPr>
          <p:cNvCxnSpPr>
            <a:cxnSpLocks/>
          </p:cNvCxnSpPr>
          <p:nvPr/>
        </p:nvCxnSpPr>
        <p:spPr>
          <a:xfrm flipH="1" flipV="1">
            <a:off x="6407894" y="4877446"/>
            <a:ext cx="1076872" cy="237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BBA8BB-AAF8-43C6-AB98-C015520408DF}"/>
              </a:ext>
            </a:extLst>
          </p:cNvPr>
          <p:cNvSpPr txBox="1"/>
          <p:nvPr/>
        </p:nvSpPr>
        <p:spPr>
          <a:xfrm>
            <a:off x="9286176" y="974080"/>
            <a:ext cx="1525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ELASTIC BAND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7242EE-FAA9-495C-8821-643559B4E83F}"/>
              </a:ext>
            </a:extLst>
          </p:cNvPr>
          <p:cNvCxnSpPr>
            <a:cxnSpLocks/>
          </p:cNvCxnSpPr>
          <p:nvPr/>
        </p:nvCxnSpPr>
        <p:spPr>
          <a:xfrm flipH="1">
            <a:off x="8277225" y="1192264"/>
            <a:ext cx="1008952" cy="104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94E1DE-F312-4130-8D7F-098AA2CE5B16}"/>
              </a:ext>
            </a:extLst>
          </p:cNvPr>
          <p:cNvSpPr txBox="1"/>
          <p:nvPr/>
        </p:nvSpPr>
        <p:spPr>
          <a:xfrm>
            <a:off x="7960412" y="2878873"/>
            <a:ext cx="349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ADHESIVE BACKED FOAM CUSHION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0D8EA2-563F-46BD-8427-374DF3D67033}"/>
              </a:ext>
            </a:extLst>
          </p:cNvPr>
          <p:cNvCxnSpPr>
            <a:cxnSpLocks/>
          </p:cNvCxnSpPr>
          <p:nvPr/>
        </p:nvCxnSpPr>
        <p:spPr>
          <a:xfrm flipH="1" flipV="1">
            <a:off x="5991225" y="2221122"/>
            <a:ext cx="1969187" cy="824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C28171-A32C-4214-831B-5D8CBA782B1E}"/>
              </a:ext>
            </a:extLst>
          </p:cNvPr>
          <p:cNvSpPr txBox="1"/>
          <p:nvPr/>
        </p:nvSpPr>
        <p:spPr>
          <a:xfrm>
            <a:off x="3101342" y="90302"/>
            <a:ext cx="486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LOW COST EMERGENCY FACE SHIELD</a:t>
            </a:r>
          </a:p>
        </p:txBody>
      </p:sp>
    </p:spTree>
    <p:extLst>
      <p:ext uri="{BB962C8B-B14F-4D97-AF65-F5344CB8AC3E}">
        <p14:creationId xmlns:p14="http://schemas.microsoft.com/office/powerpoint/2010/main" val="272881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9FA8F5-1244-4F47-AADC-5D5DCA7C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42" y="873869"/>
            <a:ext cx="3584591" cy="2242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425D43-A643-4146-9C84-035E50AD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11" y="625275"/>
            <a:ext cx="3257956" cy="2491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772B2-C4ED-4178-B0A9-5707081CCB8E}"/>
              </a:ext>
            </a:extLst>
          </p:cNvPr>
          <p:cNvSpPr txBox="1"/>
          <p:nvPr/>
        </p:nvSpPr>
        <p:spPr>
          <a:xfrm>
            <a:off x="844144" y="173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C5FB0-5587-404B-B209-808334BB1AC2}"/>
              </a:ext>
            </a:extLst>
          </p:cNvPr>
          <p:cNvSpPr txBox="1"/>
          <p:nvPr/>
        </p:nvSpPr>
        <p:spPr>
          <a:xfrm>
            <a:off x="4456296" y="173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8CAA87-578E-421A-81BE-AFBA5A31D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428" y="634793"/>
            <a:ext cx="3729842" cy="24911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F76C8-545A-42F1-BDA2-1D00C3E5146D}"/>
              </a:ext>
            </a:extLst>
          </p:cNvPr>
          <p:cNvSpPr txBox="1"/>
          <p:nvPr/>
        </p:nvSpPr>
        <p:spPr>
          <a:xfrm>
            <a:off x="8065966" y="173712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1B0430-28DA-4DD3-9266-3331AF9F0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19" y="4185071"/>
            <a:ext cx="3584925" cy="2073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668D8-978B-4160-AD48-96E2DDACF38D}"/>
              </a:ext>
            </a:extLst>
          </p:cNvPr>
          <p:cNvSpPr txBox="1"/>
          <p:nvPr/>
        </p:nvSpPr>
        <p:spPr>
          <a:xfrm>
            <a:off x="712198" y="3176872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D0A581-93B7-4340-BE39-EAF3ED3D7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625" y="3715350"/>
            <a:ext cx="2763242" cy="29471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3C6765-19BB-463D-99ED-88FE210C2BCB}"/>
              </a:ext>
            </a:extLst>
          </p:cNvPr>
          <p:cNvSpPr txBox="1"/>
          <p:nvPr/>
        </p:nvSpPr>
        <p:spPr>
          <a:xfrm>
            <a:off x="4723533" y="3176871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AB18E1-3E0A-4525-948B-8C17E7B55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7729" y="3663973"/>
            <a:ext cx="2778887" cy="29471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6136BA-DA43-4031-9789-3CB6798895E4}"/>
              </a:ext>
            </a:extLst>
          </p:cNvPr>
          <p:cNvSpPr txBox="1"/>
          <p:nvPr/>
        </p:nvSpPr>
        <p:spPr>
          <a:xfrm>
            <a:off x="8411699" y="317687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6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69AF5-5B54-4F77-AEAC-35A2A5808262}"/>
              </a:ext>
            </a:extLst>
          </p:cNvPr>
          <p:cNvSpPr txBox="1"/>
          <p:nvPr/>
        </p:nvSpPr>
        <p:spPr>
          <a:xfrm>
            <a:off x="4903432" y="325713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SOLVENT WELD OR GLUE SLITS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8132DB-0B0B-41CC-BC1A-DF33865D0AC4}"/>
              </a:ext>
            </a:extLst>
          </p:cNvPr>
          <p:cNvSpPr txBox="1"/>
          <p:nvPr/>
        </p:nvSpPr>
        <p:spPr>
          <a:xfrm>
            <a:off x="8445897" y="331530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ASSEMBLE ELASTIC STRAP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BF36B-CC67-4110-B9BF-F62B9E2F14F9}"/>
              </a:ext>
            </a:extLst>
          </p:cNvPr>
          <p:cNvSpPr txBox="1"/>
          <p:nvPr/>
        </p:nvSpPr>
        <p:spPr>
          <a:xfrm>
            <a:off x="1057357" y="3512244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SOLVENT WELD OR GLUE TOP PART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9D07ED-8822-4BCA-8CE4-CDAFA7C17DD2}"/>
              </a:ext>
            </a:extLst>
          </p:cNvPr>
          <p:cNvSpPr txBox="1"/>
          <p:nvPr/>
        </p:nvSpPr>
        <p:spPr>
          <a:xfrm>
            <a:off x="5162330" y="3317383"/>
            <a:ext cx="338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INSTALL PLASTIC SHIELD THROUGH SLIT</a:t>
            </a:r>
          </a:p>
          <a:p>
            <a:r>
              <a:rPr lang="en-US" sz="1200" dirty="0"/>
              <a:t>(BENT TO SHAPE WITH HEAT GUN OVER TABLE)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B4E81-826F-4729-AFC0-DF42956E19CE}"/>
              </a:ext>
            </a:extLst>
          </p:cNvPr>
          <p:cNvSpPr txBox="1"/>
          <p:nvPr/>
        </p:nvSpPr>
        <p:spPr>
          <a:xfrm>
            <a:off x="8769747" y="3336046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APPLY FOAM WITH ADHESIVE 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D3B308-53C9-4F01-9AD8-8C2C4C43C800}"/>
              </a:ext>
            </a:extLst>
          </p:cNvPr>
          <p:cNvSpPr txBox="1"/>
          <p:nvPr/>
        </p:nvSpPr>
        <p:spPr>
          <a:xfrm>
            <a:off x="1142131" y="325713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WITH BOTTOM</a:t>
            </a:r>
          </a:p>
        </p:txBody>
      </p:sp>
    </p:spTree>
    <p:extLst>
      <p:ext uri="{BB962C8B-B14F-4D97-AF65-F5344CB8AC3E}">
        <p14:creationId xmlns:p14="http://schemas.microsoft.com/office/powerpoint/2010/main" val="42352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3271-17E8-4786-A18E-B9895AF4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Shield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F85D2-7321-4E5A-9172-A3F1D312F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38325"/>
            <a:ext cx="4892488" cy="4495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7379D35-2344-4658-A117-05BB8F8BCABA}"/>
              </a:ext>
            </a:extLst>
          </p:cNvPr>
          <p:cNvSpPr/>
          <p:nvPr/>
        </p:nvSpPr>
        <p:spPr>
          <a:xfrm>
            <a:off x="2314575" y="3905250"/>
            <a:ext cx="438150" cy="4381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172406-5D6D-400D-B243-ECBD74A5DB33}"/>
              </a:ext>
            </a:extLst>
          </p:cNvPr>
          <p:cNvSpPr/>
          <p:nvPr/>
        </p:nvSpPr>
        <p:spPr>
          <a:xfrm>
            <a:off x="3413031" y="3905250"/>
            <a:ext cx="438150" cy="4381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3F148-21EB-4336-AE89-145DC18DF5D0}"/>
              </a:ext>
            </a:extLst>
          </p:cNvPr>
          <p:cNvSpPr txBox="1"/>
          <p:nvPr/>
        </p:nvSpPr>
        <p:spPr>
          <a:xfrm>
            <a:off x="6096000" y="5419725"/>
            <a:ext cx="5661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Drill two small holes in the face shield, secure by wrapping</a:t>
            </a:r>
          </a:p>
          <a:p>
            <a:r>
              <a:rPr lang="en-US" dirty="0"/>
              <a:t> around the slit with a zip tie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81918D-0A47-4C9B-8D07-49B09702051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3787015" y="4279234"/>
            <a:ext cx="2308985" cy="1463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15B013-31A1-4C89-9748-80D0BB69AF7C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688559" y="4279234"/>
            <a:ext cx="3407441" cy="1463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A2479DA-1D31-4048-B5DF-2F079ABA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494" y="2186196"/>
            <a:ext cx="2252663" cy="17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5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386D80-17A2-42A8-96F3-6DA5CC9F6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4738"/>
              </p:ext>
            </p:extLst>
          </p:nvPr>
        </p:nvGraphicFramePr>
        <p:xfrm>
          <a:off x="669924" y="125730"/>
          <a:ext cx="10569575" cy="660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740">
                  <a:extLst>
                    <a:ext uri="{9D8B030D-6E8A-4147-A177-3AD203B41FA5}">
                      <a16:colId xmlns:a16="http://schemas.microsoft.com/office/drawing/2014/main" val="1712775870"/>
                    </a:ext>
                  </a:extLst>
                </a:gridCol>
                <a:gridCol w="1538643">
                  <a:extLst>
                    <a:ext uri="{9D8B030D-6E8A-4147-A177-3AD203B41FA5}">
                      <a16:colId xmlns:a16="http://schemas.microsoft.com/office/drawing/2014/main" val="926623526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1754311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0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HOLDERFRAME_BOTTOM_REV0.dxf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LASER CUT 1/8” ACRYLIC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HOLDERFRAME_TOP_REV0.dxf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LASER CUT 1/8” ACRYLIC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2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SHIELDPIECE_REV0.dxf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1/8” POLYCARBONATE (CAN CUT BY HAND WITH RAZOR)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BENT TO SHAPE WITH HEAT GUN OVER EDGE OF A TABLE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1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SLIT_A_REV0.dxf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LASER CUT 1/8” ACRYLIC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67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SLIT_B_REV0.dxf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LASER CUT 1/8” ACRYLIC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7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SLIT_C_REV0.dxf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LASER CUT 1/8” ACRYLIC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4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Elastic 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 to find a suitable elastic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7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Adhesive Foam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 inch Foam with Adhesive Back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Home Depot Draft Seal Foam)</a:t>
                      </a:r>
                      <a:br>
                        <a:rPr lang="en-US" dirty="0"/>
                      </a:br>
                      <a:r>
                        <a:rPr lang="en-US" sz="1050" dirty="0">
                          <a:hlinkClick r:id="rId2"/>
                        </a:rPr>
                        <a:t>https://www.amazon.com/Weather-Stripping-Density-Sliding-Strips/dp/B07H5948V4/ref=sr_1_2?dchild=1&amp;keywords=draft+seal+foam+1%2F4+inch&amp;qid=1584792766&amp;s=industrial&amp;sr=1-2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9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Solvent Weld or Glue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Weld On Acrylic Adhesive or Similar</a:t>
                      </a:r>
                      <a:br>
                        <a:rPr lang="en-US" sz="1200" dirty="0"/>
                      </a:br>
                      <a:r>
                        <a:rPr lang="en-US" sz="1200" dirty="0">
                          <a:hlinkClick r:id="rId3"/>
                        </a:rPr>
                        <a:t>https://www.amazon.com/Weld-Acrylic-Adhesive-Applicator-Bottle/dp/B0096TWKCW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5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01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226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Fixing The Shield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Levenko</dc:creator>
  <cp:lastModifiedBy>Alex Levenko</cp:lastModifiedBy>
  <cp:revision>6</cp:revision>
  <dcterms:created xsi:type="dcterms:W3CDTF">2020-03-21T11:36:05Z</dcterms:created>
  <dcterms:modified xsi:type="dcterms:W3CDTF">2020-03-21T13:03:43Z</dcterms:modified>
</cp:coreProperties>
</file>