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FE7F3-50A6-4096-AA88-4F29D47EC477}" v="17" dt="2025-08-22T12:09:35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naz Ahmed, Vodafone" userId="ca916989-03b3-46c0-84b9-4b43949bd4ed" providerId="ADAL" clId="{8E0FE7F3-50A6-4096-AA88-4F29D47EC477}"/>
    <pc:docChg chg="undo custSel addSld modSld">
      <pc:chgData name="Shahinaz Ahmed, Vodafone" userId="ca916989-03b3-46c0-84b9-4b43949bd4ed" providerId="ADAL" clId="{8E0FE7F3-50A6-4096-AA88-4F29D47EC477}" dt="2025-09-25T11:07:27.442" v="308" actId="729"/>
      <pc:docMkLst>
        <pc:docMk/>
      </pc:docMkLst>
      <pc:sldChg chg="addSp modSp mod setBg">
        <pc:chgData name="Shahinaz Ahmed, Vodafone" userId="ca916989-03b3-46c0-84b9-4b43949bd4ed" providerId="ADAL" clId="{8E0FE7F3-50A6-4096-AA88-4F29D47EC477}" dt="2025-08-22T10:19:21.696" v="42" actId="1076"/>
        <pc:sldMkLst>
          <pc:docMk/>
          <pc:sldMk cId="3578974789" sldId="256"/>
        </pc:sldMkLst>
        <pc:spChg chg="mod">
          <ac:chgData name="Shahinaz Ahmed, Vodafone" userId="ca916989-03b3-46c0-84b9-4b43949bd4ed" providerId="ADAL" clId="{8E0FE7F3-50A6-4096-AA88-4F29D47EC477}" dt="2025-08-22T10:19:21.696" v="42" actId="1076"/>
          <ac:spMkLst>
            <pc:docMk/>
            <pc:sldMk cId="3578974789" sldId="256"/>
            <ac:spMk id="2" creationId="{E735A015-28F4-29F6-D0DC-F44A7ADBE433}"/>
          </ac:spMkLst>
        </pc:spChg>
        <pc:spChg chg="mod">
          <ac:chgData name="Shahinaz Ahmed, Vodafone" userId="ca916989-03b3-46c0-84b9-4b43949bd4ed" providerId="ADAL" clId="{8E0FE7F3-50A6-4096-AA88-4F29D47EC477}" dt="2025-08-22T10:15:49.099" v="9" actId="12"/>
          <ac:spMkLst>
            <pc:docMk/>
            <pc:sldMk cId="3578974789" sldId="256"/>
            <ac:spMk id="3" creationId="{81D5470A-6BAC-6BB6-C576-4361318DADC2}"/>
          </ac:spMkLst>
        </pc:spChg>
        <pc:spChg chg="mod">
          <ac:chgData name="Shahinaz Ahmed, Vodafone" userId="ca916989-03b3-46c0-84b9-4b43949bd4ed" providerId="ADAL" clId="{8E0FE7F3-50A6-4096-AA88-4F29D47EC477}" dt="2025-08-22T10:14:25.715" v="4" actId="13822"/>
          <ac:spMkLst>
            <pc:docMk/>
            <pc:sldMk cId="3578974789" sldId="256"/>
            <ac:spMk id="7" creationId="{FE5B77A7-AAC3-5AB9-B70F-74689344EBA4}"/>
          </ac:spMkLst>
        </pc:spChg>
        <pc:spChg chg="add mod">
          <ac:chgData name="Shahinaz Ahmed, Vodafone" userId="ca916989-03b3-46c0-84b9-4b43949bd4ed" providerId="ADAL" clId="{8E0FE7F3-50A6-4096-AA88-4F29D47EC477}" dt="2025-08-22T10:19:09.132" v="40" actId="1076"/>
          <ac:spMkLst>
            <pc:docMk/>
            <pc:sldMk cId="3578974789" sldId="256"/>
            <ac:spMk id="8" creationId="{47CDDE1D-0FA8-7C9B-51FC-D12A60355724}"/>
          </ac:spMkLst>
        </pc:spChg>
      </pc:sldChg>
      <pc:sldChg chg="addSp modSp mod setBg">
        <pc:chgData name="Shahinaz Ahmed, Vodafone" userId="ca916989-03b3-46c0-84b9-4b43949bd4ed" providerId="ADAL" clId="{8E0FE7F3-50A6-4096-AA88-4F29D47EC477}" dt="2025-08-22T11:25:36.123" v="189" actId="14100"/>
        <pc:sldMkLst>
          <pc:docMk/>
          <pc:sldMk cId="3911378477" sldId="257"/>
        </pc:sldMkLst>
        <pc:spChg chg="mod">
          <ac:chgData name="Shahinaz Ahmed, Vodafone" userId="ca916989-03b3-46c0-84b9-4b43949bd4ed" providerId="ADAL" clId="{8E0FE7F3-50A6-4096-AA88-4F29D47EC477}" dt="2025-08-22T10:16:42.027" v="12" actId="1076"/>
          <ac:spMkLst>
            <pc:docMk/>
            <pc:sldMk cId="3911378477" sldId="257"/>
            <ac:spMk id="2" creationId="{B4764FA9-9A5C-7E48-F5A2-AFD1A7A64EF7}"/>
          </ac:spMkLst>
        </pc:spChg>
        <pc:spChg chg="mod">
          <ac:chgData name="Shahinaz Ahmed, Vodafone" userId="ca916989-03b3-46c0-84b9-4b43949bd4ed" providerId="ADAL" clId="{8E0FE7F3-50A6-4096-AA88-4F29D47EC477}" dt="2025-08-22T11:25:36.123" v="189" actId="14100"/>
          <ac:spMkLst>
            <pc:docMk/>
            <pc:sldMk cId="3911378477" sldId="257"/>
            <ac:spMk id="3" creationId="{DB8EE08E-C0EB-1644-D7DC-5076CB95442F}"/>
          </ac:spMkLst>
        </pc:spChg>
        <pc:spChg chg="add">
          <ac:chgData name="Shahinaz Ahmed, Vodafone" userId="ca916989-03b3-46c0-84b9-4b43949bd4ed" providerId="ADAL" clId="{8E0FE7F3-50A6-4096-AA88-4F29D47EC477}" dt="2025-08-22T10:16:28.783" v="10" actId="26606"/>
          <ac:spMkLst>
            <pc:docMk/>
            <pc:sldMk cId="3911378477" sldId="257"/>
            <ac:spMk id="10" creationId="{EDDBB197-D710-4A4F-A9CA-FD2177498BE8}"/>
          </ac:spMkLst>
        </pc:spChg>
        <pc:spChg chg="add">
          <ac:chgData name="Shahinaz Ahmed, Vodafone" userId="ca916989-03b3-46c0-84b9-4b43949bd4ed" providerId="ADAL" clId="{8E0FE7F3-50A6-4096-AA88-4F29D47EC477}" dt="2025-08-22T10:16:28.783" v="10" actId="26606"/>
          <ac:spMkLst>
            <pc:docMk/>
            <pc:sldMk cId="3911378477" sldId="257"/>
            <ac:spMk id="12" creationId="{975D1CFA-2CDB-4B64-BD9F-85744E8DA12F}"/>
          </ac:spMkLst>
        </pc:spChg>
        <pc:grpChg chg="add">
          <ac:chgData name="Shahinaz Ahmed, Vodafone" userId="ca916989-03b3-46c0-84b9-4b43949bd4ed" providerId="ADAL" clId="{8E0FE7F3-50A6-4096-AA88-4F29D47EC477}" dt="2025-08-22T10:16:28.783" v="10" actId="26606"/>
          <ac:grpSpMkLst>
            <pc:docMk/>
            <pc:sldMk cId="3911378477" sldId="257"/>
            <ac:grpSpMk id="14" creationId="{25EE5136-01F1-466C-962D-BA9B4C6757AA}"/>
          </ac:grpSpMkLst>
        </pc:grpChg>
        <pc:picChg chg="add">
          <ac:chgData name="Shahinaz Ahmed, Vodafone" userId="ca916989-03b3-46c0-84b9-4b43949bd4ed" providerId="ADAL" clId="{8E0FE7F3-50A6-4096-AA88-4F29D47EC477}" dt="2025-08-22T10:16:28.783" v="10" actId="26606"/>
          <ac:picMkLst>
            <pc:docMk/>
            <pc:sldMk cId="3911378477" sldId="257"/>
            <ac:picMk id="7" creationId="{FA4E4018-E8C7-D9FA-607D-D5C9F331B9FE}"/>
          </ac:picMkLst>
        </pc:picChg>
      </pc:sldChg>
      <pc:sldChg chg="addSp delSp modSp mod setBg">
        <pc:chgData name="Shahinaz Ahmed, Vodafone" userId="ca916989-03b3-46c0-84b9-4b43949bd4ed" providerId="ADAL" clId="{8E0FE7F3-50A6-4096-AA88-4F29D47EC477}" dt="2025-08-22T10:17:41.028" v="24" actId="962"/>
        <pc:sldMkLst>
          <pc:docMk/>
          <pc:sldMk cId="3313384099" sldId="258"/>
        </pc:sldMkLst>
        <pc:spChg chg="mod">
          <ac:chgData name="Shahinaz Ahmed, Vodafone" userId="ca916989-03b3-46c0-84b9-4b43949bd4ed" providerId="ADAL" clId="{8E0FE7F3-50A6-4096-AA88-4F29D47EC477}" dt="2025-08-22T10:17:20.506" v="21" actId="26606"/>
          <ac:spMkLst>
            <pc:docMk/>
            <pc:sldMk cId="3313384099" sldId="258"/>
            <ac:spMk id="2" creationId="{D5267991-0B76-7251-E8BD-8FE011B1D3E4}"/>
          </ac:spMkLst>
        </pc:spChg>
        <pc:spChg chg="add">
          <ac:chgData name="Shahinaz Ahmed, Vodafone" userId="ca916989-03b3-46c0-84b9-4b43949bd4ed" providerId="ADAL" clId="{8E0FE7F3-50A6-4096-AA88-4F29D47EC477}" dt="2025-08-22T10:17:20.506" v="21" actId="26606"/>
          <ac:spMkLst>
            <pc:docMk/>
            <pc:sldMk cId="3313384099" sldId="258"/>
            <ac:spMk id="10" creationId="{B50AB553-2A96-4A92-96F2-93548E096954}"/>
          </ac:spMkLst>
        </pc:spChg>
        <pc:graphicFrameChg chg="add mod">
          <ac:chgData name="Shahinaz Ahmed, Vodafone" userId="ca916989-03b3-46c0-84b9-4b43949bd4ed" providerId="ADAL" clId="{8E0FE7F3-50A6-4096-AA88-4F29D47EC477}" dt="2025-08-22T10:17:41.028" v="24" actId="962"/>
          <ac:graphicFrameMkLst>
            <pc:docMk/>
            <pc:sldMk cId="3313384099" sldId="258"/>
            <ac:graphicFrameMk id="5" creationId="{524827E3-A465-5233-4529-6F36A5F04575}"/>
          </ac:graphicFrameMkLst>
        </pc:graphicFrameChg>
        <pc:picChg chg="add mod">
          <ac:chgData name="Shahinaz Ahmed, Vodafone" userId="ca916989-03b3-46c0-84b9-4b43949bd4ed" providerId="ADAL" clId="{8E0FE7F3-50A6-4096-AA88-4F29D47EC477}" dt="2025-08-22T10:17:41.028" v="23" actId="27614"/>
          <ac:picMkLst>
            <pc:docMk/>
            <pc:sldMk cId="3313384099" sldId="258"/>
            <ac:picMk id="6" creationId="{984964D8-5BFE-7700-D3DF-7424C3941377}"/>
          </ac:picMkLst>
        </pc:picChg>
      </pc:sldChg>
      <pc:sldChg chg="addSp delSp modSp new mod modShow">
        <pc:chgData name="Shahinaz Ahmed, Vodafone" userId="ca916989-03b3-46c0-84b9-4b43949bd4ed" providerId="ADAL" clId="{8E0FE7F3-50A6-4096-AA88-4F29D47EC477}" dt="2025-09-25T11:07:27.442" v="308" actId="729"/>
        <pc:sldMkLst>
          <pc:docMk/>
          <pc:sldMk cId="3743540691" sldId="259"/>
        </pc:sldMkLst>
        <pc:spChg chg="mod">
          <ac:chgData name="Shahinaz Ahmed, Vodafone" userId="ca916989-03b3-46c0-84b9-4b43949bd4ed" providerId="ADAL" clId="{8E0FE7F3-50A6-4096-AA88-4F29D47EC477}" dt="2025-08-22T11:22:25.006" v="168" actId="113"/>
          <ac:spMkLst>
            <pc:docMk/>
            <pc:sldMk cId="3743540691" sldId="259"/>
            <ac:spMk id="2" creationId="{68E5DF21-9BA3-D335-D602-695901817DB2}"/>
          </ac:spMkLst>
        </pc:spChg>
        <pc:spChg chg="add mod">
          <ac:chgData name="Shahinaz Ahmed, Vodafone" userId="ca916989-03b3-46c0-84b9-4b43949bd4ed" providerId="ADAL" clId="{8E0FE7F3-50A6-4096-AA88-4F29D47EC477}" dt="2025-08-22T12:13:17.673" v="298" actId="1076"/>
          <ac:spMkLst>
            <pc:docMk/>
            <pc:sldMk cId="3743540691" sldId="259"/>
            <ac:spMk id="4" creationId="{05C29E8C-A911-18AC-010A-851369A58654}"/>
          </ac:spMkLst>
        </pc:spChg>
        <pc:spChg chg="add mod">
          <ac:chgData name="Shahinaz Ahmed, Vodafone" userId="ca916989-03b3-46c0-84b9-4b43949bd4ed" providerId="ADAL" clId="{8E0FE7F3-50A6-4096-AA88-4F29D47EC477}" dt="2025-08-22T12:12:30.235" v="293" actId="1076"/>
          <ac:spMkLst>
            <pc:docMk/>
            <pc:sldMk cId="3743540691" sldId="259"/>
            <ac:spMk id="5" creationId="{04B91185-87A8-EB51-2EF1-B07834A2FBA0}"/>
          </ac:spMkLst>
        </pc:spChg>
        <pc:spChg chg="add mod ord">
          <ac:chgData name="Shahinaz Ahmed, Vodafone" userId="ca916989-03b3-46c0-84b9-4b43949bd4ed" providerId="ADAL" clId="{8E0FE7F3-50A6-4096-AA88-4F29D47EC477}" dt="2025-08-22T11:24:21.662" v="181" actId="14100"/>
          <ac:spMkLst>
            <pc:docMk/>
            <pc:sldMk cId="3743540691" sldId="259"/>
            <ac:spMk id="9" creationId="{76185D7A-1BE9-7F1A-6FE0-8DE3D25436A0}"/>
          </ac:spMkLst>
        </pc:spChg>
        <pc:spChg chg="add mod">
          <ac:chgData name="Shahinaz Ahmed, Vodafone" userId="ca916989-03b3-46c0-84b9-4b43949bd4ed" providerId="ADAL" clId="{8E0FE7F3-50A6-4096-AA88-4F29D47EC477}" dt="2025-08-22T11:21:15.842" v="163" actId="14100"/>
          <ac:spMkLst>
            <pc:docMk/>
            <pc:sldMk cId="3743540691" sldId="259"/>
            <ac:spMk id="10" creationId="{6A19ED59-02E4-4A93-A024-85A3D3E0B5AF}"/>
          </ac:spMkLst>
        </pc:spChg>
        <pc:spChg chg="add mod">
          <ac:chgData name="Shahinaz Ahmed, Vodafone" userId="ca916989-03b3-46c0-84b9-4b43949bd4ed" providerId="ADAL" clId="{8E0FE7F3-50A6-4096-AA88-4F29D47EC477}" dt="2025-08-22T11:21:11.260" v="162" actId="14100"/>
          <ac:spMkLst>
            <pc:docMk/>
            <pc:sldMk cId="3743540691" sldId="259"/>
            <ac:spMk id="11" creationId="{CFAFD4AD-D17A-D490-E030-715D89F2261E}"/>
          </ac:spMkLst>
        </pc:spChg>
        <pc:spChg chg="add mod">
          <ac:chgData name="Shahinaz Ahmed, Vodafone" userId="ca916989-03b3-46c0-84b9-4b43949bd4ed" providerId="ADAL" clId="{8E0FE7F3-50A6-4096-AA88-4F29D47EC477}" dt="2025-08-22T11:23:21.726" v="174" actId="14100"/>
          <ac:spMkLst>
            <pc:docMk/>
            <pc:sldMk cId="3743540691" sldId="259"/>
            <ac:spMk id="12" creationId="{3CE72691-3905-D6E5-A081-EDB18344FE45}"/>
          </ac:spMkLst>
        </pc:spChg>
        <pc:spChg chg="add mod ord">
          <ac:chgData name="Shahinaz Ahmed, Vodafone" userId="ca916989-03b3-46c0-84b9-4b43949bd4ed" providerId="ADAL" clId="{8E0FE7F3-50A6-4096-AA88-4F29D47EC477}" dt="2025-08-22T11:23:59.166" v="179" actId="1076"/>
          <ac:spMkLst>
            <pc:docMk/>
            <pc:sldMk cId="3743540691" sldId="259"/>
            <ac:spMk id="13" creationId="{4B8A4DC8-5B85-CECD-1E1C-CDDDEC841972}"/>
          </ac:spMkLst>
        </pc:spChg>
        <pc:spChg chg="add mod">
          <ac:chgData name="Shahinaz Ahmed, Vodafone" userId="ca916989-03b3-46c0-84b9-4b43949bd4ed" providerId="ADAL" clId="{8E0FE7F3-50A6-4096-AA88-4F29D47EC477}" dt="2025-08-22T11:24:29.467" v="182" actId="1076"/>
          <ac:spMkLst>
            <pc:docMk/>
            <pc:sldMk cId="3743540691" sldId="259"/>
            <ac:spMk id="14" creationId="{5EB67968-291C-E707-2CD1-D5535F86909B}"/>
          </ac:spMkLst>
        </pc:spChg>
        <pc:spChg chg="add mod">
          <ac:chgData name="Shahinaz Ahmed, Vodafone" userId="ca916989-03b3-46c0-84b9-4b43949bd4ed" providerId="ADAL" clId="{8E0FE7F3-50A6-4096-AA88-4F29D47EC477}" dt="2025-08-22T11:24:32.475" v="183" actId="1076"/>
          <ac:spMkLst>
            <pc:docMk/>
            <pc:sldMk cId="3743540691" sldId="259"/>
            <ac:spMk id="15" creationId="{549FEFA0-64D4-4C0D-95F0-C53C8D6FD401}"/>
          </ac:spMkLst>
        </pc:spChg>
        <pc:spChg chg="add mod">
          <ac:chgData name="Shahinaz Ahmed, Vodafone" userId="ca916989-03b3-46c0-84b9-4b43949bd4ed" providerId="ADAL" clId="{8E0FE7F3-50A6-4096-AA88-4F29D47EC477}" dt="2025-08-22T11:20:56.515" v="160" actId="13822"/>
          <ac:spMkLst>
            <pc:docMk/>
            <pc:sldMk cId="3743540691" sldId="259"/>
            <ac:spMk id="16" creationId="{75DC2F0B-7123-4D17-888F-7A1A11E5188F}"/>
          </ac:spMkLst>
        </pc:spChg>
        <pc:spChg chg="add mod">
          <ac:chgData name="Shahinaz Ahmed, Vodafone" userId="ca916989-03b3-46c0-84b9-4b43949bd4ed" providerId="ADAL" clId="{8E0FE7F3-50A6-4096-AA88-4F29D47EC477}" dt="2025-08-22T11:20:56.515" v="160" actId="13822"/>
          <ac:spMkLst>
            <pc:docMk/>
            <pc:sldMk cId="3743540691" sldId="259"/>
            <ac:spMk id="17" creationId="{C5200078-57F8-DD59-D481-22D90F23271C}"/>
          </ac:spMkLst>
        </pc:spChg>
        <pc:picChg chg="add mod">
          <ac:chgData name="Shahinaz Ahmed, Vodafone" userId="ca916989-03b3-46c0-84b9-4b43949bd4ed" providerId="ADAL" clId="{8E0FE7F3-50A6-4096-AA88-4F29D47EC477}" dt="2025-08-22T12:13:42.962" v="300" actId="14100"/>
          <ac:picMkLst>
            <pc:docMk/>
            <pc:sldMk cId="3743540691" sldId="259"/>
            <ac:picMk id="8" creationId="{D738857F-4524-EC41-11A4-F6A1C2630DD7}"/>
          </ac:picMkLst>
        </pc:picChg>
        <pc:cxnChg chg="add mod">
          <ac:chgData name="Shahinaz Ahmed, Vodafone" userId="ca916989-03b3-46c0-84b9-4b43949bd4ed" providerId="ADAL" clId="{8E0FE7F3-50A6-4096-AA88-4F29D47EC477}" dt="2025-08-22T11:23:11.981" v="172" actId="14100"/>
          <ac:cxnSpMkLst>
            <pc:docMk/>
            <pc:sldMk cId="3743540691" sldId="259"/>
            <ac:cxnSpMk id="19" creationId="{F052EDFA-2BEC-F497-F755-FC3FB106B586}"/>
          </ac:cxnSpMkLst>
        </pc:cxnChg>
      </pc:sldChg>
      <pc:sldChg chg="addSp delSp modSp new mod">
        <pc:chgData name="Shahinaz Ahmed, Vodafone" userId="ca916989-03b3-46c0-84b9-4b43949bd4ed" providerId="ADAL" clId="{8E0FE7F3-50A6-4096-AA88-4F29D47EC477}" dt="2025-08-22T12:14:25.095" v="307" actId="14100"/>
        <pc:sldMkLst>
          <pc:docMk/>
          <pc:sldMk cId="2487579018" sldId="260"/>
        </pc:sldMkLst>
        <pc:picChg chg="add mod">
          <ac:chgData name="Shahinaz Ahmed, Vodafone" userId="ca916989-03b3-46c0-84b9-4b43949bd4ed" providerId="ADAL" clId="{8E0FE7F3-50A6-4096-AA88-4F29D47EC477}" dt="2025-08-22T12:14:25.095" v="307" actId="14100"/>
          <ac:picMkLst>
            <pc:docMk/>
            <pc:sldMk cId="2487579018" sldId="260"/>
            <ac:picMk id="3" creationId="{4A23629B-BB64-63BC-16BE-244656FA238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788D9-3484-4752-AF9C-BB20BF90D2E4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6A90CC6-2181-4D53-A963-671B724FD015}">
      <dgm:prSet/>
      <dgm:spPr/>
      <dgm:t>
        <a:bodyPr/>
        <a:lstStyle/>
        <a:p>
          <a:r>
            <a:rPr lang="en-US" b="1"/>
            <a:t>Data Volume and Complexity: </a:t>
          </a:r>
          <a:r>
            <a:rPr lang="en-US"/>
            <a:t>The dataset is large and includes over 40 features.</a:t>
          </a:r>
        </a:p>
      </dgm:t>
    </dgm:pt>
    <dgm:pt modelId="{AA175D37-C094-457A-AA1A-461FAF1A8D3F}" type="parTrans" cxnId="{4F81F597-52A0-48FF-8AF6-FFC51798B0C8}">
      <dgm:prSet/>
      <dgm:spPr/>
      <dgm:t>
        <a:bodyPr/>
        <a:lstStyle/>
        <a:p>
          <a:endParaRPr lang="en-US"/>
        </a:p>
      </dgm:t>
    </dgm:pt>
    <dgm:pt modelId="{EE76CC09-283C-4386-AB24-F9B91C5CDD28}" type="sibTrans" cxnId="{4F81F597-52A0-48FF-8AF6-FFC51798B0C8}">
      <dgm:prSet/>
      <dgm:spPr/>
      <dgm:t>
        <a:bodyPr/>
        <a:lstStyle/>
        <a:p>
          <a:endParaRPr lang="en-US"/>
        </a:p>
      </dgm:t>
    </dgm:pt>
    <dgm:pt modelId="{73C6769F-F287-43F9-8786-20A992FF1A60}">
      <dgm:prSet/>
      <dgm:spPr/>
      <dgm:t>
        <a:bodyPr/>
        <a:lstStyle/>
        <a:p>
          <a:r>
            <a:rPr lang="en-US" b="1"/>
            <a:t>Data Cleaning</a:t>
          </a:r>
          <a:r>
            <a:rPr lang="en-US"/>
            <a:t>: Missing values, inconsistent formats (e.g., timestamps, units), or outliers.</a:t>
          </a:r>
        </a:p>
      </dgm:t>
    </dgm:pt>
    <dgm:pt modelId="{C49914A4-A6F7-4350-A69C-D1480F7D7235}" type="parTrans" cxnId="{91A93BEC-43BE-48DD-BFCE-12A620C78573}">
      <dgm:prSet/>
      <dgm:spPr/>
      <dgm:t>
        <a:bodyPr/>
        <a:lstStyle/>
        <a:p>
          <a:endParaRPr lang="en-US"/>
        </a:p>
      </dgm:t>
    </dgm:pt>
    <dgm:pt modelId="{B0C40A4D-6BD8-4A8C-A43A-8EB709F3A291}" type="sibTrans" cxnId="{91A93BEC-43BE-48DD-BFCE-12A620C78573}">
      <dgm:prSet/>
      <dgm:spPr/>
      <dgm:t>
        <a:bodyPr/>
        <a:lstStyle/>
        <a:p>
          <a:endParaRPr lang="en-US"/>
        </a:p>
      </dgm:t>
    </dgm:pt>
    <dgm:pt modelId="{842CB3BD-AEB4-4818-9700-80132C4A555A}">
      <dgm:prSet/>
      <dgm:spPr/>
      <dgm:t>
        <a:bodyPr/>
        <a:lstStyle/>
        <a:p>
          <a:r>
            <a:rPr lang="en-US" b="1"/>
            <a:t>Time Series Analysis: </a:t>
          </a:r>
          <a:r>
            <a:rPr lang="en-US"/>
            <a:t>Handling and analyzing time-based data across different time zones.</a:t>
          </a:r>
        </a:p>
      </dgm:t>
    </dgm:pt>
    <dgm:pt modelId="{CEFC1A81-0056-4B4D-8489-007F37E6CC11}" type="parTrans" cxnId="{1B80B98A-172E-4191-B78D-0616AC6C4C3D}">
      <dgm:prSet/>
      <dgm:spPr/>
      <dgm:t>
        <a:bodyPr/>
        <a:lstStyle/>
        <a:p>
          <a:endParaRPr lang="en-US"/>
        </a:p>
      </dgm:t>
    </dgm:pt>
    <dgm:pt modelId="{06E363B5-B5A9-445E-9748-67E50757EA5F}" type="sibTrans" cxnId="{1B80B98A-172E-4191-B78D-0616AC6C4C3D}">
      <dgm:prSet/>
      <dgm:spPr/>
      <dgm:t>
        <a:bodyPr/>
        <a:lstStyle/>
        <a:p>
          <a:endParaRPr lang="en-US"/>
        </a:p>
      </dgm:t>
    </dgm:pt>
    <dgm:pt modelId="{A201F11A-F907-46BF-813D-407A2D00C920}">
      <dgm:prSet/>
      <dgm:spPr/>
      <dgm:t>
        <a:bodyPr/>
        <a:lstStyle/>
        <a:p>
          <a:r>
            <a:rPr lang="en-US" b="1"/>
            <a:t>Multivariate Relationships: </a:t>
          </a:r>
          <a:r>
            <a:rPr lang="en-US"/>
            <a:t>Understanding complex interactions between variables.</a:t>
          </a:r>
        </a:p>
      </dgm:t>
    </dgm:pt>
    <dgm:pt modelId="{22E395BD-02BB-406F-92EA-E867395D1BFB}" type="parTrans" cxnId="{8644C066-C0DA-4320-948F-C0828E16B6BD}">
      <dgm:prSet/>
      <dgm:spPr/>
      <dgm:t>
        <a:bodyPr/>
        <a:lstStyle/>
        <a:p>
          <a:endParaRPr lang="en-US"/>
        </a:p>
      </dgm:t>
    </dgm:pt>
    <dgm:pt modelId="{AE49F14C-24B1-48F4-AA88-32A4D5314B36}" type="sibTrans" cxnId="{8644C066-C0DA-4320-948F-C0828E16B6BD}">
      <dgm:prSet/>
      <dgm:spPr/>
      <dgm:t>
        <a:bodyPr/>
        <a:lstStyle/>
        <a:p>
          <a:endParaRPr lang="en-US"/>
        </a:p>
      </dgm:t>
    </dgm:pt>
    <dgm:pt modelId="{78EEAC69-FAA2-4F73-8D68-C22A5BC1D7C7}">
      <dgm:prSet/>
      <dgm:spPr>
        <a:solidFill>
          <a:srgbClr val="FFC000"/>
        </a:solidFill>
      </dgm:spPr>
      <dgm:t>
        <a:bodyPr/>
        <a:lstStyle/>
        <a:p>
          <a:r>
            <a:rPr lang="en-US" b="1" dirty="0"/>
            <a:t>Visualization: </a:t>
          </a:r>
          <a:r>
            <a:rPr lang="en-US" dirty="0"/>
            <a:t>Presenting insights clearly from a large dataset.</a:t>
          </a:r>
        </a:p>
      </dgm:t>
    </dgm:pt>
    <dgm:pt modelId="{8E4406B0-9A1E-4BBD-A3D5-80D99D4F8C97}" type="parTrans" cxnId="{094E0A0F-1897-4FEF-8DF9-E6B34CC00E97}">
      <dgm:prSet/>
      <dgm:spPr/>
      <dgm:t>
        <a:bodyPr/>
        <a:lstStyle/>
        <a:p>
          <a:endParaRPr lang="en-US"/>
        </a:p>
      </dgm:t>
    </dgm:pt>
    <dgm:pt modelId="{C78A3A65-7FB4-4D44-AF04-365134EC0E60}" type="sibTrans" cxnId="{094E0A0F-1897-4FEF-8DF9-E6B34CC00E97}">
      <dgm:prSet/>
      <dgm:spPr/>
      <dgm:t>
        <a:bodyPr/>
        <a:lstStyle/>
        <a:p>
          <a:endParaRPr lang="en-US"/>
        </a:p>
      </dgm:t>
    </dgm:pt>
    <dgm:pt modelId="{D3020B36-AFFD-4DDE-8D05-C649663E8484}" type="pres">
      <dgm:prSet presAssocID="{762788D9-3484-4752-AF9C-BB20BF90D2E4}" presName="diagram" presStyleCnt="0">
        <dgm:presLayoutVars>
          <dgm:dir/>
          <dgm:resizeHandles val="exact"/>
        </dgm:presLayoutVars>
      </dgm:prSet>
      <dgm:spPr/>
    </dgm:pt>
    <dgm:pt modelId="{EE350FD6-6013-411B-A98B-845A34213BEF}" type="pres">
      <dgm:prSet presAssocID="{B6A90CC6-2181-4D53-A963-671B724FD015}" presName="node" presStyleLbl="node1" presStyleIdx="0" presStyleCnt="5">
        <dgm:presLayoutVars>
          <dgm:bulletEnabled val="1"/>
        </dgm:presLayoutVars>
      </dgm:prSet>
      <dgm:spPr/>
    </dgm:pt>
    <dgm:pt modelId="{309C1079-EF51-4F0F-B9EA-F6FB42105899}" type="pres">
      <dgm:prSet presAssocID="{EE76CC09-283C-4386-AB24-F9B91C5CDD28}" presName="sibTrans" presStyleCnt="0"/>
      <dgm:spPr/>
    </dgm:pt>
    <dgm:pt modelId="{D5C2AFED-5040-40A0-B587-04B45EBC4E8C}" type="pres">
      <dgm:prSet presAssocID="{73C6769F-F287-43F9-8786-20A992FF1A60}" presName="node" presStyleLbl="node1" presStyleIdx="1" presStyleCnt="5">
        <dgm:presLayoutVars>
          <dgm:bulletEnabled val="1"/>
        </dgm:presLayoutVars>
      </dgm:prSet>
      <dgm:spPr/>
    </dgm:pt>
    <dgm:pt modelId="{0353ECBA-E06F-4DAD-9294-A2955DAAF437}" type="pres">
      <dgm:prSet presAssocID="{B0C40A4D-6BD8-4A8C-A43A-8EB709F3A291}" presName="sibTrans" presStyleCnt="0"/>
      <dgm:spPr/>
    </dgm:pt>
    <dgm:pt modelId="{EA73FFB9-55AB-4FBE-B795-015780320252}" type="pres">
      <dgm:prSet presAssocID="{842CB3BD-AEB4-4818-9700-80132C4A555A}" presName="node" presStyleLbl="node1" presStyleIdx="2" presStyleCnt="5">
        <dgm:presLayoutVars>
          <dgm:bulletEnabled val="1"/>
        </dgm:presLayoutVars>
      </dgm:prSet>
      <dgm:spPr/>
    </dgm:pt>
    <dgm:pt modelId="{BCBA4DF7-25FF-4842-80F7-72590D6F2094}" type="pres">
      <dgm:prSet presAssocID="{06E363B5-B5A9-445E-9748-67E50757EA5F}" presName="sibTrans" presStyleCnt="0"/>
      <dgm:spPr/>
    </dgm:pt>
    <dgm:pt modelId="{A9DE96A2-B62E-43D0-A0B4-31496CCA0741}" type="pres">
      <dgm:prSet presAssocID="{A201F11A-F907-46BF-813D-407A2D00C920}" presName="node" presStyleLbl="node1" presStyleIdx="3" presStyleCnt="5">
        <dgm:presLayoutVars>
          <dgm:bulletEnabled val="1"/>
        </dgm:presLayoutVars>
      </dgm:prSet>
      <dgm:spPr/>
    </dgm:pt>
    <dgm:pt modelId="{4B915F49-37BF-4267-87F6-D0943B2989DA}" type="pres">
      <dgm:prSet presAssocID="{AE49F14C-24B1-48F4-AA88-32A4D5314B36}" presName="sibTrans" presStyleCnt="0"/>
      <dgm:spPr/>
    </dgm:pt>
    <dgm:pt modelId="{21141274-694A-490F-96FB-F0E5AA214569}" type="pres">
      <dgm:prSet presAssocID="{78EEAC69-FAA2-4F73-8D68-C22A5BC1D7C7}" presName="node" presStyleLbl="node1" presStyleIdx="4" presStyleCnt="5">
        <dgm:presLayoutVars>
          <dgm:bulletEnabled val="1"/>
        </dgm:presLayoutVars>
      </dgm:prSet>
      <dgm:spPr/>
    </dgm:pt>
  </dgm:ptLst>
  <dgm:cxnLst>
    <dgm:cxn modelId="{3AB5EA06-94E3-4349-84E8-EAA885D0AD29}" type="presOf" srcId="{B6A90CC6-2181-4D53-A963-671B724FD015}" destId="{EE350FD6-6013-411B-A98B-845A34213BEF}" srcOrd="0" destOrd="0" presId="urn:microsoft.com/office/officeart/2005/8/layout/default"/>
    <dgm:cxn modelId="{094E0A0F-1897-4FEF-8DF9-E6B34CC00E97}" srcId="{762788D9-3484-4752-AF9C-BB20BF90D2E4}" destId="{78EEAC69-FAA2-4F73-8D68-C22A5BC1D7C7}" srcOrd="4" destOrd="0" parTransId="{8E4406B0-9A1E-4BBD-A3D5-80D99D4F8C97}" sibTransId="{C78A3A65-7FB4-4D44-AF04-365134EC0E60}"/>
    <dgm:cxn modelId="{8644C066-C0DA-4320-948F-C0828E16B6BD}" srcId="{762788D9-3484-4752-AF9C-BB20BF90D2E4}" destId="{A201F11A-F907-46BF-813D-407A2D00C920}" srcOrd="3" destOrd="0" parTransId="{22E395BD-02BB-406F-92EA-E867395D1BFB}" sibTransId="{AE49F14C-24B1-48F4-AA88-32A4D5314B36}"/>
    <dgm:cxn modelId="{1B80B98A-172E-4191-B78D-0616AC6C4C3D}" srcId="{762788D9-3484-4752-AF9C-BB20BF90D2E4}" destId="{842CB3BD-AEB4-4818-9700-80132C4A555A}" srcOrd="2" destOrd="0" parTransId="{CEFC1A81-0056-4B4D-8489-007F37E6CC11}" sibTransId="{06E363B5-B5A9-445E-9748-67E50757EA5F}"/>
    <dgm:cxn modelId="{4F81F597-52A0-48FF-8AF6-FFC51798B0C8}" srcId="{762788D9-3484-4752-AF9C-BB20BF90D2E4}" destId="{B6A90CC6-2181-4D53-A963-671B724FD015}" srcOrd="0" destOrd="0" parTransId="{AA175D37-C094-457A-AA1A-461FAF1A8D3F}" sibTransId="{EE76CC09-283C-4386-AB24-F9B91C5CDD28}"/>
    <dgm:cxn modelId="{970C569B-1DF1-4A5C-9F6E-483BA46244EB}" type="presOf" srcId="{73C6769F-F287-43F9-8786-20A992FF1A60}" destId="{D5C2AFED-5040-40A0-B587-04B45EBC4E8C}" srcOrd="0" destOrd="0" presId="urn:microsoft.com/office/officeart/2005/8/layout/default"/>
    <dgm:cxn modelId="{076197B9-55A8-4AB6-A62D-EC03BDCA32D7}" type="presOf" srcId="{78EEAC69-FAA2-4F73-8D68-C22A5BC1D7C7}" destId="{21141274-694A-490F-96FB-F0E5AA214569}" srcOrd="0" destOrd="0" presId="urn:microsoft.com/office/officeart/2005/8/layout/default"/>
    <dgm:cxn modelId="{90BDA9C0-4F5D-41A9-9D6B-AD42705D90D8}" type="presOf" srcId="{842CB3BD-AEB4-4818-9700-80132C4A555A}" destId="{EA73FFB9-55AB-4FBE-B795-015780320252}" srcOrd="0" destOrd="0" presId="urn:microsoft.com/office/officeart/2005/8/layout/default"/>
    <dgm:cxn modelId="{9A3717CC-059C-402D-AC52-99BE90AFD7D8}" type="presOf" srcId="{A201F11A-F907-46BF-813D-407A2D00C920}" destId="{A9DE96A2-B62E-43D0-A0B4-31496CCA0741}" srcOrd="0" destOrd="0" presId="urn:microsoft.com/office/officeart/2005/8/layout/default"/>
    <dgm:cxn modelId="{CE6A9AEB-C6A3-4A78-80F0-8243F8343F13}" type="presOf" srcId="{762788D9-3484-4752-AF9C-BB20BF90D2E4}" destId="{D3020B36-AFFD-4DDE-8D05-C649663E8484}" srcOrd="0" destOrd="0" presId="urn:microsoft.com/office/officeart/2005/8/layout/default"/>
    <dgm:cxn modelId="{91A93BEC-43BE-48DD-BFCE-12A620C78573}" srcId="{762788D9-3484-4752-AF9C-BB20BF90D2E4}" destId="{73C6769F-F287-43F9-8786-20A992FF1A60}" srcOrd="1" destOrd="0" parTransId="{C49914A4-A6F7-4350-A69C-D1480F7D7235}" sibTransId="{B0C40A4D-6BD8-4A8C-A43A-8EB709F3A291}"/>
    <dgm:cxn modelId="{4DFC8955-F604-40CC-8D26-CF60C99D92ED}" type="presParOf" srcId="{D3020B36-AFFD-4DDE-8D05-C649663E8484}" destId="{EE350FD6-6013-411B-A98B-845A34213BEF}" srcOrd="0" destOrd="0" presId="urn:microsoft.com/office/officeart/2005/8/layout/default"/>
    <dgm:cxn modelId="{6892F8DD-021E-4D58-9B50-3D4F7861E729}" type="presParOf" srcId="{D3020B36-AFFD-4DDE-8D05-C649663E8484}" destId="{309C1079-EF51-4F0F-B9EA-F6FB42105899}" srcOrd="1" destOrd="0" presId="urn:microsoft.com/office/officeart/2005/8/layout/default"/>
    <dgm:cxn modelId="{631812D7-53D4-4424-A26B-E52DBA0FE3A8}" type="presParOf" srcId="{D3020B36-AFFD-4DDE-8D05-C649663E8484}" destId="{D5C2AFED-5040-40A0-B587-04B45EBC4E8C}" srcOrd="2" destOrd="0" presId="urn:microsoft.com/office/officeart/2005/8/layout/default"/>
    <dgm:cxn modelId="{DDBA55D3-4B54-4B39-8FBB-D106F9FC8520}" type="presParOf" srcId="{D3020B36-AFFD-4DDE-8D05-C649663E8484}" destId="{0353ECBA-E06F-4DAD-9294-A2955DAAF437}" srcOrd="3" destOrd="0" presId="urn:microsoft.com/office/officeart/2005/8/layout/default"/>
    <dgm:cxn modelId="{EC9EACA5-F2A6-44C4-B6E7-F29ABA9FC3A2}" type="presParOf" srcId="{D3020B36-AFFD-4DDE-8D05-C649663E8484}" destId="{EA73FFB9-55AB-4FBE-B795-015780320252}" srcOrd="4" destOrd="0" presId="urn:microsoft.com/office/officeart/2005/8/layout/default"/>
    <dgm:cxn modelId="{CE59C501-FF41-47D7-BE6E-5E81F11EEAB3}" type="presParOf" srcId="{D3020B36-AFFD-4DDE-8D05-C649663E8484}" destId="{BCBA4DF7-25FF-4842-80F7-72590D6F2094}" srcOrd="5" destOrd="0" presId="urn:microsoft.com/office/officeart/2005/8/layout/default"/>
    <dgm:cxn modelId="{51FCF3F5-41C3-4F6A-977D-3D46A815119C}" type="presParOf" srcId="{D3020B36-AFFD-4DDE-8D05-C649663E8484}" destId="{A9DE96A2-B62E-43D0-A0B4-31496CCA0741}" srcOrd="6" destOrd="0" presId="urn:microsoft.com/office/officeart/2005/8/layout/default"/>
    <dgm:cxn modelId="{FDE859FB-9114-44DD-B0E0-8E89847BCD55}" type="presParOf" srcId="{D3020B36-AFFD-4DDE-8D05-C649663E8484}" destId="{4B915F49-37BF-4267-87F6-D0943B2989DA}" srcOrd="7" destOrd="0" presId="urn:microsoft.com/office/officeart/2005/8/layout/default"/>
    <dgm:cxn modelId="{BAF0FB5F-484A-475C-B5EB-504CE08A6E13}" type="presParOf" srcId="{D3020B36-AFFD-4DDE-8D05-C649663E8484}" destId="{21141274-694A-490F-96FB-F0E5AA21456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50FD6-6013-411B-A98B-845A34213BEF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 Volume and Complexity: </a:t>
          </a:r>
          <a:r>
            <a:rPr lang="en-US" sz="2500" kern="1200"/>
            <a:t>The dataset is large and includes over 40 features.</a:t>
          </a:r>
        </a:p>
      </dsp:txBody>
      <dsp:txXfrm>
        <a:off x="0" y="39687"/>
        <a:ext cx="3286125" cy="1971675"/>
      </dsp:txXfrm>
    </dsp:sp>
    <dsp:sp modelId="{D5C2AFED-5040-40A0-B587-04B45EBC4E8C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 Cleaning</a:t>
          </a:r>
          <a:r>
            <a:rPr lang="en-US" sz="2500" kern="1200"/>
            <a:t>: Missing values, inconsistent formats (e.g., timestamps, units), or outliers.</a:t>
          </a:r>
        </a:p>
      </dsp:txBody>
      <dsp:txXfrm>
        <a:off x="3614737" y="39687"/>
        <a:ext cx="3286125" cy="1971675"/>
      </dsp:txXfrm>
    </dsp:sp>
    <dsp:sp modelId="{EA73FFB9-55AB-4FBE-B795-015780320252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Time Series Analysis: </a:t>
          </a:r>
          <a:r>
            <a:rPr lang="en-US" sz="2500" kern="1200"/>
            <a:t>Handling and analyzing time-based data across different time zones.</a:t>
          </a:r>
        </a:p>
      </dsp:txBody>
      <dsp:txXfrm>
        <a:off x="7229475" y="39687"/>
        <a:ext cx="3286125" cy="1971675"/>
      </dsp:txXfrm>
    </dsp:sp>
    <dsp:sp modelId="{A9DE96A2-B62E-43D0-A0B4-31496CCA0741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Multivariate Relationships: </a:t>
          </a:r>
          <a:r>
            <a:rPr lang="en-US" sz="2500" kern="1200"/>
            <a:t>Understanding complex interactions between variables.</a:t>
          </a:r>
        </a:p>
      </dsp:txBody>
      <dsp:txXfrm>
        <a:off x="1807368" y="2339975"/>
        <a:ext cx="3286125" cy="1971675"/>
      </dsp:txXfrm>
    </dsp:sp>
    <dsp:sp modelId="{21141274-694A-490F-96FB-F0E5AA214569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Visualization: </a:t>
          </a:r>
          <a:r>
            <a:rPr lang="en-US" sz="2500" kern="1200" dirty="0"/>
            <a:t>Presenting insights clearly from a large dataset.</a:t>
          </a:r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CC37-A316-FC65-55A9-6B2710FF4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C381F-3587-E0B0-57CB-3896CFBF3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5B4C-9272-C948-240B-8FC863D3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3668-D156-4367-93A3-FDD7AC703A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BE5C-EA5F-32DC-E66A-91CDE97F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380AA-E586-1CB3-592D-7213EB95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F8F4-2CE5-4435-917A-4CC0EB0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3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A2A8-7CDB-1FA1-E5EB-86DDDC42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1CC5F-AB6A-9740-92C4-E55722CE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B053-575E-1258-2531-9CE06D5F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3668-D156-4367-93A3-FDD7AC703A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B790D-EE68-9F12-A9F4-0567BDBF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D7EE2-B62D-A704-252C-1AF7A6C7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F8F4-2CE5-4435-917A-4CC0EB0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3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8A519-7FF7-BF11-4FEC-338DFC130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A9D607-96F4-DEF5-1CDA-2B3EAF10A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48F26-ACEA-9B81-0A2E-1115CA38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3668-D156-4367-93A3-FDD7AC703A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4259-58FA-6D69-FEEF-04EB1A51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4E18-E45F-4F77-2D4E-24BDBF4E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F8F4-2CE5-4435-917A-4CC0EB0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7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3DED8-986D-421D-E6D9-1824E2B6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5ED4F-4233-9853-D593-4634DDCE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CE1CE-69F4-E5A3-748C-9D3B6084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3668-D156-4367-93A3-FDD7AC703A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58AD-1E1C-3133-5385-5B4DC9CF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6AE78-4EDD-27B1-6D0C-B8E907FB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F8F4-2CE5-4435-917A-4CC0EB0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5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4D67-89FB-D648-6BAE-E241AE45E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0EC98-634C-9516-3D76-8EEFE358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0262E-3741-416E-3701-8F51A871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3668-D156-4367-93A3-FDD7AC703A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E5DEB-44D0-52E8-EF44-FC196893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CA11-FD56-93E3-1A97-A1336D6E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F8F4-2CE5-4435-917A-4CC0EB0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B5D4-2C95-B99F-AC5D-F7AE3A04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4370-B13D-9201-309F-A25737D44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1AA04-FCB2-72C0-5266-7B020AF69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55983-E839-8A41-C6D0-35B626EF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3668-D156-4367-93A3-FDD7AC703A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E4394-650A-C954-E676-C918F49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CC06B-AD9D-4CC8-F803-3863A521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F8F4-2CE5-4435-917A-4CC0EB0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4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FA36-A5A9-1196-BB89-39B732F14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7B84-7421-031C-DEC2-68AA1A3DF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79AE8-4638-63FC-7584-16AC646F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D7311-3CB5-10AA-1446-7594AD4A1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3C8CA-37AA-70CD-5E02-7D0269AFF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F3672-9B1C-0856-24FC-CE463179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3668-D156-4367-93A3-FDD7AC703A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ADE8F-D29D-8B93-29D3-E6B4D839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C6D3E7-435E-CD28-424B-8730A7B0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F8F4-2CE5-4435-917A-4CC0EB0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9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9749-37F5-2D20-9375-F101BBA8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19274-CA75-4777-4A62-8223E03D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3668-D156-4367-93A3-FDD7AC703A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4A489-5BF0-E268-2763-AFAD44CC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05F2D-047F-4F21-A97A-CADAF780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F8F4-2CE5-4435-917A-4CC0EB0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DA8E2-EE15-A981-D7AE-F5767F4E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3668-D156-4367-93A3-FDD7AC703A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A1B046-A32A-DC67-6ACA-5C06196C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67BE1-8469-93D9-1EA3-9C736404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F8F4-2CE5-4435-917A-4CC0EB0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D9CB-7264-0963-8BD0-AF917F9C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1DFF-4AE7-A95E-653E-5495FEC86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BC725-35BA-BBA1-9917-5035A270A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E6E3D-F3C4-E70E-068A-D5412D58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3668-D156-4367-93A3-FDD7AC703A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26115-2429-9D68-A95F-BF4EE5B9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6FDFE-EF7B-03BA-223A-4596D3E2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F8F4-2CE5-4435-917A-4CC0EB0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8D3-1CDB-B810-4DB0-3FE13F2B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B986F-25D2-5445-51F4-61B825969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39B2D-A781-0FC3-D4E7-D0E087A64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5368C-3D10-1663-39D4-5DCF2E7E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D3668-D156-4367-93A3-FDD7AC703A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62FF1-FD21-088B-4988-596A93E9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B471A-FCF2-904B-6C5B-A40C8FD0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F8F4-2CE5-4435-917A-4CC0EB02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1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D1B02-8B54-CE8F-515E-E52862B6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90862-1DC8-CF1B-7390-7BCE9546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82CCA-91AC-7CE1-4A5D-2E9B6FD43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D3668-D156-4367-93A3-FDD7AC703A0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A9341-71BD-5E84-8D67-07E48DDAA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213D-EEE4-DD9B-E52A-95884AD1E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DF8F4-2CE5-4435-917A-4CC0EB029B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C457D7-49FA-0292-BB7B-9F65955F909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60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49545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A015-28F4-29F6-D0DC-F44A7ADBE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990" y="359526"/>
            <a:ext cx="5200292" cy="6883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Global Weather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5470A-6BAC-6BB6-C576-4361318DA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129" y="3219263"/>
            <a:ext cx="4162816" cy="306579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800" b="1" dirty="0"/>
              <a:t>Team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Ahmed Ibrahim</a:t>
            </a:r>
            <a:br>
              <a:rPr lang="en-US" b="1" dirty="0"/>
            </a:br>
            <a:r>
              <a:rPr lang="en-US" b="1" dirty="0"/>
              <a:t>Alaa Attia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Alaa Mahmoud Khatar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Mona Ibrahim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Shahinaz Ashraf</a:t>
            </a:r>
          </a:p>
        </p:txBody>
      </p:sp>
      <p:pic>
        <p:nvPicPr>
          <p:cNvPr id="4" name="Picture 3" descr="A egyptian god holding a staff&#10;&#10;AI-generated content may be incorrect.">
            <a:extLst>
              <a:ext uri="{FF2B5EF4-FFF2-40B4-BE49-F238E27FC236}">
                <a16:creationId xmlns:a16="http://schemas.microsoft.com/office/drawing/2014/main" id="{DAF03C94-13B4-7061-4E24-783A94B2F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815" y="475990"/>
            <a:ext cx="1297789" cy="12375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 descr="A logo with a globe and a graduation cap&#10;&#10;AI-generated content may be incorrect.">
            <a:extLst>
              <a:ext uri="{FF2B5EF4-FFF2-40B4-BE49-F238E27FC236}">
                <a16:creationId xmlns:a16="http://schemas.microsoft.com/office/drawing/2014/main" id="{54B19523-C77B-8650-81EC-964C56223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124" y="475989"/>
            <a:ext cx="1297789" cy="123751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5B77A7-AAC3-5AB9-B70F-74689344EBA4}"/>
              </a:ext>
            </a:extLst>
          </p:cNvPr>
          <p:cNvSpPr txBox="1"/>
          <p:nvPr/>
        </p:nvSpPr>
        <p:spPr>
          <a:xfrm>
            <a:off x="6269862" y="4469178"/>
            <a:ext cx="5494009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Supervisor: Dra Amal Mahmoud</a:t>
            </a:r>
          </a:p>
          <a:p>
            <a:pPr algn="ctr"/>
            <a:r>
              <a:rPr lang="en-US" sz="2800" b="1" dirty="0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Aug – 2025</a:t>
            </a:r>
          </a:p>
          <a:p>
            <a:pPr algn="ctr"/>
            <a:r>
              <a:rPr lang="en-US" sz="2800" b="1" dirty="0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Group: YAT 605B_GIZ3_DAT1_G3_DEPI3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1E9FB7-92AC-7585-B2B0-D43BFA56F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379" y="1825640"/>
            <a:ext cx="2210628" cy="1790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CDDE1D-0FA8-7C9B-51FC-D12A60355724}"/>
              </a:ext>
            </a:extLst>
          </p:cNvPr>
          <p:cNvSpPr txBox="1"/>
          <p:nvPr/>
        </p:nvSpPr>
        <p:spPr>
          <a:xfrm>
            <a:off x="-90814" y="141382"/>
            <a:ext cx="1506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🌍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7897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64FA9-9A5C-7E48-F5A2-AFD1A7A6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92" y="224071"/>
            <a:ext cx="6673366" cy="1454051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chemeClr val="tx2"/>
                </a:solidFill>
              </a:rPr>
              <a:t>🌍 Main Idea of the Project</a:t>
            </a:r>
            <a:br>
              <a:rPr lang="en-US" sz="3300" dirty="0">
                <a:solidFill>
                  <a:schemeClr val="tx2"/>
                </a:solidFill>
              </a:rPr>
            </a:br>
            <a:endParaRPr lang="en-US" sz="33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E08E-C0EB-1644-D7DC-5076CB95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53" y="1224920"/>
            <a:ext cx="7061673" cy="55344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dataset is a multi-dimensional collection of global weather data across time and geography. The </a:t>
            </a:r>
            <a:r>
              <a:rPr lang="en-US" sz="1800" b="1" dirty="0">
                <a:solidFill>
                  <a:schemeClr val="tx2"/>
                </a:solidFill>
              </a:rPr>
              <a:t>central theme</a:t>
            </a:r>
            <a:r>
              <a:rPr lang="en-US" sz="1800" dirty="0">
                <a:solidFill>
                  <a:schemeClr val="tx2"/>
                </a:solidFill>
              </a:rPr>
              <a:t> of your project is </a:t>
            </a:r>
            <a:r>
              <a:rPr lang="en-US" sz="1800" b="1" dirty="0">
                <a:solidFill>
                  <a:schemeClr val="tx2"/>
                </a:solidFill>
              </a:rPr>
              <a:t>Analyzing Global Weather and Air Quality Patterns to Understand Climate Trends and Regional Variations.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We will explore: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2"/>
                </a:solidFill>
              </a:rPr>
              <a:t>Temporal trends</a:t>
            </a:r>
            <a:r>
              <a:rPr lang="en-US" sz="1800" dirty="0">
                <a:solidFill>
                  <a:schemeClr val="tx2"/>
                </a:solidFill>
              </a:rPr>
              <a:t>: How weather parameters change over time (daily, monthly, seasonally).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2"/>
                </a:solidFill>
              </a:rPr>
              <a:t>Geographical comparisons</a:t>
            </a:r>
            <a:r>
              <a:rPr lang="en-US" sz="1800" dirty="0">
                <a:solidFill>
                  <a:schemeClr val="tx2"/>
                </a:solidFill>
              </a:rPr>
              <a:t>: Differences in weather and air quality across continents or climate zones.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2"/>
                </a:solidFill>
              </a:rPr>
              <a:t>Correlations</a:t>
            </a:r>
            <a:r>
              <a:rPr lang="en-US" sz="1800" dirty="0">
                <a:solidFill>
                  <a:schemeClr val="tx2"/>
                </a:solidFill>
              </a:rPr>
              <a:t>: Relationships between variables like temperature vs. humidity, or air quality vs. precipitation.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2"/>
                </a:solidFill>
              </a:rPr>
              <a:t>Extreme conditions</a:t>
            </a:r>
            <a:r>
              <a:rPr lang="en-US" sz="1800" dirty="0">
                <a:solidFill>
                  <a:schemeClr val="tx2"/>
                </a:solidFill>
              </a:rPr>
              <a:t>: Identifying cities with extreme temperatures, poor air quality, or unusual weather events.</a:t>
            </a:r>
          </a:p>
          <a:p>
            <a:pPr lvl="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tx2"/>
                </a:solidFill>
              </a:rPr>
              <a:t>Environmental insights</a:t>
            </a:r>
            <a:r>
              <a:rPr lang="en-US" sz="1800" dirty="0">
                <a:solidFill>
                  <a:schemeClr val="tx2"/>
                </a:solidFill>
              </a:rPr>
              <a:t>: How air quality metrics relate to weather conditions and what that implies for public health or climate change.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artial Sun">
            <a:extLst>
              <a:ext uri="{FF2B5EF4-FFF2-40B4-BE49-F238E27FC236}">
                <a16:creationId xmlns:a16="http://schemas.microsoft.com/office/drawing/2014/main" id="{FA4E4018-E8C7-D9FA-607D-D5C9F331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7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DF21-9BA3-D335-D602-69590181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6"/>
            <a:ext cx="9677399" cy="59142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Project Timeline - Gantt 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38857F-4524-EC41-11A4-F6A1C263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839" y="1466951"/>
            <a:ext cx="9971762" cy="487092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19ED59-02E4-4A93-A024-85A3D3E0B5AF}"/>
              </a:ext>
            </a:extLst>
          </p:cNvPr>
          <p:cNvSpPr/>
          <p:nvPr/>
        </p:nvSpPr>
        <p:spPr>
          <a:xfrm>
            <a:off x="152400" y="3655026"/>
            <a:ext cx="4156553" cy="494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Analysis Questions Phase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8A4DC8-5B85-CECD-1E1C-CDDDEC841972}"/>
              </a:ext>
            </a:extLst>
          </p:cNvPr>
          <p:cNvSpPr/>
          <p:nvPr/>
        </p:nvSpPr>
        <p:spPr>
          <a:xfrm>
            <a:off x="2117422" y="3245730"/>
            <a:ext cx="588723" cy="440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85D7A-1BE9-7F1A-6FE0-8DE3D25436A0}"/>
              </a:ext>
            </a:extLst>
          </p:cNvPr>
          <p:cNvSpPr/>
          <p:nvPr/>
        </p:nvSpPr>
        <p:spPr>
          <a:xfrm>
            <a:off x="152400" y="4496339"/>
            <a:ext cx="4156553" cy="589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Build Data Model, Data Cleaning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 and Preprocessing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AFD4AD-D17A-D490-E030-715D89F2261E}"/>
              </a:ext>
            </a:extLst>
          </p:cNvPr>
          <p:cNvSpPr/>
          <p:nvPr/>
        </p:nvSpPr>
        <p:spPr>
          <a:xfrm>
            <a:off x="152400" y="2920558"/>
            <a:ext cx="4156553" cy="440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Forecasting Questions Phase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E72691-3905-D6E5-A081-EDB18344FE45}"/>
              </a:ext>
            </a:extLst>
          </p:cNvPr>
          <p:cNvSpPr/>
          <p:nvPr/>
        </p:nvSpPr>
        <p:spPr>
          <a:xfrm>
            <a:off x="152400" y="2199197"/>
            <a:ext cx="4306866" cy="440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Visualization Dashboard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B67968-291C-E707-2CD1-D5535F86909B}"/>
              </a:ext>
            </a:extLst>
          </p:cNvPr>
          <p:cNvSpPr/>
          <p:nvPr/>
        </p:nvSpPr>
        <p:spPr>
          <a:xfrm>
            <a:off x="4308953" y="5392453"/>
            <a:ext cx="989556" cy="375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9FEFA0-64D4-4C0D-95F0-C53C8D6FD401}"/>
              </a:ext>
            </a:extLst>
          </p:cNvPr>
          <p:cNvSpPr/>
          <p:nvPr/>
        </p:nvSpPr>
        <p:spPr>
          <a:xfrm>
            <a:off x="6046940" y="5373662"/>
            <a:ext cx="989556" cy="375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DC2F0B-7123-4D17-888F-7A1A11E5188F}"/>
              </a:ext>
            </a:extLst>
          </p:cNvPr>
          <p:cNvSpPr/>
          <p:nvPr/>
        </p:nvSpPr>
        <p:spPr>
          <a:xfrm>
            <a:off x="7863214" y="5373662"/>
            <a:ext cx="989556" cy="375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200078-57F8-DD59-D481-22D90F23271C}"/>
              </a:ext>
            </a:extLst>
          </p:cNvPr>
          <p:cNvSpPr/>
          <p:nvPr/>
        </p:nvSpPr>
        <p:spPr>
          <a:xfrm>
            <a:off x="9679488" y="5392453"/>
            <a:ext cx="989556" cy="3757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52EDFA-2BEC-F497-F755-FC3FB106B586}"/>
              </a:ext>
            </a:extLst>
          </p:cNvPr>
          <p:cNvCxnSpPr>
            <a:cxnSpLocks/>
          </p:cNvCxnSpPr>
          <p:nvPr/>
        </p:nvCxnSpPr>
        <p:spPr>
          <a:xfrm>
            <a:off x="3958225" y="1465547"/>
            <a:ext cx="0" cy="4302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5C29E8C-A911-18AC-010A-851369A58654}"/>
              </a:ext>
            </a:extLst>
          </p:cNvPr>
          <p:cNvSpPr/>
          <p:nvPr/>
        </p:nvSpPr>
        <p:spPr>
          <a:xfrm>
            <a:off x="2617940" y="5863565"/>
            <a:ext cx="1991637" cy="614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Alaa Attia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Ahmed Ibrahim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B91185-87A8-EB51-2EF1-B07834A2FBA0}"/>
              </a:ext>
            </a:extLst>
          </p:cNvPr>
          <p:cNvSpPr/>
          <p:nvPr/>
        </p:nvSpPr>
        <p:spPr>
          <a:xfrm>
            <a:off x="5996838" y="5877932"/>
            <a:ext cx="1991637" cy="6149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Alaa Khatar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Yara Sobhy</a:t>
            </a:r>
          </a:p>
        </p:txBody>
      </p:sp>
    </p:spTree>
    <p:extLst>
      <p:ext uri="{BB962C8B-B14F-4D97-AF65-F5344CB8AC3E}">
        <p14:creationId xmlns:p14="http://schemas.microsoft.com/office/powerpoint/2010/main" val="374354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3629B-BB64-63BC-16BE-244656FA2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5" y="338203"/>
            <a:ext cx="10559441" cy="591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7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metal structure&#10;&#10;AI-generated content may be incorrect.">
            <a:extLst>
              <a:ext uri="{FF2B5EF4-FFF2-40B4-BE49-F238E27FC236}">
                <a16:creationId xmlns:a16="http://schemas.microsoft.com/office/drawing/2014/main" id="{984964D8-5BFE-7700-D3DF-7424C394137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0049" b="568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67991-0B76-7251-E8BD-8FE011B1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⚠️ Challenges team Might Face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4827E3-A465-5233-4529-6F36A5F045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1979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338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Widescreen</PresentationFormat>
  <Paragraphs>37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Wingdings</vt:lpstr>
      <vt:lpstr>Office Theme</vt:lpstr>
      <vt:lpstr>Global Weather</vt:lpstr>
      <vt:lpstr>🌍 Main Idea of the Project </vt:lpstr>
      <vt:lpstr>Project Timeline - Gantt Chart</vt:lpstr>
      <vt:lpstr>PowerPoint Presentation</vt:lpstr>
      <vt:lpstr>⚠️ Challenges team Might Face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Shahinaz Ahmed, Vodafone</dc:creator>
  <cp:lastModifiedBy>Shahinaz Ahmed, Vodafone</cp:lastModifiedBy>
  <cp:revision>1</cp:revision>
  <dcterms:created xsi:type="dcterms:W3CDTF">2025-08-22T08:45:40Z</dcterms:created>
  <dcterms:modified xsi:type="dcterms:W3CDTF">2025-09-25T11:07:30Z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2025-08-22T09:43:41Z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d0088063-dbb9-4ef3-a7f4-9de9de12e716</vt:lpwstr>
  </property>
  <property fmtid="{D5CDD505-2E9C-101B-9397-08002B2CF9AE}" pid="8" name="MSIP_Label_0359f705-2ba0-454b-9cfc-6ce5bcaac040_ContentBits">
    <vt:lpwstr>2</vt:lpwstr>
  </property>
  <property fmtid="{D5CDD505-2E9C-101B-9397-08002B2CF9AE}" pid="9" name="MSIP_Label_0359f705-2ba0-454b-9cfc-6ce5bcaac040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C2 General</vt:lpwstr>
  </property>
</Properties>
</file>