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7" d="100"/>
          <a:sy n="47" d="100"/>
        </p:scale>
        <p:origin x="-116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4971-5978-4A0B-A3BE-F9AC81BDFF9C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A76A-CC57-424A-927B-5B0821EECD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4971-5978-4A0B-A3BE-F9AC81BDFF9C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A76A-CC57-424A-927B-5B0821EECD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4971-5978-4A0B-A3BE-F9AC81BDFF9C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A76A-CC57-424A-927B-5B0821EECD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4971-5978-4A0B-A3BE-F9AC81BDFF9C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A76A-CC57-424A-927B-5B0821EECD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4971-5978-4A0B-A3BE-F9AC81BDFF9C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A76A-CC57-424A-927B-5B0821EECD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4971-5978-4A0B-A3BE-F9AC81BDFF9C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A76A-CC57-424A-927B-5B0821EECD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4971-5978-4A0B-A3BE-F9AC81BDFF9C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A76A-CC57-424A-927B-5B0821EECD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4971-5978-4A0B-A3BE-F9AC81BDFF9C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A76A-CC57-424A-927B-5B0821EECD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4971-5978-4A0B-A3BE-F9AC81BDFF9C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A76A-CC57-424A-927B-5B0821EECD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4971-5978-4A0B-A3BE-F9AC81BDFF9C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A76A-CC57-424A-927B-5B0821EECD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4971-5978-4A0B-A3BE-F9AC81BDFF9C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A76A-CC57-424A-927B-5B0821EECD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99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B4971-5978-4A0B-A3BE-F9AC81BDFF9C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5A76A-CC57-424A-927B-5B0821EECDD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2.bp.blogspot.com/-JCtObvBfcxk/VlWVOkoAbEI/AAAAAAAAALI/-IFyA10vojA/s1600/55555.J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3.bp.blogspot.com/-8vXJ4L421a0/VlWZhJqXxwI/AAAAAAAAALU/eQy8nXMOJXE/s1600/6666.J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2.bp.blogspot.com/-goG5mCDYPEE/VlWdOrLCnVI/AAAAAAAAALc/7h8-yGNavds/s1600/7777.J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99592" y="764704"/>
            <a:ext cx="738760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Розв’язування задач </a:t>
            </a:r>
            <a:endParaRPr lang="uk-UA" sz="5400" b="1" i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uk-UA" sz="54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на </a:t>
            </a:r>
            <a:r>
              <a:rPr lang="uk-UA" sz="54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закони Ньютона</a:t>
            </a:r>
            <a:endParaRPr lang="ru-RU" sz="54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8" name="Picture 4" descr="https://timenews.in.ua/wp-content/uploads/2015/04/n-yut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647950"/>
            <a:ext cx="5086350" cy="421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>
            <a:normAutofit/>
          </a:bodyPr>
          <a:lstStyle/>
          <a:p>
            <a:r>
              <a:rPr lang="uk-UA" sz="2000" b="1" dirty="0"/>
              <a:t>Задача №1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Яку силу треба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прикласти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хоке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ї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сту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до 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шайби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масою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500 г,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знаходиться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спокої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щоб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за 5 с вон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набул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швидкості2м/с?</a:t>
            </a:r>
          </a:p>
        </p:txBody>
      </p:sp>
      <p:pic>
        <p:nvPicPr>
          <p:cNvPr id="14338" name="Рисунок 1" descr="https://2.bp.blogspot.com/-JCtObvBfcxk/VlWVOkoAbEI/AAAAAAAAALI/-IFyA10vojA/s640/55555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132856"/>
            <a:ext cx="7645907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2200" b="1" dirty="0" smtClean="0"/>
              <a:t/>
            </a:r>
            <a:br>
              <a:rPr lang="uk-UA" sz="2200" b="1" dirty="0" smtClean="0"/>
            </a:br>
            <a:r>
              <a:rPr lang="uk-UA" sz="2200" b="1" dirty="0"/>
              <a:t/>
            </a:r>
            <a:br>
              <a:rPr lang="uk-UA" sz="2200" b="1" dirty="0"/>
            </a:br>
            <a:r>
              <a:rPr lang="uk-UA" sz="2200" b="1" dirty="0" smtClean="0"/>
              <a:t/>
            </a:r>
            <a:br>
              <a:rPr lang="uk-UA" sz="2200" b="1" dirty="0" smtClean="0"/>
            </a:br>
            <a:r>
              <a:rPr lang="uk-UA" sz="2200" b="1" dirty="0" smtClean="0"/>
              <a:t>Задача </a:t>
            </a:r>
            <a:r>
              <a:rPr lang="uk-UA" sz="2200" b="1" dirty="0"/>
              <a:t>№2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uk-UA" sz="3100" dirty="0">
                <a:latin typeface="Times New Roman" pitchFamily="18" charset="0"/>
                <a:cs typeface="Times New Roman" pitchFamily="18" charset="0"/>
              </a:rPr>
              <a:t>Дві не пружні кульки масою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uk-UA" sz="3100" dirty="0">
                <a:latin typeface="Times New Roman" pitchFamily="18" charset="0"/>
                <a:cs typeface="Times New Roman" pitchFamily="18" charset="0"/>
              </a:rPr>
              <a:t>200 г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uk-UA" sz="3100" dirty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uk-UA" sz="3100" dirty="0">
                <a:latin typeface="Times New Roman" pitchFamily="18" charset="0"/>
                <a:cs typeface="Times New Roman" pitchFamily="18" charset="0"/>
              </a:rPr>
              <a:t>850 г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uk-UA" sz="3100" dirty="0">
                <a:latin typeface="Times New Roman" pitchFamily="18" charset="0"/>
                <a:cs typeface="Times New Roman" pitchFamily="18" charset="0"/>
              </a:rPr>
              <a:t>рухалися назустріч одна одній і після зіткнення зупинилися. Яка була швидкість більшої кульки, якщо менша рухалася зі швидкістю 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2 м/с</a:t>
            </a:r>
            <a:br>
              <a:rPr lang="ru-RU" sz="3100" dirty="0">
                <a:latin typeface="Times New Roman" pitchFamily="18" charset="0"/>
                <a:cs typeface="Times New Roman" pitchFamily="18" charset="0"/>
              </a:rPr>
            </a:br>
            <a:endParaRPr lang="ru-RU" sz="3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Рисунок 2" descr="https://3.bp.blogspot.com/-8vXJ4L421a0/VlWZhJqXxwI/AAAAAAAAALU/eQy8nXMOJXE/s640/6666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132856"/>
            <a:ext cx="812423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000" b="1" dirty="0"/>
              <a:t>Задача №3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Визначити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масу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переміщення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 мотоцикла якого тягнуть на буксирі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за 10 с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руху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якщо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сила 100 Н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надає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йому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прискорення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0,2 м/с², 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початкова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швидкість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дорівнює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нулю</a:t>
            </a:r>
            <a:r>
              <a:rPr lang="uk-UA" sz="2000" dirty="0"/>
              <a:t>.</a:t>
            </a:r>
            <a:endParaRPr lang="ru-RU" sz="2000" dirty="0"/>
          </a:p>
        </p:txBody>
      </p:sp>
      <p:pic>
        <p:nvPicPr>
          <p:cNvPr id="16386" name="Рисунок 3" descr="https://2.bp.blogspot.com/-goG5mCDYPEE/VlWdOrLCnVI/AAAAAAAAALc/7h8-yGNavds/s640/7777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72816"/>
            <a:ext cx="843543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866330"/>
          </a:xfrm>
        </p:spPr>
        <p:txBody>
          <a:bodyPr>
            <a:normAutofit/>
          </a:bodyPr>
          <a:lstStyle/>
          <a:p>
            <a:pPr algn="l"/>
            <a:r>
              <a:rPr lang="uk-UA" sz="2800" spc="300" dirty="0" smtClean="0">
                <a:latin typeface="Times New Roman" pitchFamily="18" charset="0"/>
                <a:cs typeface="Times New Roman" pitchFamily="18" charset="0"/>
              </a:rPr>
              <a:t>1.Під дією певної сили тіло масою 450 кг рухається з прискоренням 0,8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м/с².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Визначте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масу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тіла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яке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під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дією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тієї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самої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сили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рухається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прискоренням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 0,25  м/с².</a:t>
            </a:r>
            <a:endParaRPr lang="uk-UA" sz="2800" spc="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 smtClean="0"/>
              <a:t>2.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Потяг масою 900 т, маючи  швидкість 108 км/</a:t>
            </a:r>
            <a:r>
              <a:rPr lang="uk-UA" sz="2800" dirty="0" err="1" smtClean="0">
                <a:latin typeface="Times New Roman" pitchFamily="18" charset="0"/>
                <a:cs typeface="Times New Roman" pitchFamily="18" charset="0"/>
              </a:rPr>
              <a:t>год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 зупинився під дією сили 135 Н. Скільки часу тривало гальмування ?</a:t>
            </a:r>
          </a:p>
          <a:p>
            <a:pPr marL="0" indent="0">
              <a:buNone/>
            </a:pPr>
            <a:endParaRPr lang="uk-UA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3.Під дією сили 3 </a:t>
            </a:r>
            <a:r>
              <a:rPr lang="uk-UA" sz="2800" dirty="0" err="1" smtClean="0">
                <a:latin typeface="Times New Roman" pitchFamily="18" charset="0"/>
                <a:cs typeface="Times New Roman" pitchFamily="18" charset="0"/>
              </a:rPr>
              <a:t>кН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 швидкість руху вантажівки масою 6 т зросла від 54 км/</a:t>
            </a:r>
            <a:r>
              <a:rPr lang="uk-UA" sz="2800" dirty="0" err="1" smtClean="0">
                <a:latin typeface="Times New Roman" pitchFamily="18" charset="0"/>
                <a:cs typeface="Times New Roman" pitchFamily="18" charset="0"/>
              </a:rPr>
              <a:t>год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 до 90 км/год. Визначити час і шлях розгону вантажівки.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923346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88</Words>
  <Application>Microsoft Office PowerPoint</Application>
  <PresentationFormat>Экран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Задача №1 Яку силу треба прикласти хокеїсту до шайби масою 500 г, що знаходиться в спокої, щоб за 5 с вона набула швидкості2м/с?</vt:lpstr>
      <vt:lpstr>   Задача №2 Дві не пружні кульки масою 200 г і 850 г рухалися назустріч одна одній і після зіткнення зупинилися. Яка була швидкість більшої кульки, якщо менша рухалася зі швидкістю 2 м/с </vt:lpstr>
      <vt:lpstr>Задача №3 Визначити масу і переміщення мотоцикла якого тягнуть на буксирі за 10 с руху, якщо сила 100 Н надає йому прискорення 0,2 м/с², а початкова швидкість дорівнює нулю.</vt:lpstr>
      <vt:lpstr>1.Під дією певної сили тіло масою 450 кг рухається з прискоренням 0,8  м/с². Визначте масу тіла, яке під дією тієї самої сили рухається з прискоренням  0,25  м/с².</vt:lpstr>
    </vt:vector>
  </TitlesOfParts>
  <Company>Reanimator Extreme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Win-7</dc:creator>
  <cp:lastModifiedBy>Маська</cp:lastModifiedBy>
  <cp:revision>8</cp:revision>
  <dcterms:created xsi:type="dcterms:W3CDTF">2017-11-21T15:20:21Z</dcterms:created>
  <dcterms:modified xsi:type="dcterms:W3CDTF">2020-10-05T04:46:01Z</dcterms:modified>
</cp:coreProperties>
</file>