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70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空白演示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单击输入您的封面副标题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组合 17"/>
          <p:cNvGrpSpPr/>
          <p:nvPr/>
        </p:nvGrpSpPr>
        <p:grpSpPr>
          <a:xfrm>
            <a:off x="1482725" y="2362835"/>
            <a:ext cx="6188075" cy="2978150"/>
            <a:chOff x="2335" y="2259"/>
            <a:chExt cx="14440" cy="7720"/>
          </a:xfrm>
        </p:grpSpPr>
        <p:sp>
          <p:nvSpPr>
            <p:cNvPr id="4" name="矩形 3"/>
            <p:cNvSpPr/>
            <p:nvPr/>
          </p:nvSpPr>
          <p:spPr>
            <a:xfrm>
              <a:off x="6329" y="6253"/>
              <a:ext cx="971" cy="3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两两交互</a:t>
              </a:r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329" y="2259"/>
              <a:ext cx="971" cy="3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zh-CN" altLang="en-US"/>
                <a:t>一维交互</a:t>
              </a:r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35" y="4101"/>
              <a:ext cx="971" cy="3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X</a:t>
              </a:r>
              <a:endParaRPr lang="en-US" altLang="zh-CN"/>
            </a:p>
          </p:txBody>
        </p:sp>
        <p:sp>
          <p:nvSpPr>
            <p:cNvPr id="7" name="矩形 6"/>
            <p:cNvSpPr/>
            <p:nvPr/>
          </p:nvSpPr>
          <p:spPr>
            <a:xfrm>
              <a:off x="12357" y="5729"/>
              <a:ext cx="971" cy="129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 sz="900"/>
                <a:t>sum</a:t>
              </a:r>
              <a:endParaRPr lang="en-US" altLang="zh-CN" sz="900"/>
            </a:p>
          </p:txBody>
        </p:sp>
        <p:cxnSp>
          <p:nvCxnSpPr>
            <p:cNvPr id="8" name="直接箭头连接符 7"/>
            <p:cNvCxnSpPr>
              <a:stCxn id="5" idx="3"/>
              <a:endCxn id="7" idx="1"/>
            </p:cNvCxnSpPr>
            <p:nvPr/>
          </p:nvCxnSpPr>
          <p:spPr>
            <a:xfrm>
              <a:off x="7300" y="4122"/>
              <a:ext cx="5057" cy="22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4" idx="3"/>
              <a:endCxn id="7" idx="1"/>
            </p:cNvCxnSpPr>
            <p:nvPr/>
          </p:nvCxnSpPr>
          <p:spPr>
            <a:xfrm flipV="1">
              <a:off x="7300" y="6374"/>
              <a:ext cx="5057" cy="1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15805" y="4390"/>
              <a:ext cx="971" cy="37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y</a:t>
              </a:r>
              <a:endParaRPr lang="en-US" altLang="zh-CN"/>
            </a:p>
          </p:txBody>
        </p:sp>
        <p:cxnSp>
          <p:nvCxnSpPr>
            <p:cNvPr id="12" name="直接箭头连接符 11"/>
            <p:cNvCxnSpPr>
              <a:stCxn id="6" idx="3"/>
              <a:endCxn id="5" idx="1"/>
            </p:cNvCxnSpPr>
            <p:nvPr/>
          </p:nvCxnSpPr>
          <p:spPr>
            <a:xfrm flipV="1">
              <a:off x="3306" y="4122"/>
              <a:ext cx="3023" cy="18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6" idx="3"/>
              <a:endCxn id="4" idx="1"/>
            </p:cNvCxnSpPr>
            <p:nvPr/>
          </p:nvCxnSpPr>
          <p:spPr>
            <a:xfrm>
              <a:off x="3306" y="5964"/>
              <a:ext cx="3023" cy="21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10" idx="1"/>
            </p:cNvCxnSpPr>
            <p:nvPr/>
          </p:nvCxnSpPr>
          <p:spPr>
            <a:xfrm flipV="1">
              <a:off x="13328" y="6253"/>
              <a:ext cx="2477" cy="1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361950" y="118110"/>
            <a:ext cx="1160272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FM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模型，这个图是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的么？</a:t>
            </a:r>
            <a:endParaRPr lang="zh-CN" altLang="en-US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zh-CN" altLang="en-US"/>
              <a:t>我要描述的元素：输入，输出</a:t>
            </a:r>
            <a:endParaRPr lang="zh-CN" altLang="en-US"/>
          </a:p>
          <a:p>
            <a:r>
              <a:rPr lang="zh-CN" altLang="en-US"/>
              <a:t>中间变换的动作：</a:t>
            </a:r>
            <a:r>
              <a:rPr lang="en-US" altLang="zh-CN"/>
              <a:t>sum</a:t>
            </a:r>
            <a:endParaRPr lang="en-US" altLang="zh-CN"/>
          </a:p>
          <a:p>
            <a:r>
              <a:rPr lang="zh-CN" altLang="en-US"/>
              <a:t>激活函数？</a:t>
            </a:r>
            <a:endParaRPr lang="zh-CN" altLang="en-US"/>
          </a:p>
          <a:p>
            <a:r>
              <a:rPr lang="zh-CN" altLang="en-US"/>
              <a:t>每一步的形状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162050" y="5655310"/>
            <a:ext cx="90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m*n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064510" y="5662930"/>
            <a:ext cx="90614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m*k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178675" y="5655310"/>
            <a:ext cx="90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m*1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132455" y="1594485"/>
            <a:ext cx="906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m*1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064510" y="6489700"/>
            <a:ext cx="906145" cy="368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m*1</a:t>
            </a:r>
            <a:endParaRPr lang="en-US" altLang="zh-CN"/>
          </a:p>
        </p:txBody>
      </p:sp>
      <p:cxnSp>
        <p:nvCxnSpPr>
          <p:cNvPr id="24" name="直接箭头连接符 23"/>
          <p:cNvCxnSpPr>
            <a:endCxn id="23" idx="0"/>
          </p:cNvCxnSpPr>
          <p:nvPr/>
        </p:nvCxnSpPr>
        <p:spPr>
          <a:xfrm>
            <a:off x="3502025" y="6081395"/>
            <a:ext cx="15875" cy="40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AFM 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重要的是两个层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pairwise-interaction layer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the attention-based pooling layer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9810" y="3115310"/>
            <a:ext cx="8884920" cy="33909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DCN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1440" y="1518920"/>
            <a:ext cx="4381500" cy="47015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UNIT_PLACING_PICTURE_USER_VIEWPORT" val="{&quot;height&quot;:5340,&quot;width&quot;:13992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ZTJiOGYwMjRlODg2MmU0YzljODc4YzlkN2Q1ZTJkM2U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WPS 演示</Application>
  <PresentationFormat>宽屏</PresentationFormat>
  <Paragraphs>39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欧阳纬菲</cp:lastModifiedBy>
  <cp:revision>152</cp:revision>
  <dcterms:created xsi:type="dcterms:W3CDTF">2019-06-19T02:08:00Z</dcterms:created>
  <dcterms:modified xsi:type="dcterms:W3CDTF">2022-05-04T17:18:28Z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0045B9E2D5E6402C8577983C8BCE2CE3</vt:lpwstr>
  </property>
</Properties>
</file>