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4DE59-2F09-4059-A9A0-FDFB1E681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0EA537-8D41-432D-BC2D-DA04B3738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FD387-71C5-45CD-9A4B-C35A739E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BD491-16B7-4BC6-94CD-5ED95989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E2C69D-6934-46C4-BA38-84895645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44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255D8-2C60-4FF3-8B03-75EC2697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8B21B-9B6A-430B-BE4A-D169A2CA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B396A-AD9C-4D3C-92E5-8C06AAD1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32050-8574-4D36-8295-FB0D3CB7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B4052-DD3E-4166-83DF-048EC69B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7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2EFDC8-BAAD-4BBE-AF56-A40E6A2B2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71AF1A-D900-49F0-B150-32AC39C2E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264F8-0BE6-483F-8FD8-5B0CCB9C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E268E-59E6-4A73-B32B-ED754B18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8A1F93-B60A-4133-966C-E4D6D399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3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BEAB6-BD4C-4BCC-AFEB-E1A89623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9BE8B-51F1-40BD-8C9B-86DA2501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F7AEB-75F0-4130-9C2E-4C42A4B0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F5892A-23FB-495E-B3B5-B07A285C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A5364B-3FDE-4AD6-861F-4A08D17F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43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0059F-99B9-433C-9FAD-69CB003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E8884B-CE0C-449C-9C1D-3E7EDBCE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61D43C-7853-4B24-AC69-B2757E57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6E375-412F-407C-8BB6-632B48A5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328BD-7C8F-4E9F-9DEC-503C9025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3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77D17-99FD-48FE-A029-3048F9BB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EB180-C7C8-41C0-BB87-502E84D53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2E05C3-6E7C-4566-9D74-82E2F96F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E076B-1D3D-49F0-B240-7C88FEC0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F7C933-66D8-435A-9724-FC5E261A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22927E-6E35-4681-B6AA-C26CF6CC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18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A9810-3A1C-4F42-B249-2F50D84B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F3086-D313-49F8-A908-E48D2D992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BA1DD2-75C2-4FC8-A764-E6892F004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772D29-A9EA-4812-96AF-3E937E066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038799-A558-4777-B448-4A124D254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D21DF4-0543-436C-AEA2-AB6410E2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5DF392-39A3-413B-890C-540BD87F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47BE03-3E14-4B99-BF42-F9C037DB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10CDF-80B1-4942-9C72-2BA4BA94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29D58E-5EC1-4E72-B674-68B747B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2AEF9B-470B-4679-A19E-44292D80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8AC454-E02C-424B-98B6-28B25516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95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C89EB1-69D1-440A-8BCE-D7E8CC9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99516-67AB-47C6-8590-63BA5B30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2CCD79-CE9C-4413-949E-3CEE2C40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6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65166-E312-45A0-8861-1842119A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72406-20C4-408B-94C7-94ED9B91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77E7C6-3E3B-4B92-9F95-21184E08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48ED03-6CE8-4199-8DAA-B3F557B1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777099-693C-4890-8661-72291976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F8FFE-A2CE-4DBF-9DCC-A938A43D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7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A289A-0BC1-4382-A492-39CF0999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5504E7-ACE2-45A4-AEDE-E402F51A8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B21386-9ED2-4541-89D0-0D4EE685B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836B66-10BC-4061-9CAD-BD200FBC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F1915C-2863-4A79-81A7-236A55A2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43D5D6-B7EE-48FB-8BA0-E4C1687B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5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008E02-DC38-4FEA-91BD-441AEB3B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7AD14-A4D5-4D98-BE9B-79A46B57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84115-1C52-4377-BC48-DDAEF0A61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50C0-C1F9-4D09-857C-CC00ACA705A6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03EC6-46B7-4617-9468-B57B935E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42E0C-F6D3-4C57-88B5-BEC9C8058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B305-E0A9-4469-AD56-DD8182E1A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3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21017D-A7E7-4171-83B1-F996AA9B57E1}"/>
              </a:ext>
            </a:extLst>
          </p:cNvPr>
          <p:cNvSpPr/>
          <p:nvPr/>
        </p:nvSpPr>
        <p:spPr>
          <a:xfrm>
            <a:off x="3438934" y="172277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Reitoria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68607-AD21-457A-B972-620CFA88A9E1}"/>
              </a:ext>
            </a:extLst>
          </p:cNvPr>
          <p:cNvSpPr/>
          <p:nvPr/>
        </p:nvSpPr>
        <p:spPr>
          <a:xfrm>
            <a:off x="3438936" y="1437859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Pró-reitoria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Acadêmica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29076-939A-4E41-BAF9-72281C7E6842}"/>
              </a:ext>
            </a:extLst>
          </p:cNvPr>
          <p:cNvSpPr/>
          <p:nvPr/>
        </p:nvSpPr>
        <p:spPr>
          <a:xfrm>
            <a:off x="5113915" y="1437856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Pró-reitoria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Administrativa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6EDF0B3-966E-414B-9693-801DD75E7206}"/>
              </a:ext>
            </a:extLst>
          </p:cNvPr>
          <p:cNvSpPr/>
          <p:nvPr/>
        </p:nvSpPr>
        <p:spPr>
          <a:xfrm>
            <a:off x="6797410" y="1437856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Pró-reitoria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Financeira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D3FD32-45B1-40FC-84F4-806BF08AF095}"/>
              </a:ext>
            </a:extLst>
          </p:cNvPr>
          <p:cNvSpPr/>
          <p:nvPr/>
        </p:nvSpPr>
        <p:spPr>
          <a:xfrm>
            <a:off x="6788888" y="2470739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controladoria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C0F60B-E534-4177-A833-93724ED64399}"/>
              </a:ext>
            </a:extLst>
          </p:cNvPr>
          <p:cNvSpPr/>
          <p:nvPr/>
        </p:nvSpPr>
        <p:spPr>
          <a:xfrm>
            <a:off x="5113911" y="2470739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Secretaria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E711E7-5A7A-41B0-B456-ECD1B79A711B}"/>
              </a:ext>
            </a:extLst>
          </p:cNvPr>
          <p:cNvSpPr/>
          <p:nvPr/>
        </p:nvSpPr>
        <p:spPr>
          <a:xfrm>
            <a:off x="3438934" y="2470740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Coordenadores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448BFC1-C6C7-45AC-9651-EE4E36C05479}"/>
              </a:ext>
            </a:extLst>
          </p:cNvPr>
          <p:cNvSpPr/>
          <p:nvPr/>
        </p:nvSpPr>
        <p:spPr>
          <a:xfrm>
            <a:off x="6788888" y="3471427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patrimônio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4DE10EA-9210-4727-883B-4E0A5D7260C0}"/>
              </a:ext>
            </a:extLst>
          </p:cNvPr>
          <p:cNvSpPr/>
          <p:nvPr/>
        </p:nvSpPr>
        <p:spPr>
          <a:xfrm>
            <a:off x="5113911" y="3471427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Tutoria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F71B70F-F080-4BF2-9A2E-6140D2836377}"/>
              </a:ext>
            </a:extLst>
          </p:cNvPr>
          <p:cNvSpPr/>
          <p:nvPr/>
        </p:nvSpPr>
        <p:spPr>
          <a:xfrm>
            <a:off x="3438934" y="3471428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Centro de tecnologia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08A7165-5DA9-4175-8F35-C480C9A4553C}"/>
              </a:ext>
            </a:extLst>
          </p:cNvPr>
          <p:cNvSpPr/>
          <p:nvPr/>
        </p:nvSpPr>
        <p:spPr>
          <a:xfrm>
            <a:off x="5113911" y="4472114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Patrimônio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F3DB894-6935-474F-B866-7227FB32C684}"/>
              </a:ext>
            </a:extLst>
          </p:cNvPr>
          <p:cNvSpPr/>
          <p:nvPr/>
        </p:nvSpPr>
        <p:spPr>
          <a:xfrm>
            <a:off x="3438934" y="4472115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Secretária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6E89A27-5727-4509-B40F-DA0B77EA2572}"/>
              </a:ext>
            </a:extLst>
          </p:cNvPr>
          <p:cNvSpPr/>
          <p:nvPr/>
        </p:nvSpPr>
        <p:spPr>
          <a:xfrm>
            <a:off x="1779100" y="1437465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Pró-reitoria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Administrativa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E920948-BA66-45FC-9F83-86F11C078CF0}"/>
              </a:ext>
            </a:extLst>
          </p:cNvPr>
          <p:cNvSpPr/>
          <p:nvPr/>
        </p:nvSpPr>
        <p:spPr>
          <a:xfrm>
            <a:off x="1787616" y="2470740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Pró-reitoria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Administrativa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AB8964-1A12-4D4D-9FB1-93C348C98B66}"/>
              </a:ext>
            </a:extLst>
          </p:cNvPr>
          <p:cNvSpPr/>
          <p:nvPr/>
        </p:nvSpPr>
        <p:spPr>
          <a:xfrm>
            <a:off x="1779100" y="3471427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Pró-reitoria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Administrativa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FF5DBD0-83B0-4B7F-8CF7-AA9157842F88}"/>
              </a:ext>
            </a:extLst>
          </p:cNvPr>
          <p:cNvSpPr/>
          <p:nvPr/>
        </p:nvSpPr>
        <p:spPr>
          <a:xfrm>
            <a:off x="1779099" y="4472114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Pró-reitoria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Administrativa</a:t>
            </a:r>
          </a:p>
        </p:txBody>
      </p:sp>
    </p:spTree>
    <p:extLst>
      <p:ext uri="{BB962C8B-B14F-4D97-AF65-F5344CB8AC3E}">
        <p14:creationId xmlns:p14="http://schemas.microsoft.com/office/powerpoint/2010/main" val="33127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65">
            <a:extLst>
              <a:ext uri="{FF2B5EF4-FFF2-40B4-BE49-F238E27FC236}">
                <a16:creationId xmlns:a16="http://schemas.microsoft.com/office/drawing/2014/main" id="{13E517A1-BEAB-4A54-94C1-0610E8DBF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29" y="0"/>
            <a:ext cx="4681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7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103">
            <a:extLst>
              <a:ext uri="{FF2B5EF4-FFF2-40B4-BE49-F238E27FC236}">
                <a16:creationId xmlns:a16="http://schemas.microsoft.com/office/drawing/2014/main" id="{D54A0289-C9AD-472D-8708-B2170A4E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91" y="0"/>
            <a:ext cx="9874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ACAFBC8-8E46-48E9-A3B0-52A608EF3100}"/>
              </a:ext>
            </a:extLst>
          </p:cNvPr>
          <p:cNvCxnSpPr>
            <a:cxnSpLocks/>
            <a:stCxn id="21" idx="0"/>
            <a:endCxn id="14" idx="0"/>
          </p:cNvCxnSpPr>
          <p:nvPr/>
        </p:nvCxnSpPr>
        <p:spPr>
          <a:xfrm>
            <a:off x="7039263" y="2007080"/>
            <a:ext cx="0" cy="30020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E70D01E-97B5-4484-B031-0EF0E821A36A}"/>
              </a:ext>
            </a:extLst>
          </p:cNvPr>
          <p:cNvCxnSpPr>
            <a:cxnSpLocks/>
            <a:stCxn id="22" idx="0"/>
            <a:endCxn id="23" idx="0"/>
          </p:cNvCxnSpPr>
          <p:nvPr/>
        </p:nvCxnSpPr>
        <p:spPr>
          <a:xfrm>
            <a:off x="8714240" y="2007080"/>
            <a:ext cx="0" cy="30020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1A592A77-B5BD-40EC-934A-D00C93065EB7}"/>
              </a:ext>
            </a:extLst>
          </p:cNvPr>
          <p:cNvCxnSpPr>
            <a:cxnSpLocks/>
          </p:cNvCxnSpPr>
          <p:nvPr/>
        </p:nvCxnSpPr>
        <p:spPr>
          <a:xfrm flipV="1">
            <a:off x="4367059" y="4353011"/>
            <a:ext cx="5001272" cy="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C6EB27C-3F7E-4648-B662-841E742AB1E5}"/>
              </a:ext>
            </a:extLst>
          </p:cNvPr>
          <p:cNvCxnSpPr>
            <a:cxnSpLocks/>
          </p:cNvCxnSpPr>
          <p:nvPr/>
        </p:nvCxnSpPr>
        <p:spPr>
          <a:xfrm flipV="1">
            <a:off x="4367059" y="5359944"/>
            <a:ext cx="5001272" cy="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1CA528-8085-4116-9A82-17DC6EAC97E2}"/>
              </a:ext>
            </a:extLst>
          </p:cNvPr>
          <p:cNvCxnSpPr>
            <a:cxnSpLocks/>
            <a:stCxn id="17" idx="3"/>
            <a:endCxn id="8" idx="3"/>
          </p:cNvCxnSpPr>
          <p:nvPr/>
        </p:nvCxnSpPr>
        <p:spPr>
          <a:xfrm flipV="1">
            <a:off x="4375576" y="3352325"/>
            <a:ext cx="5001272" cy="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F8C43BD-54C2-4D4A-A568-ADB1E2964FA4}"/>
              </a:ext>
            </a:extLst>
          </p:cNvPr>
          <p:cNvCxnSpPr>
            <a:cxnSpLocks/>
            <a:stCxn id="20" idx="0"/>
            <a:endCxn id="15" idx="0"/>
          </p:cNvCxnSpPr>
          <p:nvPr/>
        </p:nvCxnSpPr>
        <p:spPr>
          <a:xfrm>
            <a:off x="5364286" y="2007081"/>
            <a:ext cx="0" cy="30020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DE5A9AC8-5E23-43BA-B201-075C2B5D4458}"/>
              </a:ext>
            </a:extLst>
          </p:cNvPr>
          <p:cNvSpPr/>
          <p:nvPr/>
        </p:nvSpPr>
        <p:spPr>
          <a:xfrm>
            <a:off x="6376653" y="661835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Reitoria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DDD01B-B05D-4D0A-9226-7EB668197BBF}"/>
              </a:ext>
            </a:extLst>
          </p:cNvPr>
          <p:cNvSpPr/>
          <p:nvPr/>
        </p:nvSpPr>
        <p:spPr>
          <a:xfrm>
            <a:off x="8051631" y="3007768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Secretaria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3AA62B-AC25-4505-AC5C-08956D5297D1}"/>
              </a:ext>
            </a:extLst>
          </p:cNvPr>
          <p:cNvSpPr/>
          <p:nvPr/>
        </p:nvSpPr>
        <p:spPr>
          <a:xfrm>
            <a:off x="6376654" y="3007768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Marketing de vendas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DD14C0D-4D80-49D6-B052-07EFF528E2C7}"/>
              </a:ext>
            </a:extLst>
          </p:cNvPr>
          <p:cNvSpPr/>
          <p:nvPr/>
        </p:nvSpPr>
        <p:spPr>
          <a:xfrm>
            <a:off x="4701677" y="3007769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Jurídico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CAC03C-61E1-4E8C-AE50-4A82FCBAF940}"/>
              </a:ext>
            </a:extLst>
          </p:cNvPr>
          <p:cNvSpPr/>
          <p:nvPr/>
        </p:nvSpPr>
        <p:spPr>
          <a:xfrm>
            <a:off x="8051631" y="4008456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TI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C74B92-A98A-4559-8D8A-DD8EDF263C96}"/>
              </a:ext>
            </a:extLst>
          </p:cNvPr>
          <p:cNvSpPr/>
          <p:nvPr/>
        </p:nvSpPr>
        <p:spPr>
          <a:xfrm>
            <a:off x="6376654" y="4008456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Pesquisa e Desenvolvimento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EF6C7B9-3AA1-4CC6-850F-8E6580502138}"/>
              </a:ext>
            </a:extLst>
          </p:cNvPr>
          <p:cNvSpPr/>
          <p:nvPr/>
        </p:nvSpPr>
        <p:spPr>
          <a:xfrm>
            <a:off x="4701677" y="4008457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Sustentabilidade e Responsabilidade Social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646671A-B101-4410-82B3-B06995994A18}"/>
              </a:ext>
            </a:extLst>
          </p:cNvPr>
          <p:cNvSpPr/>
          <p:nvPr/>
        </p:nvSpPr>
        <p:spPr>
          <a:xfrm>
            <a:off x="6376654" y="5009143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Desenvolvimento de Negócios ou expansão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736EA38-1605-4329-8EAE-AA9BCEB9FFB2}"/>
              </a:ext>
            </a:extLst>
          </p:cNvPr>
          <p:cNvSpPr/>
          <p:nvPr/>
        </p:nvSpPr>
        <p:spPr>
          <a:xfrm>
            <a:off x="4701677" y="5009144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Gestão de projetos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A9102E-6FEB-4B04-9235-28D68FC598C1}"/>
              </a:ext>
            </a:extLst>
          </p:cNvPr>
          <p:cNvSpPr/>
          <p:nvPr/>
        </p:nvSpPr>
        <p:spPr>
          <a:xfrm>
            <a:off x="3050359" y="3007769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RH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27AD0B9-F76D-4D70-BA4B-71E231603525}"/>
              </a:ext>
            </a:extLst>
          </p:cNvPr>
          <p:cNvSpPr/>
          <p:nvPr/>
        </p:nvSpPr>
        <p:spPr>
          <a:xfrm>
            <a:off x="3041843" y="4008456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EAD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979151F-E6C9-4A31-8D65-28DB49FB89CA}"/>
              </a:ext>
            </a:extLst>
          </p:cNvPr>
          <p:cNvSpPr/>
          <p:nvPr/>
        </p:nvSpPr>
        <p:spPr>
          <a:xfrm>
            <a:off x="3041842" y="5009143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Acadêmico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1705DF0-FFC2-4419-BFB9-D9619F30BDCB}"/>
              </a:ext>
            </a:extLst>
          </p:cNvPr>
          <p:cNvSpPr/>
          <p:nvPr/>
        </p:nvSpPr>
        <p:spPr>
          <a:xfrm>
            <a:off x="4701677" y="2007081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Empresa Jr.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E5095A0-43E4-401A-BBB2-2116EA37672D}"/>
              </a:ext>
            </a:extLst>
          </p:cNvPr>
          <p:cNvSpPr/>
          <p:nvPr/>
        </p:nvSpPr>
        <p:spPr>
          <a:xfrm>
            <a:off x="6376654" y="2007080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Toledo Carreiras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648C391-06A2-47C6-89D9-D5838DC0A7B0}"/>
              </a:ext>
            </a:extLst>
          </p:cNvPr>
          <p:cNvSpPr/>
          <p:nvPr/>
        </p:nvSpPr>
        <p:spPr>
          <a:xfrm>
            <a:off x="8051631" y="2007080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Portal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60D55C9-7BAE-4105-8C09-93E15A708343}"/>
              </a:ext>
            </a:extLst>
          </p:cNvPr>
          <p:cNvSpPr/>
          <p:nvPr/>
        </p:nvSpPr>
        <p:spPr>
          <a:xfrm>
            <a:off x="8051631" y="5009142"/>
            <a:ext cx="1325217" cy="689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Administrativo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6E3641A-0EE7-4FF5-944A-75224CB8EB93}"/>
              </a:ext>
            </a:extLst>
          </p:cNvPr>
          <p:cNvCxnSpPr>
            <a:cxnSpLocks/>
          </p:cNvCxnSpPr>
          <p:nvPr/>
        </p:nvCxnSpPr>
        <p:spPr>
          <a:xfrm flipV="1">
            <a:off x="5364285" y="1695503"/>
            <a:ext cx="3349954" cy="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070DEEF-D789-485F-BDE5-D91CE9BAF7C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364285" y="1695503"/>
            <a:ext cx="1" cy="31157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0C473EE-6944-4D8B-BF73-AD9B8E8854D5}"/>
              </a:ext>
            </a:extLst>
          </p:cNvPr>
          <p:cNvCxnSpPr>
            <a:cxnSpLocks/>
          </p:cNvCxnSpPr>
          <p:nvPr/>
        </p:nvCxnSpPr>
        <p:spPr>
          <a:xfrm>
            <a:off x="8714237" y="1703559"/>
            <a:ext cx="1" cy="31157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04A598D6-6D6E-4131-BE15-CB15335DE39A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7039262" y="1350948"/>
            <a:ext cx="1" cy="65613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33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SANTOS FARIAS</dc:creator>
  <cp:lastModifiedBy>DIEGO SANTOS FARIAS</cp:lastModifiedBy>
  <cp:revision>11</cp:revision>
  <dcterms:created xsi:type="dcterms:W3CDTF">2023-08-07T23:26:17Z</dcterms:created>
  <dcterms:modified xsi:type="dcterms:W3CDTF">2023-08-08T01:19:38Z</dcterms:modified>
</cp:coreProperties>
</file>