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9" r:id="rId5"/>
    <p:sldId id="261" r:id="rId6"/>
    <p:sldId id="262" r:id="rId7"/>
    <p:sldId id="272" r:id="rId8"/>
    <p:sldId id="263" r:id="rId9"/>
    <p:sldId id="27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96"/>
    <p:restoredTop sz="94542"/>
  </p:normalViewPr>
  <p:slideViewPr>
    <p:cSldViewPr snapToGrid="0" snapToObjects="1">
      <p:cViewPr varScale="1">
        <p:scale>
          <a:sx n="68" d="100"/>
          <a:sy n="68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3A6E-8688-CC41-921E-E451BE0112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97-9D1C-0444-AF91-DE4A8F05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3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39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6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5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04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FE5E-B1C9-FC46-A51B-3B3EFB6CE5C5}" type="datetimeFigureOut">
              <a:rPr kumimoji="1" lang="zh-CN" altLang="en-US" smtClean="0"/>
              <a:t>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8570" y="195943"/>
            <a:ext cx="3331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rgbClr val="FF0000"/>
                </a:solidFill>
              </a:rPr>
              <a:t>Result</a:t>
            </a:r>
            <a:endParaRPr kumimoji="1" lang="zh-CN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02" y="1147074"/>
            <a:ext cx="7421880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1999"/>
            <a:ext cx="12192001" cy="5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66660" y="436626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>
            <a:off x="5440680" y="1920240"/>
            <a:ext cx="2308860" cy="244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4"/>
          </p:cNvCxnSpPr>
          <p:nvPr/>
        </p:nvCxnSpPr>
        <p:spPr>
          <a:xfrm flipV="1">
            <a:off x="5440680" y="4732020"/>
            <a:ext cx="2308860" cy="251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9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MF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41869" cy="4351338"/>
          </a:xfrm>
        </p:spPr>
        <p:txBody>
          <a:bodyPr/>
          <a:lstStyle/>
          <a:p>
            <a:r>
              <a:rPr lang="en-US" dirty="0" smtClean="0"/>
              <a:t>Basic MF uses SVD method to deposit the rating matrix into U*V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Predict unknown rating by U*V</a:t>
            </a:r>
          </a:p>
          <a:p>
            <a:endParaRPr lang="en-US" dirty="0"/>
          </a:p>
          <a:p>
            <a:r>
              <a:rPr lang="en-US" dirty="0" smtClean="0"/>
              <a:t>The latent factor number K chosen 30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06" y="4231806"/>
            <a:ext cx="2990492" cy="514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880450"/>
            <a:ext cx="4101737" cy="2820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086" y="2920386"/>
            <a:ext cx="3826160" cy="49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69" y="3701142"/>
            <a:ext cx="4101737" cy="28428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8400" y="2978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(1)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395" y="42533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0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Topic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MF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paper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en-US" dirty="0"/>
              <a:t>To get the topic distribution of reviews and words, LDA (Latent </a:t>
            </a:r>
            <a:r>
              <a:rPr lang="en-US" dirty="0" err="1"/>
              <a:t>Dirichlet</a:t>
            </a:r>
            <a:r>
              <a:rPr lang="en-US" dirty="0"/>
              <a:t> Allocation)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model is trained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after parameter adjust,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0.907157138867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83" y="3715519"/>
            <a:ext cx="3528366" cy="5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14" y="234494"/>
            <a:ext cx="3143251" cy="22326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15" y="2466367"/>
            <a:ext cx="3143250" cy="2180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714" y="4639837"/>
            <a:ext cx="3143251" cy="21471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48400" y="3796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70" y="828040"/>
            <a:ext cx="5852160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" y="1323340"/>
            <a:ext cx="484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Pre-processed </a:t>
            </a:r>
            <a:r>
              <a:rPr lang="en-US" sz="2400" dirty="0"/>
              <a:t>all reviews </a:t>
            </a:r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business, we grouped all its reviews in training data as bag-of-words, and then use the LDA library to calculate the topic distribution for each business.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user, we calculate his/her topic rating using linear regression based on his/her real-ratings in </a:t>
            </a:r>
            <a:r>
              <a:rPr lang="en-US" sz="2400" dirty="0" smtClean="0"/>
              <a:t>training </a:t>
            </a:r>
            <a:r>
              <a:rPr lang="en-US" sz="2400" dirty="0"/>
              <a:t>data </a:t>
            </a:r>
            <a:r>
              <a:rPr lang="en-US" sz="2400" dirty="0" smtClean="0"/>
              <a:t>subtract </a:t>
            </a:r>
            <a:r>
              <a:rPr lang="en-US" sz="2400" dirty="0" err="1"/>
              <a:t>Ubb</a:t>
            </a:r>
            <a:r>
              <a:rPr lang="en-US" sz="24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30" y="5536505"/>
            <a:ext cx="6769100" cy="6223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435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Topic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MF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ourselves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Social </a:t>
            </a:r>
            <a:r>
              <a:rPr lang="en-US" dirty="0" smtClean="0">
                <a:solidFill>
                  <a:srgbClr val="FF0000"/>
                </a:solidFill>
              </a:rPr>
              <a:t>MF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</a:t>
            </a:r>
            <a:r>
              <a:rPr lang="en-US" dirty="0"/>
              <a:t>likely to ask for suggestions from their local </a:t>
            </a:r>
            <a:r>
              <a:rPr lang="en-US" dirty="0" smtClean="0"/>
              <a:t>friends</a:t>
            </a:r>
          </a:p>
          <a:p>
            <a:r>
              <a:rPr lang="en-US" dirty="0" smtClean="0"/>
              <a:t>Users tend </a:t>
            </a:r>
            <a:r>
              <a:rPr lang="en-US" dirty="0"/>
              <a:t>to seek suggestions from </a:t>
            </a:r>
            <a:r>
              <a:rPr lang="en-US" dirty="0" smtClean="0"/>
              <a:t>those </a:t>
            </a:r>
            <a:r>
              <a:rPr lang="en-US" dirty="0"/>
              <a:t>with high </a:t>
            </a:r>
            <a:r>
              <a:rPr lang="en-US" dirty="0" smtClean="0"/>
              <a:t>reputations</a:t>
            </a:r>
          </a:p>
          <a:p>
            <a:r>
              <a:rPr lang="en-US" dirty="0" smtClean="0"/>
              <a:t>Combined the two indication, social MF is modeled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Finally,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RMSE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is-IS" altLang="zh-CN" i="1" dirty="0" smtClean="0"/>
              <a:t>1.04159139513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48" y="3528808"/>
            <a:ext cx="388653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30" y="365125"/>
            <a:ext cx="5852160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90" y="5039995"/>
            <a:ext cx="7239000" cy="17018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483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Social 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44830" y="2604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Relation</a:t>
            </a:r>
          </a:p>
          <a:p>
            <a:endParaRPr lang="en-US" sz="3600" dirty="0"/>
          </a:p>
          <a:p>
            <a:r>
              <a:rPr lang="en-US" altLang="zh-CN" sz="3600" dirty="0" smtClean="0"/>
              <a:t>VIP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User</a:t>
            </a:r>
          </a:p>
          <a:p>
            <a:endParaRPr lang="en-US" sz="3600" dirty="0"/>
          </a:p>
          <a:p>
            <a:r>
              <a:rPr lang="en-US" altLang="zh-CN" sz="3600" dirty="0" smtClean="0"/>
              <a:t>Similarity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043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178</Words>
  <Application>Microsoft Macintosh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Basic MF</vt:lpstr>
      <vt:lpstr>Topic MF in the paper</vt:lpstr>
      <vt:lpstr>Topic MF by ourselves</vt:lpstr>
      <vt:lpstr>Social MF in Paper</vt:lpstr>
      <vt:lpstr>Our Social Model  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Ruicong Cai</dc:creator>
  <cp:lastModifiedBy>Ruicong Cai</cp:lastModifiedBy>
  <cp:revision>16</cp:revision>
  <dcterms:created xsi:type="dcterms:W3CDTF">2017-05-02T21:25:37Z</dcterms:created>
  <dcterms:modified xsi:type="dcterms:W3CDTF">2017-05-03T22:40:32Z</dcterms:modified>
</cp:coreProperties>
</file>