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74"/>
  </p:normalViewPr>
  <p:slideViewPr>
    <p:cSldViewPr snapToGrid="0" snapToObjects="1">
      <p:cViewPr varScale="1">
        <p:scale>
          <a:sx n="92" d="100"/>
          <a:sy n="92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28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36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0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39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7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68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65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3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04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FE5E-B1C9-FC46-A51B-3B3EFB6CE5C5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9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8680" y="602672"/>
            <a:ext cx="458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Discussion</a:t>
            </a:r>
            <a:endParaRPr kumimoji="1"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8937" y="1569751"/>
            <a:ext cx="10537371" cy="4351338"/>
          </a:xfrm>
        </p:spPr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derivation</a:t>
            </a:r>
            <a:endParaRPr lang="en-US" dirty="0"/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endParaRPr lang="en-US" dirty="0"/>
          </a:p>
          <a:p>
            <a:r>
              <a:rPr lang="en-US" altLang="zh-CN" dirty="0" smtClean="0"/>
              <a:t>Finally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ten-fold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0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1999"/>
            <a:ext cx="12192001" cy="51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24855" y="1401448"/>
            <a:ext cx="10780251" cy="4632374"/>
            <a:chOff x="436097" y="980343"/>
            <a:chExt cx="10780251" cy="4632374"/>
          </a:xfrm>
        </p:grpSpPr>
        <p:grpSp>
          <p:nvGrpSpPr>
            <p:cNvPr id="5" name="组 4"/>
            <p:cNvGrpSpPr/>
            <p:nvPr/>
          </p:nvGrpSpPr>
          <p:grpSpPr>
            <a:xfrm>
              <a:off x="436097" y="980343"/>
              <a:ext cx="8806377" cy="4632374"/>
              <a:chOff x="1252024" y="938140"/>
              <a:chExt cx="8806377" cy="4632374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4516609" y="938140"/>
                <a:ext cx="5541792" cy="4632374"/>
                <a:chOff x="1337310" y="628650"/>
                <a:chExt cx="5541792" cy="4632374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337310" y="628650"/>
                  <a:ext cx="3028950" cy="1120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/>
                    <a:t>Basic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MF</a:t>
                  </a:r>
                  <a:endParaRPr kumimoji="1" lang="zh-CN" altLang="en-US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337310" y="2384767"/>
                  <a:ext cx="3028950" cy="1120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/>
                    <a:t>Social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MF</a:t>
                  </a:r>
                  <a:endParaRPr kumimoji="1" lang="zh-CN" altLang="en-US" dirty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337310" y="4140884"/>
                  <a:ext cx="3028950" cy="1120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/>
                    <a:t>Topic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MF</a:t>
                  </a:r>
                  <a:endParaRPr kumimoji="1" lang="zh-CN" altLang="en-US" dirty="0"/>
                </a:p>
              </p:txBody>
            </p:sp>
            <p:cxnSp>
              <p:nvCxnSpPr>
                <p:cNvPr id="15" name="直线连接符 14"/>
                <p:cNvCxnSpPr/>
                <p:nvPr/>
              </p:nvCxnSpPr>
              <p:spPr>
                <a:xfrm>
                  <a:off x="4366260" y="2944837"/>
                  <a:ext cx="16828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/>
                <p:cNvCxnSpPr/>
                <p:nvPr/>
              </p:nvCxnSpPr>
              <p:spPr>
                <a:xfrm>
                  <a:off x="4366260" y="4700954"/>
                  <a:ext cx="16828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/>
                <p:cNvCxnSpPr/>
                <p:nvPr/>
              </p:nvCxnSpPr>
              <p:spPr>
                <a:xfrm>
                  <a:off x="6049108" y="1188720"/>
                  <a:ext cx="0" cy="3512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箭头连接符 17"/>
                <p:cNvCxnSpPr/>
                <p:nvPr/>
              </p:nvCxnSpPr>
              <p:spPr>
                <a:xfrm flipV="1">
                  <a:off x="6049108" y="2944836"/>
                  <a:ext cx="829994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/>
              <p:cNvSpPr/>
              <p:nvPr/>
            </p:nvSpPr>
            <p:spPr>
              <a:xfrm>
                <a:off x="1252024" y="2694257"/>
                <a:ext cx="2293034" cy="11201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Pre-processing</a:t>
                </a:r>
                <a:endParaRPr kumimoji="1" lang="zh-CN" altLang="en-US" dirty="0"/>
              </a:p>
            </p:txBody>
          </p:sp>
          <p:cxnSp>
            <p:nvCxnSpPr>
              <p:cNvPr id="9" name="直线箭头连接符 8"/>
              <p:cNvCxnSpPr>
                <a:endCxn id="6" idx="1"/>
              </p:cNvCxnSpPr>
              <p:nvPr/>
            </p:nvCxnSpPr>
            <p:spPr>
              <a:xfrm flipV="1">
                <a:off x="2398541" y="1498210"/>
                <a:ext cx="2118068" cy="1196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箭头连接符 9"/>
              <p:cNvCxnSpPr>
                <a:endCxn id="7" idx="1"/>
              </p:cNvCxnSpPr>
              <p:nvPr/>
            </p:nvCxnSpPr>
            <p:spPr>
              <a:xfrm>
                <a:off x="3545058" y="3254327"/>
                <a:ext cx="971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箭头连接符 10"/>
              <p:cNvCxnSpPr>
                <a:endCxn id="8" idx="1"/>
              </p:cNvCxnSpPr>
              <p:nvPr/>
            </p:nvCxnSpPr>
            <p:spPr>
              <a:xfrm>
                <a:off x="2532185" y="3814397"/>
                <a:ext cx="1984424" cy="1196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9237199" y="2789066"/>
              <a:ext cx="1979149" cy="1014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Combination</a:t>
              </a:r>
              <a:endParaRPr kumimoji="1" lang="zh-CN" altLang="en-US" dirty="0"/>
            </a:p>
          </p:txBody>
        </p:sp>
      </p:grpSp>
      <p:cxnSp>
        <p:nvCxnSpPr>
          <p:cNvPr id="22" name="直线连接符 21"/>
          <p:cNvCxnSpPr>
            <a:endCxn id="12" idx="3"/>
          </p:cNvCxnSpPr>
          <p:nvPr/>
        </p:nvCxnSpPr>
        <p:spPr>
          <a:xfrm flipH="1">
            <a:off x="7018390" y="1961518"/>
            <a:ext cx="168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01834" y="455219"/>
            <a:ext cx="413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Overall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Structure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1453" y="2805545"/>
            <a:ext cx="6100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Paper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&amp;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Related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Work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862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41869" cy="4351338"/>
          </a:xfrm>
        </p:spPr>
        <p:txBody>
          <a:bodyPr/>
          <a:lstStyle/>
          <a:p>
            <a:r>
              <a:rPr lang="en-US" dirty="0" smtClean="0"/>
              <a:t>Basic MF uses SVD method to deposit the rating matrix into U*V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Predict unknown rating by U*V</a:t>
            </a:r>
          </a:p>
          <a:p>
            <a:endParaRPr lang="en-US" dirty="0"/>
          </a:p>
          <a:p>
            <a:r>
              <a:rPr lang="en-US" dirty="0" smtClean="0"/>
              <a:t>The latent factor number K chosen 30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06" y="4231806"/>
            <a:ext cx="2990492" cy="5143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69" y="880450"/>
            <a:ext cx="4101737" cy="2820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086" y="2920386"/>
            <a:ext cx="3826160" cy="493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069" y="3701142"/>
            <a:ext cx="4101737" cy="28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5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6337" cy="4351338"/>
          </a:xfrm>
        </p:spPr>
        <p:txBody>
          <a:bodyPr/>
          <a:lstStyle/>
          <a:p>
            <a:r>
              <a:rPr lang="en-US" dirty="0"/>
              <a:t>To get the topic distribution of reviews and words, LDA (Latent </a:t>
            </a:r>
            <a:r>
              <a:rPr lang="en-US" dirty="0" err="1"/>
              <a:t>Dirichlet</a:t>
            </a:r>
            <a:r>
              <a:rPr lang="en-US" dirty="0"/>
              <a:t> Allocation) is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The model is trained as: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 after parameter adjust,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0.907157138867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83" y="3715519"/>
            <a:ext cx="3528366" cy="571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14" y="234494"/>
            <a:ext cx="3143251" cy="22326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715" y="2466367"/>
            <a:ext cx="3143250" cy="2180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714" y="4639837"/>
            <a:ext cx="3143251" cy="21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Users </a:t>
            </a:r>
            <a:r>
              <a:rPr lang="en-US" dirty="0" smtClean="0"/>
              <a:t>are </a:t>
            </a:r>
            <a:r>
              <a:rPr lang="en-US" dirty="0"/>
              <a:t>likely to ask for suggestions from their local </a:t>
            </a:r>
            <a:r>
              <a:rPr lang="en-US" dirty="0" smtClean="0"/>
              <a:t>friends</a:t>
            </a:r>
          </a:p>
          <a:p>
            <a:r>
              <a:rPr lang="en-US" dirty="0" smtClean="0"/>
              <a:t>Users tend </a:t>
            </a:r>
            <a:r>
              <a:rPr lang="en-US" dirty="0"/>
              <a:t>to seek suggestions from </a:t>
            </a:r>
            <a:r>
              <a:rPr lang="en-US" dirty="0" smtClean="0"/>
              <a:t>those </a:t>
            </a:r>
            <a:r>
              <a:rPr lang="en-US" dirty="0"/>
              <a:t>with high </a:t>
            </a:r>
            <a:r>
              <a:rPr lang="en-US" dirty="0" smtClean="0"/>
              <a:t>reputations</a:t>
            </a:r>
          </a:p>
          <a:p>
            <a:r>
              <a:rPr lang="en-US" dirty="0" smtClean="0"/>
              <a:t>Combined the two indication, social MF is modeled as: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48" y="3528808"/>
            <a:ext cx="3886537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60371" y="446314"/>
            <a:ext cx="392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Improved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Work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287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79570" y="500743"/>
            <a:ext cx="141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smtClean="0"/>
              <a:t>Result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098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123</Words>
  <Application>Microsoft Macintosh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Courier New</vt:lpstr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Basic MF</vt:lpstr>
      <vt:lpstr>Topic MF</vt:lpstr>
      <vt:lpstr>Social MF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Ruicong Cai</dc:creator>
  <cp:lastModifiedBy>aq166</cp:lastModifiedBy>
  <cp:revision>5</cp:revision>
  <dcterms:created xsi:type="dcterms:W3CDTF">2017-05-02T21:25:37Z</dcterms:created>
  <dcterms:modified xsi:type="dcterms:W3CDTF">2017-05-03T01:22:04Z</dcterms:modified>
</cp:coreProperties>
</file>